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36:49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13717 8334 0,'25'0'140,"0"0"-124,24 0-16,-24 0 16,25 0-1,-1 0 1,26 0 0,-26 0-1,1 0 1,-25 0 15,-1 0 0,-24-24-15</inkml:trace>
  <inkml:trace contextRef="#ctx0" brushRef="#br0" timeOffset="1595.0653">20712 8558 0,'50'0'93,"49"-25"-77,25 25 0,49 0-1,-49 0 1,75 0-1,-75 0-15,-25 0 16,0 0 0,-49 0-1,-25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37:11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4614 0,'24'0'15,"-24"49"79,0-24-63,25-25-15,-25 25 0,25-25-1,25 0 1,-1 0 0,1-25-1,0 0 1,24-49-1,25 24 1,-49 1 0,49-51-16,-25 26 15,-24 49 1,-25 0 0,0 25-1,-25-24 1</inkml:trace>
  <inkml:trace contextRef="#ctx0" brushRef="#br0" timeOffset="2595.7211">9922 6945 0,'0'25'125,"0"0"-110,25 0 1,-25 0 15,24-25 16,26 0 15,0 0-46,-1 0 0,1-25-1,49-50 1,75-49 0,247-248-1,-48 75-15,-175 148 16,-74 50-1,-74 74 1,-26 0 0</inkml:trace>
  <inkml:trace contextRef="#ctx0" brushRef="#br0" timeOffset="7594.0492">7863 8830 0,'0'25'94,"0"0"-78,0 0-1,0 0 1,0 24 15,0-24-15,0 0-1,0 0 1,0 0 15,25-25 94,0 0-94,-1 0 1,1-50-17,25 25 1,0-49 0,-1 24-1,50-24-15,-49-1 16,-25 50-1,0 1 1,-1 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41:4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9277 0,'0'25'109,"0"0"-93,0-1 0,0 1-1,0 0 1,0 0 46,50-25 16,-26 0-62,26-50 0,74-24-1,25-25 1,173-100 0,-148 50-16,-100 100 15,1-1 1,-50 50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Sort Dictionary By Key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38120" y="2991600"/>
              <a:ext cx="2947320" cy="8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760" y="2982240"/>
                <a:ext cx="29660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697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Sort a dictionary keys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updated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30680" y="1527120"/>
              <a:ext cx="1438200" cy="1741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320" y="1517760"/>
                <a:ext cx="145692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Sort Dictionary By </a:t>
            </a:r>
            <a:r>
              <a:rPr lang="en-US" sz="2400" dirty="0" smtClean="0">
                <a:solidFill>
                  <a:srgbClr val="002060"/>
                </a:solidFill>
              </a:rPr>
              <a:t>Value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24120" y="3152160"/>
              <a:ext cx="384480" cy="24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760" y="3142800"/>
                <a:ext cx="4032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4636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162</cp:revision>
  <dcterms:created xsi:type="dcterms:W3CDTF">2021-11-08T00:20:31Z</dcterms:created>
  <dcterms:modified xsi:type="dcterms:W3CDTF">2022-09-29T14:42:30Z</dcterms:modified>
</cp:coreProperties>
</file>