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25:21.3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9103 6201 0,'0'50'94,"25"-1"-78,0-24-1,-25 25 1,25-25 0,-25-1-1,49-24 16,-24 0 1,50-49-17,-26 24 1,26-25 0,49 1-1,24-50 1,26-1-1,-25 26 1,-99 24 0,-1 26-1,-24 24 1</inkml:trace>
  <inkml:trace contextRef="#ctx0" brushRef="#br0" timeOffset="2170.447">20141 7813 0,'0'-24'47,"75"24"-32,24 0 1,25 0 0,99 0-16,25 24 15,-49 1 1,123 25 0,26-25-1,-150-1 1,-24 1-1,-100-25-15,-24 25 16,-1-25 0,-24 0-1,0 0 1,0 0 0,-1 0-1,26 0 1,0 0-16,-1 0 15,1 0 1,-1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25:37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10765 6028 0,'0'24'16,"0"1"15,0 0 16,0 0-47,0 0 15,0-1 17,25-24 61,0 0-77,24-49 0,26-26-1,74-24 1,0 0-16,-25 24 16,-50 26-1,-24-1 1,-26 50-1,1 0 1</inkml:trace>
  <inkml:trace contextRef="#ctx0" brushRef="#br0" timeOffset="2423.6143">8434 7987 0,'0'25'125,"0"0"-125,0 49 16,0-49-1,0 49 1,24-74 0,-24 25-1,0 0 32,25-25 0,0 0-31,-25-25-1,50-74-15,24 0 16,0-1 0,-24 51-1,-25 24 1,-25 0-1,25 0-15,-25 50 110</inkml:trace>
  <inkml:trace contextRef="#ctx0" brushRef="#br0" timeOffset="5396.5946">9748 10815 0,'0'0'0,"25"0"125,25 0-109,223 0 0,-75 0-1,-74 0 1,0 25-16,-50-25 16,26 24-1,48-24 1,51 0-16,24 0 31,0 0-31,-123 0 16,-1 0-1,0 0 1,-25 0 0,-24 0-1,0 0 1,-26 0-16,1 0 15,0 0 1,0 0 0,24 0-1,-24 0 1,0 0 0,0 0 15,0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4:29:53.3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24780 8806 0,'0'24'47,"0"1"-16,0 0-15,0 0 15,0 24-15,0 1-16,0-25 15,0 0 1,0 24 0,0-24 15,25-25 47,-25-25-62,49 1-16,26-26 15,49-49 1,74-100 0,1 50-1,-26 25 1,-24 50-1,-25 0 1,-74 49 0,-1 25-16,-24 0 15,0-25 1</inkml:trace>
  <inkml:trace contextRef="#ctx0" brushRef="#br0" timeOffset="3975.6483">8260 10964 0,'0'24'32,"74"-24"46,-24 0-63,24 0 1,26 0 0,24 0-1,-25 0 1,0 0-1,0 0 1,174 0-16,-74 0 16,-1 0-1,-99 0 1,-24 0 0,-26 0-1,-24 0-15,0-24 16,24-1-1,-24 0 1,25 0 0,0-24-1,-26 24 1,26-25-16,-25 1 16,24-1-1,-49 0 1,25 26-1,-25-1 1,25-25 0,-25 25-1,0 1 1,0-26 0,-50-24-1,26-1 1,-26 26-1,0-1 1,26 0 0,-51 26-1,25-26 1,1 50-16,24-25 16,-25 25-1,1 0 1,-1 0-1,1-25 1,-75 25 0,0-25-1,49 25 1,26 0-16,24 0 16,0 0-1,-25 0 1,1 0-1,-26 0 1,1 0 0,24 0-1,1 0 1,-1 0 0,0 25-16,1-25 15,-1 25 1,-24-25-1,49 25 1,-25 0 0,1-25-1,49 25 1,-50-1 0,-24 1-1,24 0-15,25 0 16,-24-25-1,-1 25 1,25-25 0,1 24-1,-1 1 17,25 0-1,0 0-16,0 0 1,-25-25 0,25 24-1,-25 26 1,0-50 0,25 50-1,-24-26 1,-1 1 15,25 0 16,0 0-16,0 0 32,0-1-16,0 1-32,0 0 1,0 0 15,0 0 0,0-1-15,0 1-16,0 0 16,0 0 15,0 0-16,0-1 1,25 1 31,-25 0 47,24-25 31,-24 25 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Desktop Python program to get a year from user to check it is leap year or not.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77080" y="2125440"/>
              <a:ext cx="4884840" cy="750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67720" y="2116080"/>
                <a:ext cx="4903560" cy="7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362525"/>
            <a:ext cx="9144000" cy="460154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a </a:t>
            </a:r>
            <a:r>
              <a:rPr lang="en-US" dirty="0" err="1" smtClean="0">
                <a:solidFill>
                  <a:srgbClr val="002060"/>
                </a:solidFill>
              </a:rPr>
              <a:t>tkinter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a year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“leap year” if there is leap year otherwise false message should display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036240" y="2044800"/>
              <a:ext cx="1366560" cy="1866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6880" y="2035440"/>
                <a:ext cx="1385280" cy="188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smtClean="0">
                <a:solidFill>
                  <a:srgbClr val="002060"/>
                </a:solidFill>
              </a:rPr>
              <a:t>Python </a:t>
            </a:r>
            <a:r>
              <a:rPr lang="en-US" sz="2400" dirty="0">
                <a:solidFill>
                  <a:srgbClr val="002060"/>
                </a:solidFill>
              </a:rPr>
              <a:t>program to get a year from user to check it is leap year or </a:t>
            </a:r>
            <a:r>
              <a:rPr lang="en-US" sz="2400" smtClean="0">
                <a:solidFill>
                  <a:srgbClr val="002060"/>
                </a:solidFill>
              </a:rPr>
              <a:t>not using OOP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93320" y="2973600"/>
              <a:ext cx="6483240" cy="982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960" y="2964240"/>
                <a:ext cx="6501960" cy="100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4756</TotalTime>
  <Words>87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174</cp:revision>
  <dcterms:created xsi:type="dcterms:W3CDTF">2021-11-08T00:20:31Z</dcterms:created>
  <dcterms:modified xsi:type="dcterms:W3CDTF">2022-10-09T04:30:16Z</dcterms:modified>
</cp:coreProperties>
</file>