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42:14.8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16073 8558 0,'50'0'63,"99"0"-48,74 0 1,100 0 0,49 0-1,-50 0 1,-24 0 0,-1 49-1,1 1-15,-124-25 16,-100-1-1,-49-24 1,25 0 0,-26 0-1,1 0 17,0 0-17,25 0 1,-26 0-16,1 0 15,0 0 1,25 0 15,-26 0-15,1 0 15,0 0-15,0 0-1,0 0 17</inkml:trace>
  <inkml:trace contextRef="#ctx0" brushRef="#br0" timeOffset="2591.7258">17314 7218 0,'0'25'157,"0"0"-142,0 0 17,0-1-17,0 1 32,24-25 94,1 0-126,0-25-15,-25 1 16,50-1 0,-1-25-1,75-24 1,0-50-1,-24 49 1,-1 26 0,-25-26-1,1 50-15,-51-24 16,26 24 0,0 25-1,-50-25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46:09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15677 9128 0,'0'50'78,"0"-25"-63,24 24 1,-24-24-16,0 0 16,25-25-1,0 0 1,0 0 46,0 0-46,-1 0 0,100-50-1,-24-24-15,98-25 16,25-50 0,-74 49-1,-50 51 1,-74-1-1,25 50-15,-25 0 16,-1 0 0</inkml:trace>
  <inkml:trace contextRef="#ctx0" brushRef="#br0" timeOffset="3019.0105">23986 10592 0,'0'-25'110,"25"25"-110,25 0 15,24 0 1,-24 0 0,49 0-1,0 0 1,25 0-1,0 0 1,-50 0-16,-24 0 16,-25 0-1,0 0 1,-1 0 0,1 0-1,0 0 1,25 0-1,24 0 1,-49 0-16,25 0 16,-26 0-1,1 0 1,25-25 0,-25 25-1,-1 0 1,1 0-1,0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580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array size in bytes.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86280" y="2410920"/>
              <a:ext cx="1090080" cy="723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920" y="2401560"/>
                <a:ext cx="110880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362525"/>
            <a:ext cx="9144000" cy="438318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array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an array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array element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Find size in bytes of all array elements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array size in </a:t>
            </a:r>
            <a:r>
              <a:rPr lang="en-US" sz="2400" smtClean="0">
                <a:solidFill>
                  <a:srgbClr val="002060"/>
                </a:solidFill>
              </a:rPr>
              <a:t>bytes using OOP.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43720" y="3143160"/>
              <a:ext cx="3456000" cy="670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34360" y="3133800"/>
                <a:ext cx="3474720" cy="6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</TotalTime>
  <Words>65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2022-10-09T05:05:42Z</dcterms:modified>
</cp:coreProperties>
</file>