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4:47:05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15801 6846 0,'0'25'94,"0"25"-79,0-1 1,0 1-1,0 24 1,0-49 0,0 0-16,24-25 31,1 0 0,0 0-15,0 0-1,24-25-15,51-49 16,98-100 0,125-74-1,-150 124 1,26 25 0,-125 24-1,25 50 1,-49 1-1,-25 24 1,-1-25 0,1 25-1</inkml:trace>
  <inkml:trace contextRef="#ctx0" brushRef="#br0" timeOffset="4250.8288">11361 10145 0,'0'0'0,"-25"25"16,-25 25 0,-74 148-16,-124 149 15,25 25 1,74-74-1,50-100 1,24-49 0,26-25-1,24-74-15,25 49 16,25-25 0,24-24-1,1 49 1,24-49-1,-24 0 1,-25 24 0,0-24-1,-25-26-15,0 1 16,0 0 0,0 0 15,24 0-16,26-25 32</inkml:trace>
  <inkml:trace contextRef="#ctx0" brushRef="#br0" timeOffset="5779.8491">19472 9971 0,'0'-24'16,"74"24"47,25 0-48,-24 0-15,-26 0 16,-24 0-1,0 0 1,0 0 15,0 0-15,-1 0 15,-24 49-31,25 26 16,0 98-1,-25 51 1,0-51 0,0-98-1,0-51-15,0 1 16,25 25 46,0-25-46,-1-25 15,-24 24 16,0 1-47,-49-25 16,-26 50-1,-49 24 1,25-49 0,-50 25-1,75-26 1,49-24-16,-25 0 16</inkml:trace>
  <inkml:trace contextRef="#ctx0" brushRef="#br0" timeOffset="6490.3215">11509 11237 0,'0'99'47,"0"-25"-32,0-24 1,25-1 0,-25-24-1</inkml:trace>
  <inkml:trace contextRef="#ctx0" brushRef="#br0" timeOffset="6821.5472">11956 11534 0,'0'0'0,"0"50"47,0-1-31,0 1-16,0 24 16,0-49-1,0 0 1</inkml:trace>
  <inkml:trace contextRef="#ctx0" brushRef="#br0" timeOffset="7211.8021">12328 11311 0,'25'0'78,"0"25"-63,-1 24 1</inkml:trace>
  <inkml:trace contextRef="#ctx0" brushRef="#br0" timeOffset="7769.1719">12998 11658 0</inkml:trace>
  <inkml:trace contextRef="#ctx0" brushRef="#br0" timeOffset="8394.5884">13593 11063 0,'25'0'78,"0"0"-47,-1 0-15,-24 25 15,0-1 1,0 26-32,0-25 15,0 25 1,0-26-1,0 1 1,0 0 31,25-25-16,50 0-15,49 0-1,-25 0 1,-25-25 0,-24 25-1,-25 0 17</inkml:trace>
  <inkml:trace contextRef="#ctx0" brushRef="#br0" timeOffset="8675.7793">14536 11261 0,'-25'50'94,"25"-25"-94,-25 24 15</inkml:trace>
  <inkml:trace contextRef="#ctx0" brushRef="#br0" timeOffset="9528.3424">15255 10988 0,'25'0'32,"24"-24"-17,1-1 1,0 25-16,-26 0 15,-24 25 48,0-1-32,0 1 16,50 0 0,24 0-31,-24 0-1,-25-1 16,0 1-15,-25 0 0,0 25-1</inkml:trace>
  <inkml:trace contextRef="#ctx0" brushRef="#br0" timeOffset="9890.5831">16197 11237 0,'-24'49'110,"-1"26"-95,25-51 1</inkml:trace>
  <inkml:trace contextRef="#ctx0" brushRef="#br0" timeOffset="10490.9838">16644 10790 0,'0'74'78,"0"-24"-62,0 0 0,25 24-16,0-49 31,-1-25 0,1 0-15,50-25-1,-1-74-15,-24 49 16,-1 25 0,-49 1-1,25-1 1,0 25 93</inkml:trace>
  <inkml:trace contextRef="#ctx0" brushRef="#br0" timeOffset="11187.4474">17462 11112 0,'0'25'94,"0"25"-78,0-25-16</inkml:trace>
  <inkml:trace contextRef="#ctx0" brushRef="#br0" timeOffset="11828.8766">17810 10790 0,'25'0'62,"-25"25"-46,24-25-1,1 25 1,25 24 0,-50-24-1,0 0-15,0 0 31,0-1-15,25-24 31,24 0-16,-24 0-15,25 0-1,-1-49 1,-24 49 0,0-25-1,0 25 17,-1 0-1</inkml:trace>
  <inkml:trace contextRef="#ctx0" brushRef="#br0" timeOffset="16247.8202">23440 10096 0,'0'-25'15,"0"0"110,50 25-93,-25 0-1,0 0-31,24 0 16,-24 0-1,0 0 1,0 0 46,-1 0-46,-24 25 140,-24 0-93,24-1-48,0 1 17,-25-25-32,25 25 15,-25 25 1,0-50-1,25 49 1,0-24 0,-25-25-16,25 25 15,-24 0 1,24-1 0,-25 1 15,0 0-16,25 0 1,0 0 31,-25-1 0,25 1-16,25-50 157,0 25-157,24 0 0,-24 0-31,25 0 16,-25 0 15,-1 0 47</inkml:trace>
  <inkml:trace contextRef="#ctx0" brushRef="#br0" timeOffset="22175.7644">24631 10294 0,'0'0'0,"50"-25"63,24 0-48,174-24-15,25-1 16,0 1-1,-25-1 1,-74 25 0,-100 0-1,0 0 1,-49 25 0,0 0-1</inkml:trace>
  <inkml:trace contextRef="#ctx0" brushRef="#br0" timeOffset="22748.142">25995 9798 0,'25'0'78,"50"0"-63,123 0 1,-24 25 0,-75-25-1,-25 24 1,-49 1-1,-25 0 1,0 25 15,0 74-15,0-50 0,0-24-1,-25-25 1,0-1-16,1 1 15</inkml:trace>
  <inkml:trace contextRef="#ctx0" brushRef="#br0" timeOffset="23606.714">27186 9699 0,'25'-25'32,"49"25"30,-24 0-46,-25 0-1,49 0 1,-74 25 15,0-1-15,0 1-1,0 0-15,0 0 16,0 0 0,0-1 31,0 1-1,25-25-30,24 0 15,1 0-15,0 0 0,-26 0-1,1 0 1,0 0-16</inkml:trace>
  <inkml:trace contextRef="#ctx0" brushRef="#br0" timeOffset="27049.007">13866 11509 0,'0'25'94,"25"74"-79,-25 1 1,24-26 0,1-24-16,-25-26 15,0 26 1,25 0-1,-25-1 1,0-24 0,0 25-1,25-50-15,-25 24 16,25 1 15,-25 0 16</inkml:trace>
  <inkml:trace contextRef="#ctx0" brushRef="#br0" timeOffset="28597.0368">18182 11237 0,'0'24'78,"25"26"-62,-25 0 0,0-26-1,0 26 16,0-25-15,0 0 0,24 49-1,-24 0 1,0-24-16,0-25 16,0 0-1,0-1 1</inkml:trace>
  <inkml:trace contextRef="#ctx0" brushRef="#br0" timeOffset="30535.3258">12378 11261 0,'0'25'78,"0"0"-62,0 25-1,24 24 1,-24-24-16,0-1 15,0-24 1,0 0 0,0 24-1,25-49 1,-25 25 0,0 0-1,0 0 1,25-25 31</inkml:trace>
  <inkml:trace contextRef="#ctx0" brushRef="#br0" timeOffset="34448.9313">11435 11013 0,'0'25'125,"0"0"-109,25-25 0,-25 25-1,25-25 32,-1 0-31,-24-25-1,25 25 1,0-25 0,0 0-1,0-24 1,74-26-1,-50 1-15,51-25 16,-76 74 0,1-25-1,0 50 1,0-25 0</inkml:trace>
  <inkml:trace contextRef="#ctx0" brushRef="#br0" timeOffset="35426.5839">12204 10964 0,'0'0'0,"25"24"141,-25 1-125,25 0-1,-1-25 1,-24 25 15,25-25 0,0 0 1,0 0-17,-25-25 1,25 25 0,-1-50-1,1 26 1,-25-1-1,50-25-15,-25 25 16,-1 1 0,1-1-1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4:48:53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23639 9376 0,'0'50'94,"0"-1"-79,25 26-15,-25-50 16,0-1-1,24-24 1,26 0 47,-25-24-48,24-26 1,51-49-1,148-124 1,-75 74-16,-49 49 16,-49 76-1,-26-26 1,-24 50 15</inkml:trace>
  <inkml:trace contextRef="#ctx0" brushRef="#br0" timeOffset="3930.6107">20265 11658 0,'0'25'78,"0"0"-62,0 0-1,0-1 17,25-24 46,74-24-63,1-51 1,123-74 0,0 1-16,-49 48 15,-50 26 1,-99 49-1,-1 25 1</inkml:trace>
  <inkml:trace contextRef="#ctx0" brushRef="#br0" timeOffset="7863.2276">9475 4465 0,'0'25'109,"0"24"-109,0 1 31,0-25 1,25-25 46,25-25-63,24-25 1,100-74 0,-25-25-1,0 25 1,-75 50 0,0 0-1,-49 49 1,0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4:51:37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16049 8632 0,'0'50'93,"0"24"-77,0-49 0,0 0-16,0-1 15,24-24 110,1 0-109,50-24 0,123-100-16,1 24 15,272-148 1,-99 100-1,-149 48 1,-74 51 0,-99-1-1,-1 50-15</inkml:trace>
  <inkml:trace contextRef="#ctx0" brushRef="#br0" timeOffset="5196.458">4564 11088 0,'25'0'78,"24"0"-62,51 0-1,-1 0 1,-25 0 0,-24 24-1,0-24 1,24 0-16,0 25 15,1 0 1,49-25 0,-50 0-1,-49 0 1,0 0 0,24 25-1,-24-25-15,25 0 16,-1 0-1,26 0 1,-1 0 0,1-25-1,-1 0 1,1 25 0,-26-25-1,26 1 1,-26-1-1,-24 0 1,49-25-16,1 1 16,-50 24-1,-1 0 1,1 0 0,0 1-1,-25-1 1,25 0-1,0 25 1,-25-25-16,24 0 16,-24 1 15,25-1-15,-25 0-1,0 0 1,0-49-1,0-50 1,0 25-16,0 24 16,0 26-1,0-1 1,-25 0 0,1 50-1,24-24 1,-50-1-1,-24 0-15,49 0 16,0-25 0,-25 50-1,50-24 1,-49 24 0,-26-25-1,26 0 1,-1 0-1,1 25 1,-26 0 0,26 0-16,-1 0 15,-25 0 1,-24 0 0,-25 0-1,25 25 1,25 0-1,-1-25 1,26 25-16,-26-25 16,50 24-1,-74 1 1,50 0 0,-26-25-1,1 25 1,24 0-1,25-25 1,-24 25 0,-1-25-16,0 24 15,26 1 1,-26 0 0,50 0-1,-25-25 1,25 25-1,0-1 1,-25 26 15,1 24-15,24-49 0,0 0-1,0 0 1,0 0-1,0-1 1,0 26 0,0-25-16,0 0 15,0-1 1,0 26 0,0-25-1,0 24 1,0-24-1,24 25 1,-24-25 0,50 24-1,-50-24-15,25 0 32,0 0-17,-1-1 1,1 1-1,0 0 1,0 0 0,-25 0-1,25-25 1,24 24 15,-49 1-15,25-25-1,-25 25-15,25-25 16,-25 25 140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Program to count any array element from existed array.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05840" y="2250360"/>
              <a:ext cx="6260040" cy="2295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6480" y="2241000"/>
                <a:ext cx="6278760" cy="23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71316" y="1376173"/>
            <a:ext cx="9144000" cy="428764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array </a:t>
            </a:r>
            <a:r>
              <a:rPr lang="en-US" dirty="0" smtClean="0">
                <a:solidFill>
                  <a:srgbClr val="002060"/>
                </a:solidFill>
              </a:rPr>
              <a:t>module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an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</a:t>
            </a:r>
            <a:r>
              <a:rPr lang="en-US" dirty="0" smtClean="0">
                <a:solidFill>
                  <a:srgbClr val="002060"/>
                </a:solidFill>
              </a:rPr>
              <a:t>Display </a:t>
            </a:r>
            <a:r>
              <a:rPr lang="en-US" dirty="0">
                <a:solidFill>
                  <a:srgbClr val="002060"/>
                </a:solidFill>
              </a:rPr>
              <a:t>array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Get any array item from user to count its occurrences in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</a:t>
            </a:r>
            <a:r>
              <a:rPr lang="en-US" dirty="0" smtClean="0">
                <a:solidFill>
                  <a:srgbClr val="002060"/>
                </a:solidFill>
              </a:rPr>
              <a:t>Display </a:t>
            </a:r>
            <a:r>
              <a:rPr lang="en-US" dirty="0">
                <a:solidFill>
                  <a:srgbClr val="002060"/>
                </a:solidFill>
              </a:rPr>
              <a:t>total occurrences of that </a:t>
            </a:r>
            <a:r>
              <a:rPr lang="en-US" dirty="0" smtClean="0">
                <a:solidFill>
                  <a:srgbClr val="002060"/>
                </a:solidFill>
              </a:rPr>
              <a:t>element  </a:t>
            </a:r>
            <a:r>
              <a:rPr lang="en-US" dirty="0">
                <a:solidFill>
                  <a:srgbClr val="002060"/>
                </a:solidFill>
              </a:rPr>
              <a:t>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411000" y="1419840"/>
              <a:ext cx="5447520" cy="2813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1640" y="1410480"/>
                <a:ext cx="5466240" cy="28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count any array element from existed </a:t>
            </a:r>
            <a:r>
              <a:rPr lang="en-US" sz="2400" smtClean="0">
                <a:solidFill>
                  <a:srgbClr val="002060"/>
                </a:solidFill>
              </a:rPr>
              <a:t>array using OOP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16400" y="2875320"/>
              <a:ext cx="4822200" cy="1152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7040" y="2865960"/>
                <a:ext cx="4840920" cy="11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6249</TotalTime>
  <Words>78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175</cp:revision>
  <dcterms:created xsi:type="dcterms:W3CDTF">2021-11-08T00:20:31Z</dcterms:created>
  <dcterms:modified xsi:type="dcterms:W3CDTF">2022-10-09T05:05:49Z</dcterms:modified>
</cp:coreProperties>
</file>