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52:13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17835 8235 0,'0'-25'31,"0"1"-15,24 24 15,26 0-15,49 0-1,0 0-15,149 0 16,50-25-1,0 25 1,-25 0 0,-75 0-1,-99 0 1,-24 0-16,-1 0 16,1 0-1,-1 0 1,0 0-1,1 0 1,24 0 0,0 0-16,-24 0 15,-1 0 1,0 25 0,-24-25-1,-25 0 1,24 0-1,1 0 1,0 0 0,24 0-16,-49 0 15,0 0 1,0 0 0,49 0-1,-49 0 1,0 0-1,-1 0 1,1 0 0,25 0-1,-25 0 17,-1 0-17,1 0 1,0 0 46</inkml:trace>
  <inkml:trace contextRef="#ctx0" brushRef="#br0" timeOffset="1157.7739">25549 6846 0,'0'25'63,"0"49"-63,0-24 15,25 24 1,-1-49-1,1 0 1,-25 0 0,25-25-1,0 0 17,49 0-17,-24-25 1,24-25-1,100-74 1,49-25 0,0 1-1,199-150 1,-174 100-16,-124 74 16,-74 74-1,-1 0 1,-49 26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55:10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27087 10641 0,'0'-25'62,"25"25"1,-1 0-47,125-24-1,-25 24 1,25-25-1,-25 0 1,-50 25-16,-24 0 16,24 0-1,-49 0 1,0 0 0,0 0-1,49 0 1,-49 0-1,0 0-15,0 0 32,0 0-1,-1 0 16,1 0-32,0 0 1,0 0 15,0 0-15,-1-25 0,26 25-1,0-25 1,-50 1-16,49 24 15,-24-25 17,-25 0 15,25 25-32,-25-25 1,0 0-1,25 1 1,-25-1 0,0 0-1,0-25 1,0 1 0,0 24-1,0 0 1,0-24-16,0-1 15,0 0 17,0-24-32,0 24 15,0 25 1,0 1 0,0-1-1,-25 0 1,0 25-1,25-25 1,-50 0 0,50 1-1,-24 24 1,-51-25-16,50 0 16,1 25-1,-51-25 1,1 0-1,24 1 1,-24 24 0,24 0-16,0 0 15,1 0 1,-1 0 0,-24 0-1,-1 0 1,26 0-1,24 0 1,0 0-16,0 0 16,-24 0 15,24 0 0,-25 0-15,50 24-1,-24-24-15,24 25 16,-25-25 0,0 0-1,25 25 1,-25 0-16,0-25 16,1 25 15,-1-25-16,-25 49 1,25-49 15,25 25-31,-24 0 16,-1-25 0,0 25-1,-25-1 16,25 1-15,1 0 0,-1-25-1,-25 25 1,1 0 0,-1-1-1,25-24 16,0 0 1,25 25-17,0 0 220,0 0-188,0 0-1,0 0-30,0-1 0,0 1 31,25-25-47,-25 25 15,0 0 16,0 0-15,0-1 15,25-24-31,-25 25 63,25-25 109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display odd number from array.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20600" y="2125440"/>
              <a:ext cx="3438000" cy="839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1240" y="2116080"/>
                <a:ext cx="3456720" cy="8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403468"/>
            <a:ext cx="9144000" cy="441047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</a:t>
            </a:r>
            <a:r>
              <a:rPr lang="en-US" dirty="0" smtClean="0">
                <a:solidFill>
                  <a:srgbClr val="002060"/>
                </a:solidFill>
              </a:rPr>
              <a:t>module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array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Find odd number from array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odd number from </a:t>
            </a:r>
            <a:r>
              <a:rPr lang="en-US" sz="2400" smtClean="0">
                <a:solidFill>
                  <a:srgbClr val="002060"/>
                </a:solidFill>
              </a:rPr>
              <a:t>array using OOP.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626040" y="3447000"/>
              <a:ext cx="634680" cy="384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6680" y="3437640"/>
                <a:ext cx="653400" cy="4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5434</TotalTime>
  <Words>64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2022-10-09T04:55:33Z</dcterms:modified>
</cp:coreProperties>
</file>