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55:51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14387 8409 0,'0'-25'16,"25"25"62,74 0-62,25-25-1,74 25 1,75-25-1,-50 25-15,-24 0 16,-75 0 0,25 0-1,99 0 1,-50 0 0,-49 0-1,-25 0-15,-25 0 16,-24 0-1,-26 0 1,1 0 0,-25 0-1,-1 0-15,-24 25 16,25-25 0,0 0 15</inkml:trace>
  <inkml:trace contextRef="#ctx0" brushRef="#br0" timeOffset="1324.881">19993 8409 0,'24'0'32,"51"-25"-1,24 0-16,75 0 1,49 25 0,50 0-1,99 0 1,25 0-16,272 0 16,-247 0-1,-25 0 1,-99 0-1,-100 0 1,-74 0 0,0 0-1,-25 25 1,50 0 0,-50 0-16,1 0 15,-26-25 1,0 0-1,-24 0 1,24 0 0,-49 0-1,25 0 1,-25 0-16,-1 0 16,1 0 15,0 0 0,-25 24 125,-25 1-109</inkml:trace>
  <inkml:trace contextRef="#ctx0" brushRef="#br0" timeOffset="2445.6261">28352 6871 0,'0'25'47,"0"0"-32,0-1 1,0 51 0,0-50-1,0-1 1,0 1-1,25-25 1,-1 0 15,51 0-15,-1-49 0,100-51-1,24-49 1,1-74-1,24 0 1,-74 99 0,-25 25-1,-75 74-15,-49 0 16,25 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56:15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16049 8855 0,'0'25'78,"0"25"-78,0-1 16,0 1 0,24 0-1,-24-26 1,25 1 0,-25 0-16,25-25 15,0 0 32,49-25 0,50-49-31,50-26-1,74-48 1,-25-26-1,-24 25-15,-26-24 16,-98 123 0,-26 0-1,1 1 1,-25 24 0,0 25-1,-25-25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5:02:55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4242 11162 0,'24'0'78,"51"0"-63,-1 0-15,-24 0 16,-1 0 0,26 0-1,-1 0 1,25 0-1,26 0 1,-1 0 0,24 0-16,-24 0 15,-24 0 1,24 0 0,-25 0-1,0 0 1,-49 0-1,-1 0 1,26 0-16,-26 0 16,1 0-1,24-25 1,-24 0 0,0 25-1,74-24-15,0-26 16,0 25-1,-50 0 1,-24 1 0,-1 24-1,-24 0 1,0-25-16,0 25 62,-25-25-46,0 0-16,24 0 47,-24 1-31,0-1-1,0 0 16,0 0-31,0 0 16,0-24 0,-49-1-1,24 25 1,-49-24 0,24 24-16,0 0 15,26 0 1,-51 1-1,26-26 1,24 50 0,-50-50-1,1 26 1,24-1 0,-24-25-16,24 25 15,-24-24 1,24 24-1,1 25 1,-75-50 0,0 1-1,49 24 1,1 0 0,24 25-1,1-25-15,24 25 16,-25 0-1,25 0 1,-74 0 0,25 0-1,-25 0 1,24 0 0,26 0-16,-26 0 15,1 0 1,-50 50-1,49-50 1,1 25 0,-1 0-1,26-1 1,-26 1 0,51 0-1,-26 0 1,25-25-16,-24 25 15,49-1 17,0 1-17,-25-25 1,25 25 0,-25 0-1,25 0 1,-25-1-16,25 1 15,0 0 1,0 0 15,0 0-15,0 49 0,0-49-1,0 0 1,0-1-16,0 1 15,0 0 1,0 0 0,0 24 15,25 1-15,-25-25-1,0 0-15,25-25 16,-25 24-1,0 1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Program to remove any specific element </a:t>
            </a:r>
            <a:r>
              <a:rPr lang="en-US" sz="2800" smtClean="0">
                <a:solidFill>
                  <a:srgbClr val="002060"/>
                </a:solidFill>
              </a:rPr>
              <a:t>from array.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79320" y="2187720"/>
              <a:ext cx="5509800" cy="866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69960" y="2178360"/>
                <a:ext cx="552852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30764"/>
            <a:ext cx="9144000" cy="4546955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array </a:t>
            </a:r>
            <a:r>
              <a:rPr lang="en-US" dirty="0" smtClean="0">
                <a:solidFill>
                  <a:srgbClr val="002060"/>
                </a:solidFill>
              </a:rPr>
              <a:t>module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array element position to remove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Remove that element from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Display updated array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77640" y="2919960"/>
              <a:ext cx="554040" cy="375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8280" y="2910600"/>
                <a:ext cx="572760" cy="3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002060"/>
                </a:solidFill>
              </a:rPr>
              <a:t>Write a Python Program to remove any specific element from </a:t>
            </a:r>
            <a:r>
              <a:rPr lang="en-US" sz="2400" smtClean="0">
                <a:solidFill>
                  <a:srgbClr val="002060"/>
                </a:solidFill>
              </a:rPr>
              <a:t>array using OOP.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55480" y="3598560"/>
              <a:ext cx="991440" cy="420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120" y="3589200"/>
                <a:ext cx="101016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</TotalTime>
  <Words>75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177</cp:revision>
  <dcterms:created xsi:type="dcterms:W3CDTF">2021-11-08T00:20:31Z</dcterms:created>
  <dcterms:modified xsi:type="dcterms:W3CDTF">2022-10-09T05:05:54Z</dcterms:modified>
</cp:coreProperties>
</file>