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5:03:41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15230 6747 0,'25'0'78,"0"25"-62,-25 24-1,24 1 1,1-25-1,-25 0 1,0-1 0,0 1-1,25-25 1,0 0 0,25 0 15,-1-25-16,26-49 1,49-1 0,0-24-1,0 0 1,24-25 0,26-25-1,-50 50 1,-49 25-1,-26 49-15,1-25 16,-25 50 0,-25-25-1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5:03:46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8037 4043 0,'0'50'94,"0"-25"-79,25-1 17,-25 1-17,24-25 1,1 0 15,0-25-15,49-24-1,-24-1-15,24-49 16,-24 25 0,24-26-1,-24 76 1,0-51 0</inkml:trace>
  <inkml:trace contextRef="#ctx0" brushRef="#br0" timeOffset="2317.5462">8458 6077 0,'25'0'171,"0"-25"-108,0 1-63,24-26 31,-24 0-15,25-74-1,-25 50 1,-1 49 0,1 0-1,-25 0 1</inkml:trace>
  <inkml:trace contextRef="#ctx0" brushRef="#br0" timeOffset="5917.939">11137 9575 0,'0'49'94,"0"1"-79,0-25 1,0 24 0,0-24-1,0 0-15,0 0 31,25-25 16,0 0-47,25-25 32,-1 0-17,1-25 1,-1 1-1,1-1 1,24 25-16,-24-24 16,-25 24-1,24 0 1,-24 0 0,0 25-1,-25-24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5:05:20.6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23986 10616 0,'25'0'78,"0"0"-63,0 0-15,-1 0 16,1 25 0,0-25-1,25 0 1,-26 0-1,100 0 1,0 0 0,25 0-1,-25 0 1,25 0-16,-50 0 16,1 0-1,24 0 1,-50-25-1,-24 1 1,-1 24 0,-24 0-1,49-25 1,1 0 0,-26 0-16,26 25 15,24-49 1,-25 24-1,1 0 1,-25 0 0,-26 0-1,26 1 1,-25 24 0,0-25-16,-1 0 15,1 0 1,-25-24-1,0 24 1,0 0 0,0-49-1,0-51 1,0 51 0,-25-25-1,1 74 1,24 0-16,-25-24 15,-50 24 1,26-25 0,-1 50-1,0-49 1,26 49 0,-51-25-1,26 25-15,-1-25 16,25 0-1,-24 25 1,-26-25 0,-24 25-1,25 0-15,-1 0 16,26 0 0,-1 0-1,-24 0 1,24 0-1,0 0 1,-24 0-16,24 0 16,1 0-1,-1 0 1,0 0 0,1 0-1,-1 25 1,1 0-16,24-25 15,-25 0 1,1 25 0,24 0-1,0-25 1,-25 0 0,26 24-1,-1-24 16,25 25 1,-25-25-1,25 25 0,-25-25 16,25 25-47,-49 24 16,49-24-1,-25 0 1,0 0 0,25 0-1,-25-25 1,-24 24-16,24 1 31,0 0 0,0-25-15,0 0 0,25 25 46,0 0 110,0-1-141,-24 1-15,24 0 31,0 0-32,0 0 1,0 0 0,0-1 30,0 1 1,0 0-31,0 0 15,0 0 16,0-1-16,0 1 16,0 0-31,0 0 31,0 0 0,0-1 78,0 1-94,24-25 141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95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smtClean="0">
                <a:solidFill>
                  <a:srgbClr val="002060"/>
                </a:solidFill>
              </a:rPr>
              <a:t>Python Program to Reverse array element.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482800" y="2178720"/>
              <a:ext cx="482760" cy="330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73440" y="2169360"/>
                <a:ext cx="501480" cy="3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444411"/>
            <a:ext cx="9144000" cy="3973749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array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array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Reverse array element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updated array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93320" y="1321560"/>
              <a:ext cx="1312920" cy="2215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3960" y="1312200"/>
                <a:ext cx="1331640" cy="22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Reverse array </a:t>
            </a:r>
            <a:r>
              <a:rPr lang="en-US" sz="2400" smtClean="0">
                <a:solidFill>
                  <a:srgbClr val="002060"/>
                </a:solidFill>
              </a:rPr>
              <a:t>element using OOP.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617320" y="3411000"/>
              <a:ext cx="794880" cy="420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7960" y="3401640"/>
                <a:ext cx="813600" cy="4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5434</TotalTime>
  <Words>58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172</cp:revision>
  <dcterms:created xsi:type="dcterms:W3CDTF">2021-11-08T00:20:31Z</dcterms:created>
  <dcterms:modified xsi:type="dcterms:W3CDTF">2022-10-09T05:06:01Z</dcterms:modified>
</cp:coreProperties>
</file>