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5:16:33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10691 6970 0,'0'25'109,"0"0"-77,25-25 30,-1 0-46,1 0-16,0 0 15,49-25 1,75-74 0,199-174-1,-125 99 1,-74 75 0,-75 49-1,-24 1 1,-1 49-16,-49-25 15</inkml:trace>
  <inkml:trace contextRef="#ctx0" brushRef="#br0" timeOffset="1072.7068">16842 8062 0,'25'0'47,"0"-25"-16,0 25-15,74 0-16,0 0 15,25 0 1,50 0 0,24-25-1,100 0 1,-25-25-16,-50-24 16,-49 24-1,24 26 1,149 24-1,-99 0 1,-99 0 0,-49 0-16,-26 0 15,0 0 1,1 0 0,-50-25-1,-1 25 1,26 0-1,-25 0 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5:21:54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17066 9277 0,'0'25'125,"0"24"-110,0-24 17,0 0 14,24-25 33,26 0-48,-25-50-16,24 26 1,51-51 0,-1 1-1,0 49-15,-24-25 16,-1 26 0,-24-26-1,24 25 1,-49 25-1,0 0 1,-25-25 0,24 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Program to find maximum number from array.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48760" y="2241360"/>
              <a:ext cx="3349080" cy="661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9400" y="2232000"/>
                <a:ext cx="3367800" cy="6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389820"/>
            <a:ext cx="9144000" cy="41921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Array </a:t>
            </a:r>
            <a:r>
              <a:rPr lang="en-US" dirty="0" smtClean="0">
                <a:solidFill>
                  <a:srgbClr val="002060"/>
                </a:solidFill>
              </a:rPr>
              <a:t>module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Find max number from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max number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</a:t>
            </a:r>
            <a:r>
              <a:rPr lang="en-US" sz="2400" dirty="0" smtClean="0">
                <a:solidFill>
                  <a:srgbClr val="002060"/>
                </a:solidFill>
              </a:rPr>
              <a:t>minimum number </a:t>
            </a:r>
            <a:r>
              <a:rPr lang="en-US" sz="2400" dirty="0">
                <a:solidFill>
                  <a:srgbClr val="002060"/>
                </a:solidFill>
              </a:rPr>
              <a:t>from array.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43760" y="3232440"/>
              <a:ext cx="285840" cy="152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4400" y="3223080"/>
                <a:ext cx="30456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4903</TotalTime>
  <Words>57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168</cp:revision>
  <dcterms:created xsi:type="dcterms:W3CDTF">2021-11-08T00:20:31Z</dcterms:created>
  <dcterms:modified xsi:type="dcterms:W3CDTF">2022-10-09T05:27:17Z</dcterms:modified>
</cp:coreProperties>
</file>