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9T05:23:07.5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16098 7640 0,'50'0'78,"99"0"-62,24 0-1,125 0 1,24 0-16,-98 0 16,-51 0-1,1 0 1,0 25-1,173-1 1,-50 1 0,-123-25-1,-75 0 1,-74 0-16,25 0 16,-1 0 15,-24 0 0,-25 25 32</inkml:trace>
  <inkml:trace contextRef="#ctx0" brushRef="#br0" timeOffset="1128.7519">23118 6548 0,'0'25'94,"25"25"-78,0-25-1,-1-1 1,-24 1 0,25-25-16,0 0 46,25 0-14,-26 0-17,26-49 1,-25 24-16,0-25 16,24 1 15,26-1-31,73-74 15,51 0 1,-25 50 0,-26-1-1,-73 50 1,-26 1 0,-24-1-16</inkml:trace>
  <inkml:trace contextRef="#ctx0" brushRef="#br0" timeOffset="2349.5646">28327 7714 0,'0'-25'47,"50"25"-31,49 0-1,25-24 1,49 24 0,150 0-1,49 0 1,-124 0-16,-50 0 15,-24 0 1,-25 0 0,-124 0-1,0 0 1</inkml:trace>
  <inkml:trace contextRef="#ctx0" brushRef="#br0" timeOffset="4847.2292">9723 8706 0,'25'0'47,"50"-24"-31,-1-1 0,25 0-16,75 25 15,24-25 1,298 25-1,-123 0 1,-175 0 0,-49 0-16,-75 0 15,-24 0 1</inkml:trace>
  <inkml:trace contextRef="#ctx0" brushRef="#br0" timeOffset="5886.9201">14114 8682 0,'49'0'63,"-24"0"-32,25 0-16,-1 0-15,1 0 16,0 0 0,49 0-1,124 0 1,-24 0 0,-75 0-1,-75 0 1,-24 0-1,0 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9T05:23:20.6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18976 5730 0,'0'25'62,"0"24"-46,0 1 0,0 24-1,24-24 1,26 0 0,0-50 15,-26 0-16,26 0 1,24-50 0,26-49-1,48-1 1,274-222 0,-124 74-1,-75 50 1,-124 123-1,-24 26 1,-51 24 15</inkml:trace>
  <inkml:trace contextRef="#ctx0" brushRef="#br0" timeOffset="3757.4967">16669 7937 0,'0'25'63,"0"0"-32,0 0-16,0 0 1,0 0-16,0-1 16,25-24 109,-1 0-110,26-24 1,-25-1-16,49-25 16,1 0-1,-51 26 1,1-1-1,25 25 1,-25 0 31</inkml:trace>
  <inkml:trace contextRef="#ctx0" brushRef="#br0" timeOffset="12530.334">17909 11162 0,'0'25'78,"0"0"-47,0 24-15,0-24-16,25 0 15,-25 0 1,0 0 0,0-1-1,0 1 16,25-25 32,-1 0-32,1-25-31,0 1 16,0-1-1,74-25 1,0 1 0,25-26-1,-49 50 1,-26-24 0,1 49-16,-25 0 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9T05:26:47.1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15949 8533 0,'0'49'94,"0"1"-79,25 0 1,-25-1 0,25-24-16,-25 0 15,25-25 17,24 0 14,-24 0-30,25-50 0,49-49-1,25-25 1,25 0 0,-25 25-16,-50 24 15,1 51 1,-50-1-1,-1-25 1,1 50 0,-25-25-1</inkml:trace>
  <inkml:trace contextRef="#ctx0" brushRef="#br0" timeOffset="1486.9929">24457 10145 0,'0'0'0,"25"0"47,25 0-31,99 0-1,49 0 1,298 0-1,50 0 1,-224 0-16,-74 0 16,-99 0-1,-25 0 1,-74 0 0,24 0-1,-49 0 1,0 0-1</inkml:trace>
  <inkml:trace contextRef="#ctx0" brushRef="#br0" timeOffset="3330.2174">8657 11063 0,'-25'0'16,"25"-25"15,0 0-15,50 0 30,49 25-30,99 0-16,199-24 16,99 24-1,-24 0 1,-76 0 0,-98 24-1,-50 26 1,-74 0-1,-25-26 1,-50 1-16,-50 0 16,-24-25-1,0 0 1</inkml:trace>
  <inkml:trace contextRef="#ctx0" brushRef="#br0" timeOffset="5435.6258">13667 11063 0,'0'-25'47,"25"25"-16,25 0-15,-1 0 0,1 0-1,49 0 1,50 0 0,372-25-1,25-24-15,-50 49 16,-149 0-1,-74 0 1,25 0 0,-1 0-1,26 0 1,-100 0-16,-25 24 16,-49 1-1,-74 0 1,-1-25-1,0 25 1,-24-25 0,124 25-16,-75-25 15,0 0 1,-49 0 0,-1 0-1,-24 0 1,25 0-1,-1 0-15,-24 0 32,0 0-17,0 0 1,0 0 0,-1 0-1,1 0 1,0 0-1,0 0-15,0 0 47,-1 0 0,1 0 281,0 0-312,25 0 0,-26 0-1,1 0 1,25 0-1,-1 0 1,1 0 0,-25 0-16,0 0 15,-1 0 17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97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433" y="0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Write </a:t>
            </a:r>
            <a:r>
              <a:rPr lang="en-US" sz="2800" dirty="0">
                <a:solidFill>
                  <a:srgbClr val="002060"/>
                </a:solidFill>
              </a:rPr>
              <a:t>a </a:t>
            </a:r>
            <a:r>
              <a:rPr lang="en-US" sz="2800" dirty="0" smtClean="0">
                <a:solidFill>
                  <a:srgbClr val="002060"/>
                </a:solidFill>
              </a:rPr>
              <a:t>Python Program to get a number from user to check whether it is </a:t>
            </a:r>
            <a:r>
              <a:rPr lang="en-US" sz="2800" dirty="0" smtClean="0">
                <a:solidFill>
                  <a:srgbClr val="002060"/>
                </a:solidFill>
              </a:rPr>
              <a:t>divisible</a:t>
            </a:r>
            <a:r>
              <a:rPr lang="en-US" sz="2800" dirty="0" smtClean="0">
                <a:solidFill>
                  <a:srgbClr val="002060"/>
                </a:solidFill>
              </a:rPr>
              <a:t> by </a:t>
            </a:r>
            <a:r>
              <a:rPr lang="en-US" sz="2800" dirty="0" smtClean="0">
                <a:solidFill>
                  <a:srgbClr val="002060"/>
                </a:solidFill>
              </a:rPr>
              <a:t>5 or not using OOP.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500280" y="2161080"/>
              <a:ext cx="7403400" cy="9734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90920" y="2151720"/>
                <a:ext cx="7422120" cy="99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376173"/>
            <a:ext cx="9144000" cy="4656137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Create a Class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Create a method to get a number from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Create a method to find whether it is multiple of 5 or not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Creating object of the class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Step5: Call methods to run the code inside methods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  <a:endParaRPr lang="en-US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6000840" y="1750320"/>
              <a:ext cx="1428840" cy="23576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91480" y="1740960"/>
                <a:ext cx="1447560" cy="237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get a number from user to check whether it is multiple of 5 or not </a:t>
            </a:r>
            <a:r>
              <a:rPr lang="en-US" sz="2400" dirty="0" smtClean="0">
                <a:solidFill>
                  <a:srgbClr val="002060"/>
                </a:solidFill>
              </a:rPr>
              <a:t>using </a:t>
            </a:r>
            <a:r>
              <a:rPr lang="en-US" sz="2400" smtClean="0">
                <a:solidFill>
                  <a:srgbClr val="002060"/>
                </a:solidFill>
              </a:rPr>
              <a:t>Procedural programming.</a:t>
            </a:r>
            <a:endParaRPr lang="en-US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107520" y="2910960"/>
              <a:ext cx="6590520" cy="11077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98160" y="2901600"/>
                <a:ext cx="6609240" cy="112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4906</TotalTime>
  <Words>106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171</cp:revision>
  <dcterms:created xsi:type="dcterms:W3CDTF">2021-11-08T00:20:31Z</dcterms:created>
  <dcterms:modified xsi:type="dcterms:W3CDTF">2022-10-09T05:27:27Z</dcterms:modified>
</cp:coreProperties>
</file>