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12:18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14684 7640 0,'25'0'31,"0"0"-15,25 0 0,-1 0-1,1 0 1,223 0-1,-25 0 1,-25-25 0,-99 25-1,25-25 1,-25 25-16,74 0 31,100 0-31,-124-25 16,-75 25-1,-25 0 1,1 0 0,-26-24-1,75 24 1,-49 0 0,-1-25-1,-24 25 1,-1 0-16,1 0 15,-1 0 17,-24 0-17,0 0 17,0 0 14</inkml:trace>
  <inkml:trace contextRef="#ctx0" brushRef="#br0" timeOffset="3749.4909">7714 8607 0,'25'0'78,"25"0"-62,49 0-1,124 0 1,-99 0-1,25 0 1,-99 0 0,-1 0-1,-24 0 1,25 0 0</inkml:trace>
  <inkml:trace contextRef="#ctx0" brushRef="#br0" timeOffset="4631.0785">9699 8632 0,'99'0'78,"25"0"-62,0 0 0,0 0-1,-25 0 1,25 0-1,25 0 1,0 0-16,24 0 16,-98 0-1,-26 0 1,-24 0 0,0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15:07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8037 11385 0,'124'0'78,"124"-24"-78,-25-1 15,273-25 1,50 50 0,-174 0-1,25 0 1,74 0-16,-99 0 15,-149 0 1,-123 0 0,-26 0-1,-24 0 1,-1 0 0,1 0-1,-25 0-15,-1 0 16,1 0 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number from user to check whether it is multiple of 2 and 3 or not </a:t>
            </a:r>
            <a:r>
              <a:rPr lang="en-US" sz="2800">
                <a:solidFill>
                  <a:srgbClr val="002060"/>
                </a:solidFill>
              </a:rPr>
              <a:t>using </a:t>
            </a:r>
            <a:r>
              <a:rPr lang="en-US" sz="2800" smtClean="0">
                <a:solidFill>
                  <a:srgbClr val="002060"/>
                </a:solidFill>
              </a:rPr>
              <a:t>OOP.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77040" y="2705760"/>
              <a:ext cx="3536640" cy="40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7680" y="2696400"/>
                <a:ext cx="355536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58060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method to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method to find whether it is multiple of </a:t>
            </a:r>
            <a:r>
              <a:rPr lang="en-US" dirty="0" smtClean="0">
                <a:solidFill>
                  <a:srgbClr val="002060"/>
                </a:solidFill>
              </a:rPr>
              <a:t>2 and 3 </a:t>
            </a:r>
            <a:r>
              <a:rPr lang="en-US" dirty="0">
                <a:solidFill>
                  <a:srgbClr val="002060"/>
                </a:solidFill>
              </a:rPr>
              <a:t>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Creating object of the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Call methods to run the code inside methods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number from user to check whether it is multiple of </a:t>
            </a:r>
            <a:r>
              <a:rPr lang="en-US" sz="2400" dirty="0" smtClean="0">
                <a:solidFill>
                  <a:srgbClr val="002060"/>
                </a:solidFill>
              </a:rPr>
              <a:t>2 and 3 </a:t>
            </a:r>
            <a:r>
              <a:rPr lang="en-US" sz="2400" dirty="0">
                <a:solidFill>
                  <a:srgbClr val="002060"/>
                </a:solidFill>
              </a:rPr>
              <a:t>or not using Procedural programming.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93320" y="4062960"/>
              <a:ext cx="1402200" cy="3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960" y="4053600"/>
                <a:ext cx="142092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5103</TotalTime>
  <Words>112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170</cp:revision>
  <dcterms:created xsi:type="dcterms:W3CDTF">2021-11-08T00:20:31Z</dcterms:created>
  <dcterms:modified xsi:type="dcterms:W3CDTF">2022-10-09T08:35:11Z</dcterms:modified>
</cp:coreProperties>
</file>