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16:08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14238 8508 0,'0'0'0,"0"-25"63,25 25-63,-1 0 16,26-25-1,49 1 1,75 24-1,-50 0 1,25 0-16,248 0 16,-174 0-1,-49-25 1,-100 25 0,-24 0-1,-26 0 1</inkml:trace>
  <inkml:trace contextRef="#ctx0" brushRef="#br0" timeOffset="4330.8869">15379 10393 0,'-25'0'16,"25"25"46,0 0 1,25 0-16,25-25-32,49 0 1,25 24 0,-50 1-16,1 0 15,-26 0 1,1-25 0,-25 25-1,-25-1 1,24-24-1,-24 25 17,0 0-1,-24-25-15,-1 25-1,-25 0 1,-49-25-1,25 0 1,-1 0-16,26 0 16,24 0-1,-25 0 1,25 0 0</inkml:trace>
  <inkml:trace contextRef="#ctx0" brushRef="#br0" timeOffset="4830.2146">15404 10492 0,'25'0'125,"-1"0"-109,26 0-1,-25 0 1,0 0 0,-1-24-16,1 24 31</inkml:trace>
  <inkml:trace contextRef="#ctx0" brushRef="#br0" timeOffset="6277.1808">15726 9872 0,'0'0'0,"-99"0"15,49 0 1,1 0-1,24 0 1,0 0-16,-24 0 16,-1 0-1,0 25 1,-173 74 0,-25 50-1,74 0 1,50 0-1,25-50 1,50 0-16,24-74 16,25 25-1,0-1 1,0 26 0,0-1-1,0-49 1,0 24-1,0-24 1,0 25-16,0-1 16,25 51-1,24-26 1,26 50 0,24-25-1,74 1 1,1-1-1,-50-50 1,-50-49-16,26 0 16,-26 0-1,25 0 1,-24 0 0,49 0-1,0 0 1,49 0-1,-24-49 1,-25-26-16,-74 26 16,-1-1-1,1 1 1,0-26 0,-1 1-1,1 24 1,24-49-1,-24 49-15,49-49 16,-74 49 15,25 26-31,-26-51 16,26-74 0,0-148-1,-1 74 1,-49 99-1,0 49 1,0 1 0,-25 24-1,-24-49-15,-26 49 16,-49-74 0,0 25-1,50 25 1,-25 49-1,24-25 1,26 25 0,-26 25-1,26 0-15,-75 0 16,49 0 0,1 0-1,24 0 1,25 0-1,1 25 1</inkml:trace>
  <inkml:trace contextRef="#ctx0" brushRef="#br0" timeOffset="7027.6819">18604 10145 0,'0'25'79,"0"25"-64,-50-26-15,25 26 16,0 24-1,-24 50 1,24-49 0,0 24-1,25-49 1,-25-1 0,0-24-16</inkml:trace>
  <inkml:trace contextRef="#ctx0" brushRef="#br0" timeOffset="8411.5995">19943 9872 0,'-50'0'78,"1"25"-78,-1 0 16,-24-25-1,-1 25 1,26-25 0,24 24-1,0-24 1,25 25 124,0 0-108,0 25-17,0-25 1,0-1 0,0 1-1,0 0 16,25-25 1,0 0-17,0 0 17,-25-25-32,49 25 15,-24 0 1,-25-25-1,50 25 1,-26 0 15,1 0-15,0-24 0,0 24-1,0 0 1,-1 0 15,1 24-15,0 1 15,-25 0-15,25 0-1,0 0 1,-25-1 15,0 1-15,0 0 31,0 0-16,-25-25 0,0 25-15,0-1-1,0-24 1,1 0 0,-1 0 15</inkml:trace>
  <inkml:trace contextRef="#ctx0" brushRef="#br0" timeOffset="8971.9725">20315 10244 0,'25'0'78,"0"-24"-62,49-1-1,-24 25-15,-1-25 32,1 0-17,49-24-15,-24 49 16,-51 0 0,1 0-1</inkml:trace>
  <inkml:trace contextRef="#ctx0" brushRef="#br0" timeOffset="9458.2958">20687 10294 0,'25'-25'156,"25"0"-140</inkml:trace>
  <inkml:trace contextRef="#ctx0" brushRef="#br0" timeOffset="10182.78">20886 9847 0,'0'0'0,"24"0"110,51 0-95,24 25 1,-49-25-1,24 25 1,-24-25 0,-1 25-1,-24-25 1,0 0 0,-25 25 62,0-1-47,-25-24-15,25 25-16,0 25 15,0-25 1,-25 24-1,25-24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16:2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16470 6722 0,'0'25'47,"0"0"-31,0-1 15,0 1-15,0 0-1,0 0 1,25-25 46,25-50-46,123-24-16,75-125 16,472-346-1,-100 98 1,-223 174-1,-174 125 1,-149 48 0,1 76-1,-50-26 1,-1 50 15</inkml:trace>
  <inkml:trace contextRef="#ctx0" brushRef="#br0" timeOffset="2936.9563">9723 8062 0,'0'49'125,"0"-24"-78,25-25 31,-25-25-62,25 25-1,74-49 1,100-100-1,74-50 1,-125 75 0,-48 75-16,-76 24 15,1 0 1,0 25 0,-25-25-1,0 50 79</inkml:trace>
  <inkml:trace contextRef="#ctx0" brushRef="#br0" timeOffset="5328.5484">22547 6474 0,'0'25'172,"0"0"-141,25-1-15,0-24 0,25 50-1,-1-25 16,-24-25-15,0 25 0,25 24-1,-26-24 1,-24 0 46,0 0 17,0-1-48,-24-24-16,-1 0 1,0 0 15</inkml:trace>
  <inkml:trace contextRef="#ctx0" brushRef="#br0" timeOffset="6162.1045">23019 6499 0,'25'0'78,"-1"25"-62,-24 24-1,25-24 1,0 25-1,0-26 1,0-24-16,24 25 16,-24-25-1,49 0 1,-49 0 0,25 0-1,-25 0 16,-25-49 1,0 24-17,0 0 1,0-25 0,0 1-1,0 24-15,0-25 16,0 26 15,0-1-15</inkml:trace>
  <inkml:trace contextRef="#ctx0" brushRef="#br0" timeOffset="7788.1872">23564 6400 0,'0'0'0,"0"24"94,0 26-79,0-25 1,0 24-16,25-24 16,-25 25-1,0-25 17,25-25-1,0 0 16,-25-25-32,25-50 1,-1-73 0,26 48-16,-50-24 15,25 75 1,0 24-1,-25 0 1,0 75 47,49-25-48,-24 24 1,50-24-16,-75 25 15,49-50 1,-49 24 0,25 1-1,0-25 48,24 50 15,1 24-78,24-24 16,-49-1-1,25-24 1,-1 0-1,-49 0 1,25-25 0,0-25 15,0-49-15,-25-1-1,0 26 1,0 24-1,0 0-15,0-25 16,0-24 0,0 24-1,0 1 1,0 24 0,25 0-1,-25 0 1,0 1-1,0-1 1,0 0 62,24 50 16,1 24-94,0 1 16,0 0-1,-25 24 1,25-24-1,-1-1 1,-24 1 0,0-25-1</inkml:trace>
  <inkml:trace contextRef="#ctx0" brushRef="#br0" timeOffset="8428.6145">25400 5904 0,'0'49'78,"0"26"-63,0-1 1,0 0 0,0 26-1,0-26-15,-25-24 16,25-26 0,0 1-1,0-50 63,25 25-62</inkml:trace>
  <inkml:trace contextRef="#ctx0" brushRef="#br0" timeOffset="9931.614">26169 5978 0,'0'-25'16,"-25"25"0,0 0-1,1 0 1,-1 0 0,0 0-1,0 0 1,0 0-16,1 0 15,-1 0 1,0 0 15,0 25 1,0-25-17,0 25 1,1-25 15,24 25-15,0-1 171,0 1-156,0 0-15,0 0 0,0 24-1,24-49 1,-24 25-16,25-25 78,0 0-47,0 0 1,25 0-17,-1 0-15,1 0 16,-1 0-1,-24 0 1,0 25 0,0 0-1,0 24 1,-1 1 0,1-25-1,-25 0-15,0-1 16,25 1 31,-25 0-16,0 0 31,-25-25 17,0 0-48,1 0 16,-1 0-32,0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18:53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16073 8582 0,'25'0'63,"-25"50"-48,0-25 1,0 24-1,25-24-15,-25 0 16,25 0 0,-25 0 15,25-25 0,-1 0 0,1 0-15,50 0 0,49-50-1,25-49 1,24-25-16,75-50 16,-99 75-1,-99 74 1,24-24-1,-74 24 17,25 25-32</inkml:trace>
  <inkml:trace contextRef="#ctx0" brushRef="#br0" timeOffset="1117.7453">19720 10418 0,'74'0'110,"125"0"-95,297 25 1,-124-25-1,-75 0 1,-148 0-16,0 0 16,-75 0-1,1 0 1,-1 0 0,1 0-1,-50 0 1,-1 0-1,1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find average of 5 number.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25680" y="3027240"/>
              <a:ext cx="2563200" cy="1205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320" y="3017880"/>
                <a:ext cx="2581920" cy="12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58060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</a:t>
            </a:r>
            <a:r>
              <a:rPr lang="en-US" dirty="0">
                <a:solidFill>
                  <a:srgbClr val="002060"/>
                </a:solidFill>
              </a:rPr>
              <a:t>: Get </a:t>
            </a:r>
            <a:r>
              <a:rPr lang="en-US" dirty="0" smtClean="0">
                <a:solidFill>
                  <a:srgbClr val="002060"/>
                </a:solidFill>
              </a:rPr>
              <a:t>5 number </a:t>
            </a:r>
            <a:r>
              <a:rPr lang="en-US" dirty="0">
                <a:solidFill>
                  <a:srgbClr val="002060"/>
                </a:solidFill>
              </a:rPr>
              <a:t>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sum of all the number as user entered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average of that number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average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0280" y="1785960"/>
              <a:ext cx="5965560" cy="1143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1776600"/>
                <a:ext cx="598428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average of 5 </a:t>
            </a:r>
            <a:r>
              <a:rPr lang="en-US" sz="2400" smtClean="0">
                <a:solidFill>
                  <a:srgbClr val="002060"/>
                </a:solidFill>
              </a:rPr>
              <a:t>number using OOP.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86280" y="2937960"/>
              <a:ext cx="2072160" cy="821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920" y="2928600"/>
                <a:ext cx="2090880" cy="8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5109</TotalTime>
  <Words>66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169</cp:revision>
  <dcterms:created xsi:type="dcterms:W3CDTF">2021-11-08T00:20:31Z</dcterms:created>
  <dcterms:modified xsi:type="dcterms:W3CDTF">2022-10-09T08:35:07Z</dcterms:modified>
</cp:coreProperties>
</file>