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22T15:35:10.7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18008 6028 0,'0'-25'16,"0"50"78,25 24-79,25 26 1,-50-26-16,0 1 16,24-25-1,-24-1 1,25-24 15,0 0 32,0 0-48,74-74 1,50-50-16,49-25 15,-24-25 1,-75 75 0,-49 50-1,-25 24 1,-1 25 0,-24-25-16</inkml:trace>
  <inkml:trace contextRef="#ctx0" brushRef="#br0" timeOffset="2111.4544">20365 7640 0,'74'0'94,"124"0"-79,51-25 1,296 0 0,-49-49-1,-148 49 1,-100 25-16,0 0 15,-99 0 1,74 0 0,-50 25-1,-49 24 1,-24-49 0,-26 0-1,-24 0 1,24 0-1,-49 0-15,49 0 16,-49 0 0,25 0-1,-1 0 1,-24 0 0,0 0-1,25 0 1,-26 0-1,26 25 1,-25-25 15,-25 25 32,25-25-32,-1 0 125,-24 25-140,25-25 437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22T15:35:39.7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9302 8260 0,'0'25'109,"0"0"-78,0 24-15,0-24 0,0 0-1,0 0 16,25-25 48,24 0-64,26-50 1,123-124-1,-49 75 1,-50 25-16,-49 49 16,-1 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22T15:38:46.2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20836 11013 0,'0'-25'0,"25"25"78,49 0-63,1 0-15,-1 0 16,25 0 0,0 0-1,50 0 1,-25 0 0,25 0-16,0 0 15,0 0 1,99 0-1,-75 0 1,-49 0 0,-49 0-1,-1 0 1,-24 0 0,0 0-16,-26 0 15,1 0 1,0 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satMod val="103000"/>
                <a:lumMod val="102000"/>
                <a:tint val="94000"/>
                <a:alpha val="70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11390" y="2881679"/>
            <a:ext cx="5036234" cy="1111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66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satMod val="103000"/>
                <a:lumMod val="102000"/>
                <a:tint val="94000"/>
                <a:alpha val="70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21171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Create A List To Pass To </a:t>
            </a:r>
            <a:r>
              <a:rPr lang="en-US" sz="2800" dirty="0" smtClean="0">
                <a:solidFill>
                  <a:srgbClr val="002060"/>
                </a:solidFill>
              </a:rPr>
              <a:t>Function As Parameter To Display Its Element In Reverse Order.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6482880" y="2009160"/>
              <a:ext cx="2241720" cy="7416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73520" y="1999800"/>
                <a:ext cx="2260440" cy="76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satMod val="103000"/>
                <a:lumMod val="102000"/>
                <a:tint val="94000"/>
                <a:alpha val="70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239825" y="1485356"/>
            <a:ext cx="9144000" cy="4587898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</a:t>
            </a:r>
            <a:r>
              <a:rPr lang="en-US" dirty="0" smtClean="0">
                <a:solidFill>
                  <a:srgbClr val="002060"/>
                </a:solidFill>
              </a:rPr>
              <a:t>Create a list of integer</a:t>
            </a:r>
            <a:r>
              <a:rPr lang="en-US" dirty="0" smtClean="0">
                <a:solidFill>
                  <a:srgbClr val="002060"/>
                </a:solidFill>
              </a:rPr>
              <a:t>  </a:t>
            </a:r>
            <a:endParaRPr lang="en-US" dirty="0" smtClean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</a:t>
            </a:r>
            <a:r>
              <a:rPr lang="en-US" dirty="0" smtClean="0">
                <a:solidFill>
                  <a:srgbClr val="002060"/>
                </a:solidFill>
              </a:rPr>
              <a:t>: Create a function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Pass created list into function as parameter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Reverse list item in a function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Step5: Display result to user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endParaRPr lang="en-US" dirty="0" smtClean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348720" y="2875320"/>
              <a:ext cx="250200" cy="1612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9360" y="2865960"/>
                <a:ext cx="268920" cy="18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satMod val="103000"/>
                <a:lumMod val="102000"/>
                <a:tint val="94000"/>
                <a:alpha val="70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91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  <a:scene3d>
            <a:camera prst="perspectiveHeroicExtremeRightFacing"/>
            <a:lightRig rig="threePt" dir="t"/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61134" y="3357348"/>
            <a:ext cx="8721970" cy="1210481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70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2060"/>
                </a:solidFill>
              </a:rPr>
              <a:t>Write A Python Program To Display Only Prime Number From A Given Number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500960" y="3955680"/>
              <a:ext cx="732600" cy="93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91600" y="3946320"/>
                <a:ext cx="751320" cy="2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2888</TotalTime>
  <Words>77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152</cp:revision>
  <dcterms:created xsi:type="dcterms:W3CDTF">2021-11-08T00:20:31Z</dcterms:created>
  <dcterms:modified xsi:type="dcterms:W3CDTF">2022-10-22T15:38:56Z</dcterms:modified>
</cp:coreProperties>
</file>