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 — Tiêu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Title: Tích hợp AI vào CI/CD &amp; Monitoring với Go</a:t>
            </a:r>
          </a:p>
          <a:p>
            <a:r>
              <a:t>Subtitle: Tự động hóa từ viết script đến phân tích sự cố thông minh</a:t>
            </a:r>
          </a:p>
          <a:p>
            <a:r>
              <a:t>Speaker note:</a:t>
            </a:r>
          </a:p>
          <a:p>
            <a:r>
              <a:t>- Chào mọi người, giới thiệu chủ đề.</a:t>
            </a:r>
          </a:p>
          <a:p>
            <a:r>
              <a:t>- Nêu tóm tắt mục tiêu buổi seminar.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 — Kết luận &amp; Hướng mở rộng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Tăng tốc dev, giảm MTTR</a:t>
            </a:r>
          </a:p>
          <a:p>
            <a:r>
              <a:t>- Next: integrate Terraform, Ansible, RBAC, audit logs</a:t>
            </a:r>
          </a:p>
          <a:p>
            <a:r>
              <a:t>Speaker note:</a:t>
            </a:r>
          </a:p>
          <a:p>
            <a:r>
              <a:t>- Mời 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— Vì sao chủ đề này quan trọng?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DevOps tạo nhiều log, alert, scripts lặp.</a:t>
            </a:r>
          </a:p>
          <a:p>
            <a:r>
              <a:t>- AI giúp tự động script và phân tích log.</a:t>
            </a:r>
          </a:p>
          <a:p>
            <a:r>
              <a:t>Speaker note:</a:t>
            </a:r>
          </a:p>
          <a:p>
            <a:r>
              <a:t>- Kể 1 ví dụ thực tế: mất bao lâu để debug một job fail.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 —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AI viết Dockerfile</a:t>
            </a:r>
          </a:p>
          <a:p>
            <a:r>
              <a:t>2. AI viết pipeline (Jenkins)</a:t>
            </a:r>
          </a:p>
          <a:p>
            <a:r>
              <a:t>3. AI phân tích log CI/CD</a:t>
            </a:r>
          </a:p>
          <a:p>
            <a:r>
              <a:t>4. AI cho Monitoring (Prometheus)</a:t>
            </a:r>
          </a:p>
          <a:p>
            <a:r>
              <a:t>5. Live demo (Go)</a:t>
            </a:r>
          </a:p>
          <a:p>
            <a:r>
              <a:t>Speaker note:</a:t>
            </a:r>
          </a:p>
          <a:p>
            <a:r>
              <a:t>- Nhanh qua agenda, bao nhiêu phút mỗi phần.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 — Demo 1: AI viết 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prompt (prompts/docker_prompt.txt)</a:t>
            </a:r>
          </a:p>
          <a:p>
            <a:r>
              <a:t>- Show generated Dockerfile (docker/Dockerfile)</a:t>
            </a:r>
          </a:p>
          <a:p>
            <a:r>
              <a:t>Speaker note:</a:t>
            </a:r>
          </a:p>
          <a:p>
            <a:r>
              <a:t>- Giải thích multi-stage, CGO_DISABLED, non-root.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 — Demo 2: AI viết Jenkins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prompt (prompts/jenkins_prompt.txt)</a:t>
            </a:r>
          </a:p>
          <a:p>
            <a:r>
              <a:t>- Show generated Jenkinsfile (jenkins/Jenkinsfile)</a:t>
            </a:r>
          </a:p>
          <a:p>
            <a:r>
              <a:t>Speaker note:</a:t>
            </a:r>
          </a:p>
          <a:p>
            <a:r>
              <a:t>- Nêu phần post/failure gọi analyze endpoint.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 — Demo 3: AI phân tích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Flow: Jenkins fail -&gt; webhook -&gt; Go service -&gt; Gemini -&gt; Slack</a:t>
            </a:r>
          </a:p>
          <a:p>
            <a:r>
              <a:t>- Show sample call to /analyze-log</a:t>
            </a:r>
          </a:p>
          <a:p>
            <a:r>
              <a:t>Speaker note:</a:t>
            </a:r>
          </a:p>
          <a:p>
            <a:r>
              <a:t>- Mô tả response: summary + suggested fix.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 — Demo 4: AI xử lý alert Prometheus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Flow: Prometheus alert -&gt; alertmanager -&gt; /alert -&gt; Gemini -&gt; Slack</a:t>
            </a:r>
          </a:p>
          <a:p>
            <a:r>
              <a:t>- Show sample alert payload &amp; result</a:t>
            </a:r>
          </a:p>
          <a:p>
            <a:r>
              <a:t>Speaker note:</a:t>
            </a:r>
          </a:p>
          <a:p>
            <a:r>
              <a:t>- Nêu lợi ích: incident summary ngay, tiết kiệm thời gian SRE.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 — Live 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 services (docker-compose)</a:t>
            </a:r>
          </a:p>
          <a:p>
            <a:r>
              <a:t>2. Trigger failing job or simulate alert</a:t>
            </a:r>
          </a:p>
          <a:p>
            <a:r>
              <a:t>3. Show Slack message generated by Gemini</a:t>
            </a:r>
          </a:p>
          <a:p>
            <a:r>
              <a:t>Speaker note:</a:t>
            </a:r>
          </a:p>
          <a:p>
            <a:r>
              <a:t>- Step-by-step commands to execute.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 — Prompt engineering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Basic: short description</a:t>
            </a:r>
          </a:p>
          <a:p>
            <a:r>
              <a:t>- Intermediate: include build &amp; push steps</a:t>
            </a:r>
          </a:p>
          <a:p>
            <a:r>
              <a:t>- Advanced: include matrix, notifications, secrets handling</a:t>
            </a:r>
          </a:p>
          <a:p>
            <a:r>
              <a:t>Speaker note:</a:t>
            </a:r>
          </a:p>
          <a:p>
            <a:r>
              <a:t>- Give examples and explain why detail matters.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