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77" r:id="rId2"/>
    <p:sldId id="258" r:id="rId3"/>
    <p:sldId id="257" r:id="rId4"/>
    <p:sldId id="275" r:id="rId5"/>
    <p:sldId id="267" r:id="rId6"/>
    <p:sldId id="270" r:id="rId7"/>
    <p:sldId id="261" r:id="rId8"/>
    <p:sldId id="282" r:id="rId9"/>
    <p:sldId id="266" r:id="rId10"/>
    <p:sldId id="271" r:id="rId11"/>
    <p:sldId id="278" r:id="rId12"/>
    <p:sldId id="279" r:id="rId13"/>
    <p:sldId id="272" r:id="rId14"/>
    <p:sldId id="273" r:id="rId15"/>
    <p:sldId id="276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192"/>
    <a:srgbClr val="00297A"/>
    <a:srgbClr val="0067B4"/>
    <a:srgbClr val="005DA2"/>
    <a:srgbClr val="0062AC"/>
    <a:srgbClr val="006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76ED06-0FCA-4D65-991D-717E482D7A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BE28F-21F1-4B69-A158-3D3A0E5626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D93D0-9607-401F-B628-FAF027157CF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037D8-FA6D-40C1-8F12-CB36FEB844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9559B-8761-47F5-B4B6-F861F06205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965CD-DE69-42D6-96BA-D2BE3D30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73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1F5F-5526-45C5-A183-0EEC2F14DAC3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6B8A9-13DA-41C3-B923-77F7F0E4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9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6B8A9-13DA-41C3-B923-77F7F0E4EC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5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6B8A9-13DA-41C3-B923-77F7F0E4EC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2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6B8A9-13DA-41C3-B923-77F7F0E4EC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7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D812-6D78-4B0C-8855-90F7D23780A4}" type="datetime1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476-742F-4034-B713-F004F8935318}" type="datetime1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4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A7DF-987C-4158-9D0C-C8FFE35055DB}" type="datetime1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7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CC10-1EF1-48BC-88F1-10BB7B872FD4}" type="datetime1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7F9132-F266-4EF5-B51F-E5E0931D9027}" type="datetime1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TKGDND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7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F3D2-0CDC-4B46-9FD9-6E43B596F9B1}" type="datetime1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0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0FA7-E38B-4979-A0D1-AD6AA032D25E}" type="datetime1">
              <a:rPr lang="en-US" smtClean="0"/>
              <a:t>9/22/23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1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F85A-8188-42D5-943D-0566E60A039A}" type="datetime1">
              <a:rPr lang="en-US" smtClean="0"/>
              <a:t>9/22/23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8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152B-8BAB-4F0A-AF1E-F121F966C18D}" type="datetime1">
              <a:rPr lang="en-US" smtClean="0"/>
              <a:t>9/22/23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5140-1567-4510-9436-E2742B231379}" type="datetime1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0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8D05-0426-4507-985E-CC4F560D00B7}" type="datetime1">
              <a:rPr lang="en-US" smtClean="0"/>
              <a:t>9/22/23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1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46057F3-DB30-4D33-8D58-F00639002511}" type="datetime1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TKGDND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2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11100816" cy="2917734"/>
          </a:xfrm>
        </p:spPr>
        <p:txBody>
          <a:bodyPr/>
          <a:lstStyle/>
          <a:p>
            <a:pPr algn="ctr"/>
            <a:r>
              <a:rPr lang="en-US" sz="660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6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6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6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6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6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6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6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8256" y="28231"/>
            <a:ext cx="8284464" cy="970878"/>
          </a:xfrm>
        </p:spPr>
        <p:txBody>
          <a:bodyPr>
            <a:noAutofit/>
          </a:bodyPr>
          <a:lstStyle/>
          <a:p>
            <a:pPr algn="ctr"/>
            <a:r>
              <a:rPr lang="en-US" sz="2400" b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TP.HCM</a:t>
            </a:r>
          </a:p>
          <a:p>
            <a:pPr algn="ctr"/>
            <a:r>
              <a:rPr lang="en-US" sz="2400" b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CÔNG NGHỆ THÔNG 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747270" y="5377561"/>
            <a:ext cx="4520676" cy="688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Biên soạn: ThS. Tạ Thu Thủy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9359B748-4B5C-451E-ACC1-CCA1C9F90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00" y="82149"/>
            <a:ext cx="1999193" cy="82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2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168" y="-1241"/>
            <a:ext cx="10547911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327648" cy="36512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68" y="1029662"/>
            <a:ext cx="10111359" cy="5243122"/>
          </a:xfr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6D965F0-8708-4A5E-9B1A-1E7FDD790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151025"/>
            <a:ext cx="1368688" cy="56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8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55346"/>
            <a:ext cx="6327648" cy="36512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0A5F79E-E4D0-41F1-9063-B765A5A6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68" y="-1241"/>
            <a:ext cx="10547911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92C3709F-53E6-41D7-A3A8-F18989D00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151025"/>
            <a:ext cx="1368688" cy="5645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6CBF-F788-4680-B979-CDBB9C123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9CBE2-0083-4253-9BC1-F706C5320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71" y="1030651"/>
            <a:ext cx="10491020" cy="519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1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55346"/>
            <a:ext cx="6327648" cy="36512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0A5F79E-E4D0-41F1-9063-B765A5A6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68" y="-1241"/>
            <a:ext cx="10547911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92C3709F-53E6-41D7-A3A8-F18989D00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151025"/>
            <a:ext cx="1368688" cy="5645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7982-12C2-4E11-84DD-FF910C261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16C23-275D-4A43-8056-476A50D6A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07" y="993697"/>
            <a:ext cx="10175719" cy="527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6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74814"/>
            <a:ext cx="6327648" cy="36512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0A5F79E-E4D0-41F1-9063-B765A5A6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68" y="-1241"/>
            <a:ext cx="10547911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92C3709F-53E6-41D7-A3A8-F18989D00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151025"/>
            <a:ext cx="1368688" cy="564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9CD40B-DADC-433E-B2C9-D6D50C287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515" y="1098657"/>
            <a:ext cx="2733675" cy="541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71DD7B-D69F-43E8-9BA9-276EC9CE6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573" y="1098657"/>
            <a:ext cx="2724150" cy="5391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8E832E-9BF6-4808-AF5E-03B24846F4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899" y="1098657"/>
            <a:ext cx="27051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9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45" y="963822"/>
            <a:ext cx="7131038" cy="5211143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1C2752F-05F2-4A2E-BE32-697963CA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68" y="-1241"/>
            <a:ext cx="10547911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D037D879-F348-42F9-AB0B-9B6A21567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151025"/>
            <a:ext cx="1368688" cy="56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8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9" y="1008525"/>
            <a:ext cx="9022081" cy="4017103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ED843C-2C77-4FF4-B2D6-3CE00A53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68" y="-1241"/>
            <a:ext cx="10547911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BE048D32-0F4F-4556-B1F0-66D188746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151025"/>
            <a:ext cx="1368688" cy="564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1507E8-E0A9-41CA-A2E7-886DC2BF2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159" y="1987270"/>
            <a:ext cx="5774969" cy="487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8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08" y="1532953"/>
            <a:ext cx="3712464" cy="38900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7492D08-4991-44AE-8B3C-386FB97CF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93"/>
            <a:ext cx="1382476" cy="570271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022CCA-223E-453C-ACE6-B161E61E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67" y="16954"/>
            <a:ext cx="10437041" cy="895350"/>
          </a:xfrm>
        </p:spPr>
        <p:txBody>
          <a:bodyPr>
            <a:normAutofit fontScale="90000"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Thiết kế Giao diện người dùng</a:t>
            </a:r>
          </a:p>
        </p:txBody>
      </p:sp>
    </p:spTree>
    <p:extLst>
      <p:ext uri="{BB962C8B-B14F-4D97-AF65-F5344CB8AC3E}">
        <p14:creationId xmlns:p14="http://schemas.microsoft.com/office/powerpoint/2010/main" val="3134595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8408" y="2079212"/>
            <a:ext cx="10058400" cy="27579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200">
                <a:latin typeface="Arial" panose="020B0604020202020204" pitchFamily="34" charset="0"/>
                <a:cs typeface="Arial" panose="020B0604020202020204" pitchFamily="34" charset="0"/>
              </a:rPr>
              <a:t>Cảm ơn các bạn </a:t>
            </a:r>
            <a:br>
              <a:rPr lang="en-US" sz="6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200">
                <a:latin typeface="Arial" panose="020B0604020202020204" pitchFamily="34" charset="0"/>
                <a:cs typeface="Arial" panose="020B0604020202020204" pitchFamily="34" charset="0"/>
              </a:rPr>
              <a:t>đã chú ý lắng nghe!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81F58E3-D6CC-41F5-A6F7-04F28A342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93"/>
            <a:ext cx="1382476" cy="570271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F0AA82C-BD07-4BC7-A377-E5127E3DD419}"/>
              </a:ext>
            </a:extLst>
          </p:cNvPr>
          <p:cNvSpPr txBox="1">
            <a:spLocks/>
          </p:cNvSpPr>
          <p:nvPr/>
        </p:nvSpPr>
        <p:spPr>
          <a:xfrm>
            <a:off x="1514167" y="16954"/>
            <a:ext cx="10437041" cy="895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Thiết kế Giao diện người dùng</a:t>
            </a:r>
          </a:p>
        </p:txBody>
      </p:sp>
    </p:spTree>
    <p:extLst>
      <p:ext uri="{BB962C8B-B14F-4D97-AF65-F5344CB8AC3E}">
        <p14:creationId xmlns:p14="http://schemas.microsoft.com/office/powerpoint/2010/main" val="315711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451592" cy="3035808"/>
          </a:xfrm>
        </p:spPr>
        <p:txBody>
          <a:bodyPr/>
          <a:lstStyle/>
          <a:p>
            <a:r>
              <a:rPr lang="en-US" sz="7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Buổi Thực hành C1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B05F724-A900-474B-8289-1FEE11259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126690"/>
            <a:ext cx="1366683" cy="56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4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6954"/>
            <a:ext cx="8966073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Yêu cầu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178432"/>
            <a:ext cx="11719560" cy="4898517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3-4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BCTuanX_NhomY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E101E768-3AFE-41E1-A52F-5E542F4ED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151025"/>
            <a:ext cx="1368688" cy="56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1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832" y="47919"/>
            <a:ext cx="10417376" cy="815532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Gợi ý các chủ đề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178432"/>
            <a:ext cx="11719560" cy="4898517"/>
          </a:xfrm>
        </p:spPr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Các lĩnh vực ứng dụng CNTT: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295656" y="1727832"/>
          <a:ext cx="11655552" cy="4114800"/>
        </p:xfrm>
        <a:graphic>
          <a:graphicData uri="http://schemas.openxmlformats.org/drawingml/2006/table">
            <a:tbl>
              <a:tblPr/>
              <a:tblGrid>
                <a:gridCol w="3885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5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5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Quản lý trang trại 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 Toán học 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 Tài chính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Thú ý 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 Kiến trúc 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 Marketing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Trồng trọt 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 Dịch vụ bảo dưỡng </a:t>
                      </a:r>
                      <a:endParaRPr lang="vi-VN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 Vận tải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Sinh học 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 Khảo sát khách hàng 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 Thương mại điện tử</a:t>
                      </a:r>
                      <a:endParaRPr lang="vi-VN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vi-VN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Khoa học môi trường </a:t>
                      </a:r>
                      <a:endParaRPr lang="vi-VN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 Lập kế hoạch 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 Hành chính nhà nước</a:t>
                      </a:r>
                      <a:endParaRPr lang="vi-VN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Địa lý 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 Xây dựng 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 Âm nhạc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Vật lý 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 Kế toán 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 Giáo dục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 Hóa học 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 Quản lý 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 Sản xuất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 Công nghệ thực phẩm 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 Bán lẻ 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 Viễn thông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 Thể thao 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 Kinh doanh 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 Du lịch …</a:t>
                      </a:r>
                      <a:endParaRPr lang="en-US" sz="9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30" marR="48030" marT="24015" marB="240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48315518-23D0-419F-805E-85C644BB0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151025"/>
            <a:ext cx="1368688" cy="56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6954"/>
            <a:ext cx="8966073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Quy trình thiết kế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99" y="912304"/>
            <a:ext cx="8473498" cy="562565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02511"/>
            <a:ext cx="6327648" cy="36512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E2DCABE6-613B-461A-97DC-0E9DAD963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151025"/>
            <a:ext cx="1368688" cy="56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0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6954"/>
            <a:ext cx="8966073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Quy trình thiết kế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7EF81CC-503B-49B3-88F5-D4179D8D0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151025"/>
            <a:ext cx="1368688" cy="564584"/>
          </a:xfrm>
          <a:prstGeom prst="rect">
            <a:avLst/>
          </a:prstGeom>
        </p:spPr>
      </p:pic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2289E2B5-EDB5-4467-8F68-7989672BF2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28570"/>
              </p:ext>
            </p:extLst>
          </p:nvPr>
        </p:nvGraphicFramePr>
        <p:xfrm>
          <a:off x="996727" y="1099474"/>
          <a:ext cx="10198546" cy="489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953658" imgH="3751783" progId="Visio.Drawing.11">
                  <p:embed/>
                </p:oleObj>
              </mc:Choice>
              <mc:Fallback>
                <p:oleObj name="Visio" r:id="rId3" imgW="5953658" imgH="3751783" progId="Visio.Drawing.11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C0A796B1-FE5B-402F-8AC8-4193BD6292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727" y="1099474"/>
                        <a:ext cx="10198546" cy="4892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944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167" y="16954"/>
            <a:ext cx="8975905" cy="895350"/>
          </a:xfrm>
        </p:spPr>
        <p:txBody>
          <a:bodyPr>
            <a:normAutofit fontScale="90000"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Nhiệm vụ thực hành Tuần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178432"/>
            <a:ext cx="11719560" cy="4898517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 Khảo sát hiện trạng.</a:t>
            </a:r>
          </a:p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 Xác định và phân tích yêu cầu.</a:t>
            </a:r>
          </a:p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 Nghiên cứu các phần mềm tương tự.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316EFBD-F5FB-4D59-8AA5-CA97257B9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151025"/>
            <a:ext cx="1368688" cy="56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6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168" y="18423"/>
            <a:ext cx="10547911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Khảo sát – phân tích yêu cầu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178432"/>
            <a:ext cx="11719560" cy="4898517"/>
          </a:xfrm>
        </p:spPr>
        <p:txBody>
          <a:bodyPr>
            <a:no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 Khảo sát.</a:t>
            </a:r>
          </a:p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 Xác định và phân tích yêu cầu.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168DBE4-C5BD-4E95-98AC-9382BD6A2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151025"/>
            <a:ext cx="1368688" cy="56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9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168" y="18423"/>
            <a:ext cx="10547911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Nghiên cứu các phần mềm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178432"/>
            <a:ext cx="11719560" cy="4898517"/>
          </a:xfrm>
        </p:spPr>
        <p:txBody>
          <a:bodyPr>
            <a:no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 Điểm hay.</a:t>
            </a:r>
          </a:p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 Điểm dở.</a:t>
            </a:r>
          </a:p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 Rút ra kinh nghiệm.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168DBE4-C5BD-4E95-98AC-9382BD6A2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151025"/>
            <a:ext cx="1368688" cy="56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09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297</TotalTime>
  <Words>372</Words>
  <Application>Microsoft Macintosh PowerPoint</Application>
  <PresentationFormat>Widescreen</PresentationFormat>
  <Paragraphs>101</Paragraphs>
  <Slides>17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Rockwell</vt:lpstr>
      <vt:lpstr>Rockwell Condensed</vt:lpstr>
      <vt:lpstr>Wingdings</vt:lpstr>
      <vt:lpstr>Wood Type</vt:lpstr>
      <vt:lpstr>Visio</vt:lpstr>
      <vt:lpstr>Thiết kế  giao diện người dùng</vt:lpstr>
      <vt:lpstr>Buổi Thực hành C1</vt:lpstr>
      <vt:lpstr>Yêu cầu</vt:lpstr>
      <vt:lpstr>Gợi ý các chủ đề</vt:lpstr>
      <vt:lpstr>Quy trình thiết kế</vt:lpstr>
      <vt:lpstr>Quy trình thiết kế</vt:lpstr>
      <vt:lpstr>Nhiệm vụ thực hành Tuần 1</vt:lpstr>
      <vt:lpstr>Khảo sát – phân tích yêu cầu</vt:lpstr>
      <vt:lpstr>Nghiên cứu các phần mềm</vt:lpstr>
      <vt:lpstr>Ví dụ</vt:lpstr>
      <vt:lpstr>Ví dụ</vt:lpstr>
      <vt:lpstr>Ví dụ</vt:lpstr>
      <vt:lpstr>Ví dụ</vt:lpstr>
      <vt:lpstr>Ví dụ</vt:lpstr>
      <vt:lpstr>Ví dụ</vt:lpstr>
      <vt:lpstr>Thiết kế Giao diện người dùng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Buổi 1</dc:title>
  <dc:creator>HOME</dc:creator>
  <cp:lastModifiedBy>Huỳnh Văn Tín</cp:lastModifiedBy>
  <cp:revision>45</cp:revision>
  <dcterms:created xsi:type="dcterms:W3CDTF">2018-09-02T14:53:29Z</dcterms:created>
  <dcterms:modified xsi:type="dcterms:W3CDTF">2023-09-22T02:36:37Z</dcterms:modified>
</cp:coreProperties>
</file>