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8" r:id="rId3"/>
    <p:sldId id="257" r:id="rId4"/>
    <p:sldId id="272" r:id="rId5"/>
    <p:sldId id="270" r:id="rId6"/>
    <p:sldId id="271" r:id="rId7"/>
    <p:sldId id="273" r:id="rId8"/>
    <p:sldId id="275" r:id="rId9"/>
    <p:sldId id="274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192"/>
    <a:srgbClr val="00297A"/>
    <a:srgbClr val="0067B4"/>
    <a:srgbClr val="005DA2"/>
    <a:srgbClr val="0062AC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1F5F-5526-45C5-A183-0EEC2F14DAC3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B8A9-13DA-41C3-B923-77F7F0E4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2D24-E6FE-4127-A3A4-E52903F79E6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4A7-6667-4429-B9B8-F91B3661CD7B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99F-550B-4EAF-8066-D903E80F5AA5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609-E146-4831-AF96-05F4E6C71374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CD0F14-CD09-4281-82F4-A30A318D1D46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TKGDND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4C77-98F2-4549-B3D8-58786C3FFD75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BCEB-AD25-43B5-B34A-95A6C6580793}" type="datetime1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E461-8D66-4DA1-8D83-F5FA504D69B7}" type="datetime1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D6D9-C635-4F9F-9643-5237EE86AA41}" type="datetime1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7F6D-59B0-48DD-A015-D71237DC3C11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4E2F-46A6-4E2B-BBF2-0788C17DC472}" type="datetime1">
              <a:rPr lang="en-US" smtClean="0"/>
              <a:t>11/15/23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5886D8-74E5-4FCD-B342-19B1E31C8CA7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TKGDND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11100816" cy="2917734"/>
          </a:xfrm>
        </p:spPr>
        <p:txBody>
          <a:bodyPr/>
          <a:lstStyle/>
          <a:p>
            <a:pPr algn="ctr"/>
            <a:r>
              <a:rPr lang="en-US" sz="6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6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8256" y="28231"/>
            <a:ext cx="8284464" cy="970878"/>
          </a:xfrm>
        </p:spPr>
        <p:txBody>
          <a:bodyPr>
            <a:noAutofit/>
          </a:bodyPr>
          <a:lstStyle/>
          <a:p>
            <a:pPr algn="ctr"/>
            <a:r>
              <a:rPr lang="en-US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TP.HCM</a:t>
            </a:r>
          </a:p>
          <a:p>
            <a:pPr algn="ctr"/>
            <a:r>
              <a:rPr lang="en-US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CÔNG NGHỆ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47270" y="5377561"/>
            <a:ext cx="4520676" cy="688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359B748-4B5C-451E-ACC1-CCA1C9F90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0" y="82149"/>
            <a:ext cx="1999193" cy="8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7" y="16954"/>
            <a:ext cx="8975905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Yêu cầu chương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Thiết kế các giao diện từ các phác thảo cho hoàn chỉnh.</a:t>
            </a:r>
          </a:p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Nộp lại file báo cáo đã sửa theo góp ý nếu có, bổ sung thêm phần giao diện hoàn thiện này và chú thích các giao diện: ý tưởng, giao diện cho màn hình gì, các control,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B733FB-52F2-494E-AE63-3C7964EF4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1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18423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4D85292-63AF-43C8-A3A6-427D5B7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D1493-F413-41D7-A517-03C64F6A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54" y="1020062"/>
            <a:ext cx="3055620" cy="521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C7A33-2A0C-40ED-AAC3-B0CF6400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00" y="982597"/>
            <a:ext cx="3068435" cy="52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2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423"/>
            <a:ext cx="10538079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3CD3264-2B18-4BBB-A845-DB2FA064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1B616B8-63C4-4B14-A5BD-9F7906A9A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51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7AAA19F-8204-4FE7-91CB-B9CF62112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813" y="1042910"/>
          <a:ext cx="2854600" cy="537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190476" imgH="4133333" progId="Paint.Picture">
                  <p:embed/>
                </p:oleObj>
              </mc:Choice>
              <mc:Fallback>
                <p:oleObj name="Bitmap Image" r:id="rId3" imgW="2190476" imgH="4133333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7AAA19F-8204-4FE7-91CB-B9CF62112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813" y="1042910"/>
                        <a:ext cx="2854600" cy="537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22F8399-5B71-4EC9-96CE-0FA40BFA2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47" y="1187914"/>
            <a:ext cx="2522200" cy="51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28255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B41EC48-DCC7-4666-946E-8A6365325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E50DA-983E-41D8-A30A-E6ABD4BE9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" y="1877280"/>
            <a:ext cx="5555226" cy="345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CE3E2-3255-4FFA-88C8-DEC2A5FA9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11" y="1877280"/>
            <a:ext cx="6467245" cy="3453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87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28255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5E16FD0-4830-45FA-85F4-781C26DD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79C38-A833-4E71-A8FC-EE237744D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4" y="1065319"/>
            <a:ext cx="2441645" cy="5271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AE0D5-A0B9-478E-B3BE-79BE44246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2" y="1076620"/>
            <a:ext cx="2557750" cy="51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28255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5E16FD0-4830-45FA-85F4-781C26DD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E930A4-4213-4837-96D7-DA25FDD54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928"/>
            <a:ext cx="5542091" cy="344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C0DCC-1B6C-482B-9D7A-DCE6CDE37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91" y="1705927"/>
            <a:ext cx="6409117" cy="344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3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423"/>
            <a:ext cx="10538079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32" y="982597"/>
            <a:ext cx="7758129" cy="587540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3CD3264-2B18-4BBB-A845-DB2FA064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86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18423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4D85292-63AF-43C8-A3A6-427D5B7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FCD12-E4BA-4AE7-A239-64D1BF6A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" y="1464376"/>
            <a:ext cx="12154885" cy="31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28255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B41EC48-DCC7-4666-946E-8A6365325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917B6-D740-4D61-A034-A3A1630E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039"/>
            <a:ext cx="12192000" cy="25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08" y="1532953"/>
            <a:ext cx="3712464" cy="38900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7492D08-4991-44AE-8B3C-386FB97CF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022CCA-223E-453C-ACE6-B161E61E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7" y="16954"/>
            <a:ext cx="10437041" cy="89535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Thiết kế Giao diện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13459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 thực hành </a:t>
            </a:r>
            <a:br>
              <a:rPr lang="en-US" sz="8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 + 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EC3E5F1-F0FE-4E35-80FB-BF289D67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8408" y="2079212"/>
            <a:ext cx="10058400" cy="2757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  <a:t>Cảm ơn các bạn </a:t>
            </a:r>
            <a:b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  <a:t>đã chú ý lắng nghe!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81F58E3-D6CC-41F5-A6F7-04F28A34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"/>
            <a:ext cx="1382476" cy="570271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0AA82C-BD07-4BC7-A377-E5127E3DD419}"/>
              </a:ext>
            </a:extLst>
          </p:cNvPr>
          <p:cNvSpPr txBox="1">
            <a:spLocks/>
          </p:cNvSpPr>
          <p:nvPr/>
        </p:nvSpPr>
        <p:spPr>
          <a:xfrm>
            <a:off x="1514167" y="16954"/>
            <a:ext cx="10437041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Thiết kế Giao diện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1571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03" y="16954"/>
            <a:ext cx="8995570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Yêu cầu chương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evolus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pencil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(sketch).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control,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30B631-D453-4E2E-B0A6-E8DA3070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87247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78" y="958199"/>
            <a:ext cx="7151576" cy="621376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5588CFD-B3DC-46FB-8BDF-C8CB5A05A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241"/>
            <a:ext cx="10538079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12" y="982597"/>
            <a:ext cx="7597016" cy="569064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ED2647E-848F-4118-9328-25F169237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5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335" y="18423"/>
            <a:ext cx="10557744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65" y="1081792"/>
            <a:ext cx="6151625" cy="577620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158B056-3D70-482F-8572-798969D8C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38087"/>
            <a:ext cx="10547911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51" y="982597"/>
            <a:ext cx="6994527" cy="5875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0178133-11BD-4419-93D3-9DCF8F749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335" y="-11073"/>
            <a:ext cx="10557744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32" y="1030246"/>
            <a:ext cx="6991349" cy="582775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020D3B8-5D31-4DE4-BA34-E7E8E54F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036" y="18423"/>
            <a:ext cx="10530043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36" y="982597"/>
            <a:ext cx="9118784" cy="529018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9C38430-196E-40DF-83A0-D462C1CDA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51025"/>
            <a:ext cx="1368688" cy="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251</TotalTime>
  <Words>265</Words>
  <Application>Microsoft Macintosh PowerPoint</Application>
  <PresentationFormat>Widescreen</PresentationFormat>
  <Paragraphs>80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Wingdings</vt:lpstr>
      <vt:lpstr>Wood Type</vt:lpstr>
      <vt:lpstr>Bitmap Image</vt:lpstr>
      <vt:lpstr>Thiết kế  giao diện người dùng</vt:lpstr>
      <vt:lpstr>Buổi thực hành  C2 + C3</vt:lpstr>
      <vt:lpstr>Yêu cầu chương 2</vt:lpstr>
      <vt:lpstr>Ví dụ</vt:lpstr>
      <vt:lpstr>Ví dụ</vt:lpstr>
      <vt:lpstr>Ví dụ</vt:lpstr>
      <vt:lpstr>Ví dụ</vt:lpstr>
      <vt:lpstr>Ví dụ</vt:lpstr>
      <vt:lpstr>Ví dụ</vt:lpstr>
      <vt:lpstr>Yêu cầu chương 3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Thiết kế Giao diện người dùng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2</dc:title>
  <dc:creator>HOME</dc:creator>
  <cp:lastModifiedBy>Huỳnh Văn Tín</cp:lastModifiedBy>
  <cp:revision>40</cp:revision>
  <dcterms:created xsi:type="dcterms:W3CDTF">2018-09-02T14:53:29Z</dcterms:created>
  <dcterms:modified xsi:type="dcterms:W3CDTF">2023-11-15T08:38:54Z</dcterms:modified>
</cp:coreProperties>
</file>