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5" r:id="rId6"/>
    <p:sldId id="262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192"/>
    <a:srgbClr val="00297A"/>
    <a:srgbClr val="0067B4"/>
    <a:srgbClr val="005DA2"/>
    <a:srgbClr val="0062AC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1F5F-5526-45C5-A183-0EEC2F14DA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6B8A9-13DA-41C3-B923-77F7F0E4E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5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6B8A9-13DA-41C3-B923-77F7F0E4E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6092-EF77-4496-B935-814C3C70E5EF}" type="datetime1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B5F7-E290-4F24-81A5-A1C96C0AF4A0}" type="datetime1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71C2-BE9A-4140-82AD-BCB6185D3A5B}" type="datetime1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A752-D727-464B-94C6-43718B7DC2B6}" type="datetime1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A8ACD0-62FA-4D64-8A93-FB1A09FF562E}" type="datetime1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TKGDND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7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44C-BE6E-499B-99F5-135D057DD165}" type="datetime1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73B1-F691-4608-8DD9-6FBF0BA665AE}" type="datetime1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8A39-A92D-4D9A-A5BE-E637731F82E7}" type="datetime1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7E38-02AF-409C-92F3-0EEC06FD50D8}" type="datetime1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066E-6270-438D-8127-8A17D02CC00C}" type="datetime1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TKGDND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DD84-FD94-4FE3-B24D-E29A8EEF74D2}" type="datetime1">
              <a:rPr lang="en-US" smtClean="0"/>
              <a:t>9/15/23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5AA8A9-B683-480F-A29A-1B1E6C4578F0}" type="datetime1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TKGDND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CD29EC-8149-4BE6-B787-904BED6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11100816" cy="2917734"/>
          </a:xfrm>
        </p:spPr>
        <p:txBody>
          <a:bodyPr/>
          <a:lstStyle/>
          <a:p>
            <a:pPr algn="ctr"/>
            <a:r>
              <a:rPr lang="en-US" sz="6600" noProof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6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6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8256" y="220091"/>
            <a:ext cx="8284464" cy="970878"/>
          </a:xfrm>
        </p:spPr>
        <p:txBody>
          <a:bodyPr>
            <a:noAutofit/>
          </a:bodyPr>
          <a:lstStyle/>
          <a:p>
            <a:pPr algn="ctr"/>
            <a:r>
              <a:rPr lang="en-US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QUỐC GIA TP.HCM</a:t>
            </a:r>
          </a:p>
          <a:p>
            <a:pPr algn="ctr"/>
            <a:r>
              <a:rPr lang="en-US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CÔNG NGHỆ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B62C-5F27-4965-B7D8-2FF89A8A8131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83724" y="6272784"/>
            <a:ext cx="4666593" cy="52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GV: Tạ Thu Thủy_Email: thuyta@uit.edu.vn</a:t>
            </a:r>
          </a:p>
        </p:txBody>
      </p:sp>
      <p:pic>
        <p:nvPicPr>
          <p:cNvPr id="8" name="Picture 7" descr="Logo_UIT_I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33351"/>
            <a:ext cx="1055371" cy="699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55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8408" y="2079212"/>
            <a:ext cx="10058400" cy="2757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  <a:t>Cảm ơn các bạn </a:t>
            </a:r>
            <a:b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200">
                <a:latin typeface="Arial" panose="020B0604020202020204" pitchFamily="34" charset="0"/>
                <a:cs typeface="Arial" panose="020B0604020202020204" pitchFamily="34" charset="0"/>
              </a:rPr>
              <a:t>đã chú ý lắng nghe!</a:t>
            </a:r>
          </a:p>
        </p:txBody>
      </p:sp>
    </p:spTree>
    <p:extLst>
      <p:ext uri="{BB962C8B-B14F-4D97-AF65-F5344CB8AC3E}">
        <p14:creationId xmlns:p14="http://schemas.microsoft.com/office/powerpoint/2010/main" val="62471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</a:t>
            </a:r>
            <a:r>
              <a:rPr lang="en-US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7B82-3D08-4C20-87EF-80CB9DACC562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</p:spTree>
    <p:extLst>
      <p:ext uri="{BB962C8B-B14F-4D97-AF65-F5344CB8AC3E}">
        <p14:creationId xmlns:p14="http://schemas.microsoft.com/office/powerpoint/2010/main" val="188244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73" y="16954"/>
            <a:ext cx="10058400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Liệt kê, trình bày được quy trình và kỹ thuật thiết kế giao diện. (LO5)</a:t>
            </a:r>
          </a:p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Phân tích và đánh giá giao diện sản phẩm. (LO 5)</a:t>
            </a:r>
          </a:p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Thiết kế được giao diện người dùng cho sản phẩm phần mềm theo yêu cầu. (LO 10)</a:t>
            </a:r>
            <a:endParaRPr lang="en-US" sz="320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Áp dụng được khả năng đọc hiểu tài liệu tiếng Anh, hoạt động nhóm và phát triển kỹ năng giao tiếp, thuyết trình. (LO 7, LO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73" y="16954"/>
            <a:ext cx="10058400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Gồm 45 tiết lý thuyết và 30 tiết thực hành:</a:t>
            </a:r>
          </a:p>
          <a:p>
            <a:pPr marL="0" indent="0">
              <a:buNone/>
            </a:pPr>
            <a:r>
              <a:rPr lang="en-US" sz="2800" u="sng">
                <a:latin typeface="Arial" panose="020B0604020202020204" pitchFamily="34" charset="0"/>
                <a:cs typeface="Arial" panose="020B0604020202020204" pitchFamily="34" charset="0"/>
              </a:rPr>
              <a:t>Lý thuyết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Chương 1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Các nguyên lý thiết kế giao diện.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Chương 2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Quy trình thiết kế giao diện.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Chương 3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Kỹ thuật thiết kế các thành phần trên giao diện.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Chương 4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Đánh giá giao diện người dùng.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Chương 5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Ứng dụng.</a:t>
            </a:r>
          </a:p>
          <a:p>
            <a:pPr marL="0" indent="0">
              <a:buNone/>
            </a:pPr>
            <a:r>
              <a:rPr lang="en-US" sz="2800" u="sng">
                <a:latin typeface="Arial" panose="020B0604020202020204" pitchFamily="34" charset="0"/>
                <a:cs typeface="Arial" panose="020B0604020202020204" pitchFamily="34" charset="0"/>
              </a:rPr>
              <a:t>Thực hành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Thiết kế giao diện người dùng cho một sản phẩm đồ án cụ thể.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6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6" y="87247"/>
            <a:ext cx="11655552" cy="89535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Hình thức học – kiểm tra – đánh giá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112311"/>
              </p:ext>
            </p:extLst>
          </p:nvPr>
        </p:nvGraphicFramePr>
        <p:xfrm>
          <a:off x="1088136" y="1572768"/>
          <a:ext cx="9692640" cy="35148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0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 phần đánh giá</a:t>
                      </a:r>
                      <a:endParaRPr lang="en-US" sz="2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268980" algn="l"/>
                        </a:tabLst>
                      </a:pPr>
                      <a:r>
                        <a:rPr lang="en-US" sz="2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 lệ (%)</a:t>
                      </a:r>
                      <a:endParaRPr lang="en-US" sz="28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A1. Quá trình (Seminar,</a:t>
                      </a:r>
                      <a:r>
                        <a:rPr lang="en-US" sz="280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</a:t>
                      </a: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hát biểu, chuyên cần)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A1.1 Seminar.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A1.2</a:t>
                      </a:r>
                      <a:r>
                        <a:rPr lang="en-US" sz="280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 tập, phát biểu, chuyên cần.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268980" algn="l"/>
                        </a:tabLs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A2. Giữa kỳ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268980" algn="l"/>
                        </a:tabLs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0%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A3. Thực hành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268980" algn="l"/>
                        </a:tabLs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A4. Cuối kỳ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3268980" algn="l"/>
                        </a:tabLs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56" y="87247"/>
            <a:ext cx="11655552" cy="895350"/>
          </a:xfrm>
        </p:spPr>
        <p:txBody>
          <a:bodyPr>
            <a:normAutofit fontScale="90000"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Hình thức học – kiểm tra – 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426464"/>
            <a:ext cx="11719560" cy="4650485"/>
          </a:xfrm>
        </p:spPr>
        <p:txBody>
          <a:bodyPr>
            <a:normAutofit/>
          </a:bodyPr>
          <a:lstStyle/>
          <a:p>
            <a:r>
              <a:rPr lang="vi-VN" sz="2800" i="1">
                <a:latin typeface="Arial" panose="020B0604020202020204" pitchFamily="34" charset="0"/>
                <a:cs typeface="Arial" panose="020B0604020202020204" pitchFamily="34" charset="0"/>
              </a:rPr>
              <a:t>Bài giảng lý thuyết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: Gi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ảng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viên cung cấp slide theo đúng tiến độ.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i="1">
                <a:latin typeface="Arial" panose="020B0604020202020204" pitchFamily="34" charset="0"/>
                <a:cs typeface="Arial" panose="020B0604020202020204" pitchFamily="34" charset="0"/>
              </a:rPr>
              <a:t>Đồ án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: Thực hiện theo nhóm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viết báo cáo tại nhà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và thuyết trình đồ án tại lớp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i="1">
                <a:latin typeface="Arial" panose="020B0604020202020204" pitchFamily="34" charset="0"/>
                <a:cs typeface="Arial" panose="020B0604020202020204" pitchFamily="34" charset="0"/>
              </a:rPr>
              <a:t>Thực hiện seminar “</a:t>
            </a:r>
            <a:r>
              <a:rPr lang="vi-VN" sz="2800" b="1" i="1"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800" b="1" i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Ứn</a:t>
            </a:r>
            <a:r>
              <a:rPr lang="vi-VN" sz="2800" b="1" i="1">
                <a:latin typeface="Arial" panose="020B0604020202020204" pitchFamily="34" charset="0"/>
                <a:cs typeface="Arial" panose="020B0604020202020204" pitchFamily="34" charset="0"/>
              </a:rPr>
              <a:t>g dụng</a:t>
            </a:r>
            <a:r>
              <a:rPr lang="vi-VN" sz="2800" i="1">
                <a:latin typeface="Arial" panose="020B0604020202020204" pitchFamily="34" charset="0"/>
                <a:cs typeface="Arial" panose="020B0604020202020204" pitchFamily="34" charset="0"/>
              </a:rPr>
              <a:t>” theo nhóm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8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73" y="16954"/>
            <a:ext cx="10058400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Quy định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78432"/>
            <a:ext cx="11719560" cy="4898517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Đi học đúng giờ, đầy đủ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điểm chuyên cần. (Không vắng quá 3 buổi học).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Tích cực phát biểu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điểm cộng quá trình.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Không làm việc riêng trong giờ học.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Không nắm cơ bản và Không đi học: &lt;5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SV nắm được các vấn đề cơ bản + chuyên cần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 tích cực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phát biểu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chắc chắn điểm cao 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0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73" y="16954"/>
            <a:ext cx="10058400" cy="895350"/>
          </a:xfrm>
        </p:spPr>
        <p:txBody>
          <a:bodyPr>
            <a:normAutofit/>
          </a:bodyPr>
          <a:lstStyle/>
          <a:p>
            <a: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8" y="1106424"/>
            <a:ext cx="11719560" cy="4842509"/>
          </a:xfrm>
        </p:spPr>
        <p:txBody>
          <a:bodyPr>
            <a:noAutofit/>
          </a:bodyPr>
          <a:lstStyle/>
          <a:p>
            <a:pPr lvl="0"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Nguyễn Thịnh (2015). 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Đồ họa ứng dụng.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Đại học Quốc gia TP HCM.</a:t>
            </a:r>
          </a:p>
          <a:p>
            <a:pPr lvl="0"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Prof. Rob Miller (2011). 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User Interface Design and Implementation.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Massachusetts Institute of Technology, Department of Electrical Engineering and Computer Science, Spring.</a:t>
            </a:r>
          </a:p>
          <a:p>
            <a:pPr lvl="0"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Steve Krug (2006). 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Don't Make Me Think - A Common Sense Approach To Web Usability (Second Edition).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New Riders Publishing Berkeley, California USA.</a:t>
            </a:r>
          </a:p>
          <a:p>
            <a:pPr lvl="0"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Yvonne Rogers, Helen Sharp, Jenny Preece (2007). 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Interaction Design: Beyond Human - Computer Interaction (2nd Edition)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. John Wiley &amp; Sons.</a:t>
            </a:r>
          </a:p>
          <a:p>
            <a:pPr lvl="0"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Ben Shneiderman, Catherine Plaisant (2010). 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Designing the User Interface: Strategies for Effective Human-Computer Interaction (5th Edition)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. Addison Wesley.</a:t>
            </a:r>
          </a:p>
          <a:p>
            <a:pPr lvl="0" algn="just"/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Julie Steele, Noah Illinsky (Eds) (2010). </a:t>
            </a:r>
            <a:r>
              <a:rPr lang="en-US" sz="2200" i="1">
                <a:latin typeface="Arial" panose="020B0604020202020204" pitchFamily="34" charset="0"/>
                <a:cs typeface="Arial" panose="020B0604020202020204" pitchFamily="34" charset="0"/>
              </a:rPr>
              <a:t>Beautiful Visualization: Looking at Data Through the Eyes of Experts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. O’Reilly.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0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08" y="1532953"/>
            <a:ext cx="3712464" cy="38900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29EC-8149-4BE6-B787-904BED65E1C3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98A-11EA-447F-8DC4-C4A36075E75B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9/15/23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TKGDND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1673" y="902779"/>
            <a:ext cx="11334750" cy="95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95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161</TotalTime>
  <Words>610</Words>
  <Application>Microsoft Macintosh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Thiết kế  giao diện người dùng</vt:lpstr>
      <vt:lpstr>Giới Thiệu</vt:lpstr>
      <vt:lpstr>Mục tiêu</vt:lpstr>
      <vt:lpstr>Chương trình</vt:lpstr>
      <vt:lpstr>Hình thức học – kiểm tra – đánh giá</vt:lpstr>
      <vt:lpstr>Hình thức học – kiểm tra – đánh giá</vt:lpstr>
      <vt:lpstr>Quy định chung</vt:lpstr>
      <vt:lpstr>Tài liệu tham khảo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1:  Giới Thiệu</dc:title>
  <dc:creator>HOME</dc:creator>
  <cp:lastModifiedBy>Huỳnh Văn Tín</cp:lastModifiedBy>
  <cp:revision>26</cp:revision>
  <dcterms:created xsi:type="dcterms:W3CDTF">2018-09-02T14:53:29Z</dcterms:created>
  <dcterms:modified xsi:type="dcterms:W3CDTF">2023-09-15T01:46:41Z</dcterms:modified>
</cp:coreProperties>
</file>