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A7D19-FF8E-47F9-BB6F-26A04B710A37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GB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1A935-921B-4D32-99F2-8CCAFF08E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83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A935-921B-4D32-99F2-8CCAFF08E31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610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A935-921B-4D32-99F2-8CCAFF08E31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48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phụ đề của Bản cái</a:t>
            </a:r>
            <a:endParaRPr lang="en-GB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E020-1AC4-41CD-B0DC-5372D5F8261F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9639-551B-4A55-92C7-861057C01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26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GB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E020-1AC4-41CD-B0DC-5372D5F8261F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9639-551B-4A55-92C7-861057C01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49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GB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E020-1AC4-41CD-B0DC-5372D5F8261F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9639-551B-4A55-92C7-861057C01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35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GB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E020-1AC4-41CD-B0DC-5372D5F8261F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9639-551B-4A55-92C7-861057C01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46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E020-1AC4-41CD-B0DC-5372D5F8261F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9639-551B-4A55-92C7-861057C01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39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GB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GB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E020-1AC4-41CD-B0DC-5372D5F8261F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9639-551B-4A55-92C7-861057C01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1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GB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GB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E020-1AC4-41CD-B0DC-5372D5F8261F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9639-551B-4A55-92C7-861057C01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72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E020-1AC4-41CD-B0DC-5372D5F8261F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9639-551B-4A55-92C7-861057C01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31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E020-1AC4-41CD-B0DC-5372D5F8261F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9639-551B-4A55-92C7-861057C01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2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GB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E020-1AC4-41CD-B0DC-5372D5F8261F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9639-551B-4A55-92C7-861057C01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37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E020-1AC4-41CD-B0DC-5372D5F8261F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9639-551B-4A55-92C7-861057C01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64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GB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CE020-1AC4-41CD-B0DC-5372D5F8261F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39639-551B-4A55-92C7-861057C01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21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atpsoftware.vn/simple-grap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2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.sv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12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47.png"/><Relationship Id="rId12" Type="http://schemas.openxmlformats.org/officeDocument/2006/relationships/image" Target="../media/image5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11" Type="http://schemas.openxmlformats.org/officeDocument/2006/relationships/image" Target="../media/image51.png"/><Relationship Id="rId5" Type="http://schemas.openxmlformats.org/officeDocument/2006/relationships/image" Target="../media/image43.png"/><Relationship Id="rId10" Type="http://schemas.openxmlformats.org/officeDocument/2006/relationships/image" Target="../media/image50.svg"/><Relationship Id="rId4" Type="http://schemas.openxmlformats.org/officeDocument/2006/relationships/image" Target="../media/image12.svg"/><Relationship Id="rId9" Type="http://schemas.openxmlformats.org/officeDocument/2006/relationships/image" Target="../media/image49.png"/><Relationship Id="rId14" Type="http://schemas.openxmlformats.org/officeDocument/2006/relationships/image" Target="../media/image5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ộn: Dọc 9"/>
          <p:cNvSpPr/>
          <p:nvPr/>
        </p:nvSpPr>
        <p:spPr>
          <a:xfrm>
            <a:off x="7438264" y="386166"/>
            <a:ext cx="4754881" cy="5894363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5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XÂY DỰNG PROFILE  FACEBOOK VÀ CÁCH TARGET TỆP ĐỐI T</a:t>
            </a:r>
            <a:r>
              <a:rPr lang="vi-VN" sz="35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35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 TIỀM NĂNG</a:t>
            </a:r>
            <a:endParaRPr lang="vi-VN" sz="3500" b="1" dirty="0">
              <a:ln w="1270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93"/>
          <p:cNvSpPr txBox="1"/>
          <p:nvPr/>
        </p:nvSpPr>
        <p:spPr>
          <a:xfrm>
            <a:off x="8291859" y="5881708"/>
            <a:ext cx="3151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ATP SOFTWARE – BY  TOAN PHAN</a:t>
            </a:r>
          </a:p>
        </p:txBody>
      </p:sp>
      <p:sp>
        <p:nvSpPr>
          <p:cNvPr id="12" name="Hình chữ nhật 11"/>
          <p:cNvSpPr/>
          <p:nvPr/>
        </p:nvSpPr>
        <p:spPr>
          <a:xfrm>
            <a:off x="339853" y="463285"/>
            <a:ext cx="746908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3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3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DUY BÁN HÀNG QUA PROFILE FACEBOOK</a:t>
            </a:r>
          </a:p>
        </p:txBody>
      </p:sp>
      <p:sp>
        <p:nvSpPr>
          <p:cNvPr id="13" name="Hình chữ nhật 12"/>
          <p:cNvSpPr/>
          <p:nvPr/>
        </p:nvSpPr>
        <p:spPr>
          <a:xfrm>
            <a:off x="1284399" y="1495617"/>
            <a:ext cx="652454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Bí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4" name="Đồ họa 13" descr="Bóng đè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853" y="1387061"/>
            <a:ext cx="648000" cy="648000"/>
          </a:xfrm>
          <a:prstGeom prst="rect">
            <a:avLst/>
          </a:prstGeom>
        </p:spPr>
      </p:pic>
      <p:sp>
        <p:nvSpPr>
          <p:cNvPr id="15" name="Hình chữ nhật 14"/>
          <p:cNvSpPr/>
          <p:nvPr/>
        </p:nvSpPr>
        <p:spPr>
          <a:xfrm>
            <a:off x="1284399" y="2255348"/>
            <a:ext cx="54954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6" name="Đồ họa 15" descr="Máy ảnh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853" y="2146792"/>
            <a:ext cx="648000" cy="648000"/>
          </a:xfrm>
          <a:prstGeom prst="rect">
            <a:avLst/>
          </a:prstGeom>
        </p:spPr>
      </p:pic>
      <p:sp>
        <p:nvSpPr>
          <p:cNvPr id="17" name="Hình chữ nhật 16"/>
          <p:cNvSpPr/>
          <p:nvPr/>
        </p:nvSpPr>
        <p:spPr>
          <a:xfrm>
            <a:off x="1254253" y="3046822"/>
            <a:ext cx="60194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dung,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video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POST.</a:t>
            </a:r>
          </a:p>
        </p:txBody>
      </p:sp>
      <p:pic>
        <p:nvPicPr>
          <p:cNvPr id="18" name="Đồ họa 17" descr="Bút chì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853" y="2913970"/>
            <a:ext cx="648000" cy="648000"/>
          </a:xfrm>
          <a:prstGeom prst="rect">
            <a:avLst/>
          </a:prstGeom>
        </p:spPr>
      </p:pic>
      <p:sp>
        <p:nvSpPr>
          <p:cNvPr id="19" name="Hình chữ nhật 18"/>
          <p:cNvSpPr/>
          <p:nvPr/>
        </p:nvSpPr>
        <p:spPr>
          <a:xfrm>
            <a:off x="1284398" y="3850953"/>
            <a:ext cx="528061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content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khâu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0" name="Đồ họa 19" descr="Đầu có Bánh ră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9853" y="3776236"/>
            <a:ext cx="648000" cy="648000"/>
          </a:xfrm>
          <a:prstGeom prst="rect">
            <a:avLst/>
          </a:prstGeom>
        </p:spPr>
      </p:pic>
      <p:sp>
        <p:nvSpPr>
          <p:cNvPr id="21" name="Hình chữ nhật 20"/>
          <p:cNvSpPr/>
          <p:nvPr/>
        </p:nvSpPr>
        <p:spPr>
          <a:xfrm>
            <a:off x="1284398" y="4524600"/>
            <a:ext cx="453893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seeding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6" name="Đồ họa 25" descr="Người dù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9853" y="4420497"/>
            <a:ext cx="648000" cy="648000"/>
          </a:xfrm>
          <a:prstGeom prst="rect">
            <a:avLst/>
          </a:prstGeom>
        </p:spPr>
      </p:pic>
      <p:sp>
        <p:nvSpPr>
          <p:cNvPr id="27" name="Hình chữ nhật 26"/>
          <p:cNvSpPr/>
          <p:nvPr/>
        </p:nvSpPr>
        <p:spPr>
          <a:xfrm>
            <a:off x="1254253" y="5187263"/>
            <a:ext cx="66303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8" name="Hình chữ nhật 27"/>
          <p:cNvSpPr/>
          <p:nvPr/>
        </p:nvSpPr>
        <p:spPr>
          <a:xfrm>
            <a:off x="1254253" y="5820152"/>
            <a:ext cx="61462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VII. Target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KH.</a:t>
            </a:r>
          </a:p>
        </p:txBody>
      </p:sp>
      <p:pic>
        <p:nvPicPr>
          <p:cNvPr id="29" name="Đồ họa 28" descr="Máy tính xách tay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9853" y="5050428"/>
            <a:ext cx="648000" cy="648000"/>
          </a:xfrm>
          <a:prstGeom prst="rect">
            <a:avLst/>
          </a:prstGeom>
        </p:spPr>
      </p:pic>
      <p:pic>
        <p:nvPicPr>
          <p:cNvPr id="30" name="Đồ họa 29" descr="Kính lú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9853" y="5708757"/>
            <a:ext cx="648000" cy="56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5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838200" y="915738"/>
            <a:ext cx="10515600" cy="5597603"/>
          </a:xfrm>
          <a:ln w="38100">
            <a:solidFill>
              <a:schemeClr val="bg2"/>
            </a:solidFill>
          </a:ln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khâu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Khâu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MXH Facebook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Profile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KH: 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friends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VD: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Profile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Facebook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đang kinh doanh trên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doanh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buôn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đâu: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đây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tư duy theo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bè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đang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target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đang kinh doanh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đơn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danh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Tương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AE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tư duy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download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http://atpsoftware.vn/simple-graph.html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mẹo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Facebook,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mang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KH.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tặng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ốp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niềm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KH.</a:t>
            </a:r>
          </a:p>
          <a:p>
            <a:pPr>
              <a:lnSpc>
                <a:spcPct val="12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ình chữ nhật 3"/>
          <p:cNvSpPr/>
          <p:nvPr/>
        </p:nvSpPr>
        <p:spPr>
          <a:xfrm>
            <a:off x="1253544" y="230188"/>
            <a:ext cx="61462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VII. Target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KH.</a:t>
            </a:r>
          </a:p>
        </p:txBody>
      </p:sp>
      <p:pic>
        <p:nvPicPr>
          <p:cNvPr id="5" name="Đồ họa 4" descr="Kính lú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718" y="99440"/>
            <a:ext cx="941826" cy="8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6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GB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ln w="38100">
            <a:solidFill>
              <a:schemeClr val="accent2"/>
            </a:solidFill>
          </a:ln>
        </p:spPr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tòi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CỐT LÕI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PROFILE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nhân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ĐI GIÁ TRỊ ĐỂ TẠO ĐƯỢC NIỀM TIN.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inbox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0979 86 6060. FB: fb.com/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atp.toan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(Mr. Toàn)</a:t>
            </a:r>
          </a:p>
        </p:txBody>
      </p:sp>
      <p:sp>
        <p:nvSpPr>
          <p:cNvPr id="4" name="Rectangle 6"/>
          <p:cNvSpPr/>
          <p:nvPr/>
        </p:nvSpPr>
        <p:spPr>
          <a:xfrm>
            <a:off x="4513739" y="6176963"/>
            <a:ext cx="31645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 n"/>
              </a:rPr>
              <a:t>ATP SOFTWARE COMPANY</a:t>
            </a:r>
          </a:p>
          <a:p>
            <a:pPr algn="ctr"/>
            <a:r>
              <a:rPr lang="en-US" sz="2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 n"/>
              </a:rPr>
              <a:t>http://</a:t>
            </a: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 n"/>
              </a:rPr>
              <a:t>www.atpsoftware.vn</a:t>
            </a:r>
            <a:endParaRPr lang="vi-VN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330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509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 TỰA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440790" y="1378634"/>
            <a:ext cx="11310420" cy="493775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Profile.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mong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gũi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Sau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Facebook.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Facebook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Profile,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Fanpage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Groups.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tòi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Profile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&lt;3 !</a:t>
            </a:r>
          </a:p>
          <a:p>
            <a:pPr marL="0" indent="0">
              <a:lnSpc>
                <a:spcPct val="110000"/>
              </a:lnSpc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38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6471137" y="1417662"/>
            <a:ext cx="5375031" cy="527152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Profile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Bí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KH, target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Profile đ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Mấu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chốt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niềm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Profile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đắc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“Cho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n”.</a:t>
            </a:r>
          </a:p>
          <a:p>
            <a:pPr>
              <a:lnSpc>
                <a:spcPct val="120000"/>
              </a:lnSpc>
            </a:pP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 h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theo.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ình chữ nhật 3"/>
          <p:cNvSpPr/>
          <p:nvPr/>
        </p:nvSpPr>
        <p:spPr>
          <a:xfrm>
            <a:off x="1782746" y="750029"/>
            <a:ext cx="652454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Bí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Đồ họa 4" descr="Bóng đè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41473"/>
            <a:ext cx="648000" cy="648000"/>
          </a:xfrm>
          <a:prstGeom prst="rect">
            <a:avLst/>
          </a:prstGeom>
        </p:spPr>
      </p:pic>
      <p:pic>
        <p:nvPicPr>
          <p:cNvPr id="2" name="Đồ họa 1" descr="Bong bóng ý nghĩ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001" y="3940645"/>
            <a:ext cx="914400" cy="914400"/>
          </a:xfrm>
          <a:prstGeom prst="rect">
            <a:avLst/>
          </a:prstGeom>
        </p:spPr>
      </p:pic>
      <p:pic>
        <p:nvPicPr>
          <p:cNvPr id="6" name="Đồ họa 5" descr="Bắt ta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001" y="4993983"/>
            <a:ext cx="914400" cy="914400"/>
          </a:xfrm>
          <a:prstGeom prst="rect">
            <a:avLst/>
          </a:prstGeom>
        </p:spPr>
      </p:pic>
      <p:pic>
        <p:nvPicPr>
          <p:cNvPr id="7" name="Đồ họa 6" descr="Thẻ Nhân viê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5000" y="1802715"/>
            <a:ext cx="914400" cy="914400"/>
          </a:xfrm>
          <a:prstGeom prst="rect">
            <a:avLst/>
          </a:prstGeom>
        </p:spPr>
      </p:pic>
      <p:pic>
        <p:nvPicPr>
          <p:cNvPr id="8" name="Đồ họa 7" descr="Mục tiêu nhắm tới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5000" y="2808324"/>
            <a:ext cx="914400" cy="914400"/>
          </a:xfrm>
          <a:prstGeom prst="rect">
            <a:avLst/>
          </a:prstGeom>
        </p:spPr>
      </p:pic>
      <p:sp>
        <p:nvSpPr>
          <p:cNvPr id="9" name="Hộp Văn bản 8"/>
          <p:cNvSpPr txBox="1"/>
          <p:nvPr/>
        </p:nvSpPr>
        <p:spPr>
          <a:xfrm>
            <a:off x="1892912" y="2075249"/>
            <a:ext cx="412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Hộp Văn bản 9"/>
          <p:cNvSpPr txBox="1"/>
          <p:nvPr/>
        </p:nvSpPr>
        <p:spPr>
          <a:xfrm>
            <a:off x="1892912" y="3076393"/>
            <a:ext cx="442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KH,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nhắm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Hộp Văn bản 10"/>
          <p:cNvSpPr txBox="1"/>
          <p:nvPr/>
        </p:nvSpPr>
        <p:spPr>
          <a:xfrm>
            <a:off x="1892912" y="4213179"/>
            <a:ext cx="44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khâu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content.</a:t>
            </a:r>
          </a:p>
        </p:txBody>
      </p:sp>
      <p:sp>
        <p:nvSpPr>
          <p:cNvPr id="12" name="Hộp Văn bản 11"/>
          <p:cNvSpPr txBox="1"/>
          <p:nvPr/>
        </p:nvSpPr>
        <p:spPr>
          <a:xfrm>
            <a:off x="1892912" y="5266517"/>
            <a:ext cx="412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3" name="Đồ họa 12" descr="Cuộc họp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5000" y="5908383"/>
            <a:ext cx="914400" cy="914400"/>
          </a:xfrm>
          <a:prstGeom prst="rect">
            <a:avLst/>
          </a:prstGeom>
        </p:spPr>
      </p:pic>
      <p:sp>
        <p:nvSpPr>
          <p:cNvPr id="14" name="Hộp Văn bản 13"/>
          <p:cNvSpPr txBox="1"/>
          <p:nvPr/>
        </p:nvSpPr>
        <p:spPr>
          <a:xfrm>
            <a:off x="1892911" y="6180917"/>
            <a:ext cx="412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Profile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KH.</a:t>
            </a:r>
          </a:p>
        </p:txBody>
      </p:sp>
      <p:pic>
        <p:nvPicPr>
          <p:cNvPr id="16" name="Đồ họa 15" descr="Ngón trỏ nghiêng về bên trái chỉ về bên phải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08567" y="6316550"/>
            <a:ext cx="555470" cy="55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9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6794695" y="1428860"/>
            <a:ext cx="5148776" cy="498600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 hay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profile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ở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mũi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(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niềm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truốt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niềm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837846" y="620355"/>
            <a:ext cx="54954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Đồ họa 1" descr="Người dù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849" y="1428860"/>
            <a:ext cx="914400" cy="914400"/>
          </a:xfrm>
          <a:prstGeom prst="rect">
            <a:avLst/>
          </a:prstGeom>
        </p:spPr>
      </p:pic>
      <p:pic>
        <p:nvPicPr>
          <p:cNvPr id="4" name="Đồ họa 3" descr="Phong bì mở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849" y="3464664"/>
            <a:ext cx="914400" cy="914400"/>
          </a:xfrm>
          <a:prstGeom prst="rect">
            <a:avLst/>
          </a:prstGeom>
        </p:spPr>
      </p:pic>
      <p:pic>
        <p:nvPicPr>
          <p:cNvPr id="8" name="Đồ họa 7" descr="Ống ngh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849" y="5736111"/>
            <a:ext cx="914400" cy="914400"/>
          </a:xfrm>
          <a:prstGeom prst="rect">
            <a:avLst/>
          </a:prstGeom>
        </p:spPr>
      </p:pic>
      <p:pic>
        <p:nvPicPr>
          <p:cNvPr id="9" name="Đồ họa 8" descr="Cặp tài liệu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9849" y="2407068"/>
            <a:ext cx="914400" cy="914400"/>
          </a:xfrm>
          <a:prstGeom prst="rect">
            <a:avLst/>
          </a:prstGeom>
        </p:spPr>
      </p:pic>
      <p:pic>
        <p:nvPicPr>
          <p:cNvPr id="11" name="Đồ họa 10" descr="Thẻ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9849" y="4600387"/>
            <a:ext cx="914400" cy="914400"/>
          </a:xfrm>
          <a:prstGeom prst="rect">
            <a:avLst/>
          </a:prstGeom>
        </p:spPr>
      </p:pic>
      <p:sp>
        <p:nvSpPr>
          <p:cNvPr id="12" name="Hộp Văn bản 11"/>
          <p:cNvSpPr txBox="1"/>
          <p:nvPr/>
        </p:nvSpPr>
        <p:spPr>
          <a:xfrm>
            <a:off x="1837847" y="1701394"/>
            <a:ext cx="412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Hộp Văn bản 12"/>
          <p:cNvSpPr txBox="1"/>
          <p:nvPr/>
        </p:nvSpPr>
        <p:spPr>
          <a:xfrm>
            <a:off x="1837846" y="2643334"/>
            <a:ext cx="451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</a:t>
            </a:r>
            <a:r>
              <a:rPr lang="vi-V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</a:t>
            </a:r>
          </a:p>
        </p:txBody>
      </p:sp>
      <p:sp>
        <p:nvSpPr>
          <p:cNvPr id="14" name="Hộp Văn bản 13"/>
          <p:cNvSpPr txBox="1"/>
          <p:nvPr/>
        </p:nvSpPr>
        <p:spPr>
          <a:xfrm>
            <a:off x="1837846" y="3710987"/>
            <a:ext cx="449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 hay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tựa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miêu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Hộp Văn bản 14"/>
          <p:cNvSpPr txBox="1"/>
          <p:nvPr/>
        </p:nvSpPr>
        <p:spPr>
          <a:xfrm>
            <a:off x="1837846" y="4774265"/>
            <a:ext cx="412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Hộp Văn bản 15"/>
          <p:cNvSpPr txBox="1"/>
          <p:nvPr/>
        </p:nvSpPr>
        <p:spPr>
          <a:xfrm>
            <a:off x="1837846" y="6008645"/>
            <a:ext cx="412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KH.</a:t>
            </a:r>
          </a:p>
        </p:txBody>
      </p:sp>
      <p:pic>
        <p:nvPicPr>
          <p:cNvPr id="17" name="Đồ họa 16" descr="Máy ảnh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9849" y="353401"/>
            <a:ext cx="964797" cy="96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5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Hình ảnh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056202"/>
            <a:ext cx="3425609" cy="2500694"/>
          </a:xfrm>
          <a:prstGeom prst="rect">
            <a:avLst/>
          </a:prstGeom>
        </p:spPr>
      </p:pic>
      <p:pic>
        <p:nvPicPr>
          <p:cNvPr id="5" name="Hình ả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589843"/>
            <a:ext cx="3534382" cy="1433412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Hình ảnh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725" y="755138"/>
            <a:ext cx="3423916" cy="3147450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ực</a:t>
            </a:r>
            <a:r>
              <a:rPr lang="en-GB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GB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0" y="33617"/>
            <a:ext cx="391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</p:txBody>
      </p:sp>
      <p:sp>
        <p:nvSpPr>
          <p:cNvPr id="14" name="Hộp Văn bản 13"/>
          <p:cNvSpPr txBox="1"/>
          <p:nvPr/>
        </p:nvSpPr>
        <p:spPr>
          <a:xfrm>
            <a:off x="4065688" y="35932"/>
            <a:ext cx="412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bìa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Hộp Văn bản 14"/>
          <p:cNvSpPr txBox="1"/>
          <p:nvPr/>
        </p:nvSpPr>
        <p:spPr>
          <a:xfrm>
            <a:off x="8129685" y="35933"/>
            <a:ext cx="412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ở, ….</a:t>
            </a:r>
          </a:p>
        </p:txBody>
      </p:sp>
    </p:spTree>
    <p:extLst>
      <p:ext uri="{BB962C8B-B14F-4D97-AF65-F5344CB8AC3E}">
        <p14:creationId xmlns:p14="http://schemas.microsoft.com/office/powerpoint/2010/main" val="206006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575911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hỗ dành sẵn cho Nội dung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428934" y="2810760"/>
            <a:ext cx="5443025" cy="3407159"/>
          </a:xfrm>
          <a:prstGeom prst="rect">
            <a:avLst/>
          </a:prstGeom>
        </p:spPr>
      </p:pic>
      <p:pic>
        <p:nvPicPr>
          <p:cNvPr id="4" name="Hình ảnh 3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428935" y="321176"/>
            <a:ext cx="2771336" cy="2489584"/>
          </a:xfrm>
          <a:prstGeom prst="rect">
            <a:avLst/>
          </a:prstGeom>
        </p:spPr>
      </p:pic>
      <p:pic>
        <p:nvPicPr>
          <p:cNvPr id="5" name="Hình ảnh 4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9200272" y="321176"/>
            <a:ext cx="2671688" cy="2489584"/>
          </a:xfrm>
          <a:prstGeom prst="rect">
            <a:avLst/>
          </a:prstGeom>
        </p:spPr>
      </p:pic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661182" y="472743"/>
            <a:ext cx="5219113" cy="574517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friends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content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“host”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Profile.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8:2 (8 chia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gò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bó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trào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hay đ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nude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hot girl :P.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content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reach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nhé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video: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hot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trào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u.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live stream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nhé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niềm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Profile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niềm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chút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…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friends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Hình chữ nhật 8"/>
          <p:cNvSpPr/>
          <p:nvPr/>
        </p:nvSpPr>
        <p:spPr>
          <a:xfrm>
            <a:off x="1251283" y="6369486"/>
            <a:ext cx="60194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dung,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video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POST.</a:t>
            </a:r>
          </a:p>
        </p:txBody>
      </p:sp>
      <p:pic>
        <p:nvPicPr>
          <p:cNvPr id="10" name="Đồ họa 9" descr="Bút chì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883" y="6236634"/>
            <a:ext cx="648000" cy="648000"/>
          </a:xfrm>
          <a:prstGeom prst="rect">
            <a:avLst/>
          </a:prstGeom>
        </p:spPr>
      </p:pic>
      <p:pic>
        <p:nvPicPr>
          <p:cNvPr id="11" name="Đồ họa 10" descr="Biểu tượng Ngón tay cái Hướng lê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43702" y="4753489"/>
            <a:ext cx="353083" cy="35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6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6865034" y="1236359"/>
            <a:ext cx="5206217" cy="512381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reach (t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video, …</a:t>
            </a:r>
          </a:p>
          <a:p>
            <a:pPr>
              <a:lnSpc>
                <a:spcPct val="120000"/>
              </a:lnSpc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Profile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 hay list friends,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niềm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</a:p>
          <a:p>
            <a:pPr>
              <a:lnSpc>
                <a:spcPct val="120000"/>
              </a:lnSpc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content: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ình chữ nhật 3"/>
          <p:cNvSpPr/>
          <p:nvPr/>
        </p:nvSpPr>
        <p:spPr>
          <a:xfrm>
            <a:off x="1401541" y="342472"/>
            <a:ext cx="528061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content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khâu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Đồ họa 4" descr="Đầu có Bánh ră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996" y="84227"/>
            <a:ext cx="944545" cy="944545"/>
          </a:xfrm>
          <a:prstGeom prst="rect">
            <a:avLst/>
          </a:prstGeom>
        </p:spPr>
      </p:pic>
      <p:pic>
        <p:nvPicPr>
          <p:cNvPr id="6" name="Đồ họa 5" descr="Ngón trỏ nghiêng về bên trái chỉ về bên phả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996" y="1236359"/>
            <a:ext cx="914400" cy="914400"/>
          </a:xfrm>
          <a:prstGeom prst="rect">
            <a:avLst/>
          </a:prstGeom>
        </p:spPr>
      </p:pic>
      <p:pic>
        <p:nvPicPr>
          <p:cNvPr id="7" name="Đồ họa 6" descr="Ngón trỏ nghiêng về bên trái chỉ về bên phả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996" y="5259013"/>
            <a:ext cx="914400" cy="914400"/>
          </a:xfrm>
          <a:prstGeom prst="rect">
            <a:avLst/>
          </a:prstGeom>
        </p:spPr>
      </p:pic>
      <p:pic>
        <p:nvPicPr>
          <p:cNvPr id="8" name="Đồ họa 7" descr="Ngón trỏ nghiêng về bên trái chỉ về bên phả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996" y="4207409"/>
            <a:ext cx="914400" cy="914400"/>
          </a:xfrm>
          <a:prstGeom prst="rect">
            <a:avLst/>
          </a:prstGeom>
        </p:spPr>
      </p:pic>
      <p:pic>
        <p:nvPicPr>
          <p:cNvPr id="9" name="Đồ họa 8" descr="Ngón trỏ nghiêng về bên trái chỉ về bên phả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996" y="2118804"/>
            <a:ext cx="914400" cy="914400"/>
          </a:xfrm>
          <a:prstGeom prst="rect">
            <a:avLst/>
          </a:prstGeom>
        </p:spPr>
      </p:pic>
      <p:pic>
        <p:nvPicPr>
          <p:cNvPr id="10" name="Đồ họa 9" descr="Ngón trỏ nghiêng về bên trái chỉ về bên phả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996" y="3141450"/>
            <a:ext cx="914400" cy="914400"/>
          </a:xfrm>
          <a:prstGeom prst="rect">
            <a:avLst/>
          </a:prstGeom>
        </p:spPr>
      </p:pic>
      <p:sp>
        <p:nvSpPr>
          <p:cNvPr id="11" name="Hộp Văn bản 10"/>
          <p:cNvSpPr txBox="1"/>
          <p:nvPr/>
        </p:nvSpPr>
        <p:spPr>
          <a:xfrm>
            <a:off x="1488784" y="1370393"/>
            <a:ext cx="525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vốn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content hay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Hộp Văn bản 11"/>
          <p:cNvSpPr txBox="1"/>
          <p:nvPr/>
        </p:nvSpPr>
        <p:spPr>
          <a:xfrm>
            <a:off x="1488784" y="2252060"/>
            <a:ext cx="525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Hộp Văn bản 12"/>
          <p:cNvSpPr txBox="1"/>
          <p:nvPr/>
        </p:nvSpPr>
        <p:spPr>
          <a:xfrm>
            <a:off x="1488784" y="3275484"/>
            <a:ext cx="5193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lách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Hay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giật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tít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Hình chữ nhật 13"/>
          <p:cNvSpPr/>
          <p:nvPr/>
        </p:nvSpPr>
        <p:spPr>
          <a:xfrm>
            <a:off x="1488784" y="4341443"/>
            <a:ext cx="5258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Trau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truốt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Hình chữ nhật 14"/>
          <p:cNvSpPr/>
          <p:nvPr/>
        </p:nvSpPr>
        <p:spPr>
          <a:xfrm>
            <a:off x="1488784" y="5360314"/>
            <a:ext cx="54887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642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hỗ dành sẵn cho Nội dung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995762" y="2828925"/>
            <a:ext cx="3842396" cy="3388994"/>
          </a:xfrm>
          <a:prstGeom prst="rect">
            <a:avLst/>
          </a:prstGeom>
        </p:spPr>
      </p:pic>
      <p:pic>
        <p:nvPicPr>
          <p:cNvPr id="5" name="Hình ảnh 4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7929558" y="98474"/>
            <a:ext cx="3842396" cy="2494435"/>
          </a:xfrm>
          <a:prstGeom prst="rect">
            <a:avLst/>
          </a:prstGeom>
        </p:spPr>
      </p:pic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336883" y="492369"/>
            <a:ext cx="7174247" cy="560524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mẹo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seeding hay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nôm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“comment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dạo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>
              <a:lnSpc>
                <a:spcPct val="120000"/>
              </a:lnSpc>
            </a:pP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seeding,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VN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comment hay like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post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lè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tè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like hay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comment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chục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like hay comment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reach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post hay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bay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bổng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hẳn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seeding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Profile,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FB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chút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POST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Seeding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chốt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đừng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nhé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mong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post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seeding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Hình chữ nhật 8"/>
          <p:cNvSpPr/>
          <p:nvPr/>
        </p:nvSpPr>
        <p:spPr>
          <a:xfrm>
            <a:off x="1281428" y="6354443"/>
            <a:ext cx="453893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seeding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1" name="Đồ họa 10" descr="Người dù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883" y="6097613"/>
            <a:ext cx="944545" cy="94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6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62845" y="1005563"/>
            <a:ext cx="6893171" cy="5736338"/>
          </a:xfrm>
          <a:solidFill>
            <a:schemeClr val="bg2"/>
          </a:solidFill>
          <a:ln w="3810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Profile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chi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hay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Profile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KH,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KH, …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Ng</a:t>
            </a:r>
            <a:r>
              <a:rPr lang="vi-V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Search gg: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ATP SOFTWARE, FPLUS, NINJA, …</a:t>
            </a:r>
          </a:p>
          <a:p>
            <a:pPr>
              <a:lnSpc>
                <a:spcPct val="120000"/>
              </a:lnSpc>
            </a:pP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ý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Profile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nhé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Profile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GB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GB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GB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ình chữ nhật 3"/>
          <p:cNvSpPr/>
          <p:nvPr/>
        </p:nvSpPr>
        <p:spPr>
          <a:xfrm>
            <a:off x="1214057" y="235292"/>
            <a:ext cx="66303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GB" sz="2200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GB" sz="22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Đồ họa 4" descr="Máy tính xách t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512" y="-21538"/>
            <a:ext cx="944545" cy="944545"/>
          </a:xfrm>
          <a:prstGeom prst="rect">
            <a:avLst/>
          </a:prstGeom>
        </p:spPr>
      </p:pic>
      <p:pic>
        <p:nvPicPr>
          <p:cNvPr id="6" name="Đồ họa 5" descr="Biểu tượng Ngón tay cái Hướng lê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512" y="5713175"/>
            <a:ext cx="914400" cy="914400"/>
          </a:xfrm>
          <a:prstGeom prst="rect">
            <a:avLst/>
          </a:prstGeom>
        </p:spPr>
      </p:pic>
      <p:pic>
        <p:nvPicPr>
          <p:cNvPr id="8" name="Đồ họa 7" descr="Thế giới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9512" y="1144062"/>
            <a:ext cx="914400" cy="914400"/>
          </a:xfrm>
          <a:prstGeom prst="rect">
            <a:avLst/>
          </a:prstGeom>
        </p:spPr>
      </p:pic>
      <p:pic>
        <p:nvPicPr>
          <p:cNvPr id="9" name="Đồ họa 8" descr="Con Heo đất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9512" y="2139150"/>
            <a:ext cx="914400" cy="914400"/>
          </a:xfrm>
          <a:prstGeom prst="rect">
            <a:avLst/>
          </a:prstGeom>
        </p:spPr>
      </p:pic>
      <p:pic>
        <p:nvPicPr>
          <p:cNvPr id="10" name="Đồ họa 9" descr="Đồng hồ bấm giờ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512" y="4633654"/>
            <a:ext cx="914400" cy="914400"/>
          </a:xfrm>
          <a:prstGeom prst="rect">
            <a:avLst/>
          </a:prstGeom>
        </p:spPr>
      </p:pic>
      <p:pic>
        <p:nvPicPr>
          <p:cNvPr id="11" name="Đồ họa 10" descr="Mục tiêu nhắm tớ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9512" y="3412620"/>
            <a:ext cx="914400" cy="914400"/>
          </a:xfrm>
          <a:prstGeom prst="rect">
            <a:avLst/>
          </a:prstGeom>
        </p:spPr>
      </p:pic>
      <p:sp>
        <p:nvSpPr>
          <p:cNvPr id="12" name="Hộp Văn bản 11"/>
          <p:cNvSpPr txBox="1"/>
          <p:nvPr/>
        </p:nvSpPr>
        <p:spPr>
          <a:xfrm>
            <a:off x="1214057" y="1278097"/>
            <a:ext cx="412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Profile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Hộp Văn bản 12"/>
          <p:cNvSpPr txBox="1"/>
          <p:nvPr/>
        </p:nvSpPr>
        <p:spPr>
          <a:xfrm>
            <a:off x="1214057" y="2411684"/>
            <a:ext cx="412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Hộp Văn bản 13"/>
          <p:cNvSpPr txBox="1"/>
          <p:nvPr/>
        </p:nvSpPr>
        <p:spPr>
          <a:xfrm>
            <a:off x="1214057" y="3637834"/>
            <a:ext cx="412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nhắm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Hộp Văn bản 14"/>
          <p:cNvSpPr txBox="1"/>
          <p:nvPr/>
        </p:nvSpPr>
        <p:spPr>
          <a:xfrm>
            <a:off x="1214057" y="4906188"/>
            <a:ext cx="412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Hộp Văn bản 15"/>
          <p:cNvSpPr txBox="1"/>
          <p:nvPr/>
        </p:nvSpPr>
        <p:spPr>
          <a:xfrm>
            <a:off x="1214057" y="6100035"/>
            <a:ext cx="412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726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2690</Words>
  <Application>Microsoft Office PowerPoint</Application>
  <PresentationFormat>Màn hình rộng</PresentationFormat>
  <Paragraphs>87</Paragraphs>
  <Slides>11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 n</vt:lpstr>
      <vt:lpstr>Times New Roman</vt:lpstr>
      <vt:lpstr>Office Theme</vt:lpstr>
      <vt:lpstr>Bản trình bày PowerPoint</vt:lpstr>
      <vt:lpstr>LỜI TỰA</vt:lpstr>
      <vt:lpstr>Bản trình bày PowerPoint</vt:lpstr>
      <vt:lpstr>Bản trình bày PowerPoint</vt:lpstr>
      <vt:lpstr>Hình ảnh, thông tin chân thực nhất có thể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TÀI LIỆU CHI TIẾT CÁCH XÂY DỰNG PROFILE CÁ NHÂN</dc:title>
  <dc:creator>Toàn Phan Anh</dc:creator>
  <cp:lastModifiedBy>Toàn Phan Anh</cp:lastModifiedBy>
  <cp:revision>62</cp:revision>
  <dcterms:created xsi:type="dcterms:W3CDTF">2017-01-09T03:05:00Z</dcterms:created>
  <dcterms:modified xsi:type="dcterms:W3CDTF">2017-02-11T10:09:49Z</dcterms:modified>
</cp:coreProperties>
</file>