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70" r:id="rId12"/>
  </p:sldIdLst>
  <p:sldSz cx="12188825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Sang" initials="QS" lastIdx="1" clrIdx="0">
    <p:extLst>
      <p:ext uri="{19B8F6BF-5375-455C-9EA6-DF929625EA0E}">
        <p15:presenceInfo xmlns:p15="http://schemas.microsoft.com/office/powerpoint/2012/main" userId="0f50ffb3f2cf4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4651" autoAdjust="0"/>
  </p:normalViewPr>
  <p:slideViewPr>
    <p:cSldViewPr>
      <p:cViewPr varScale="1">
        <p:scale>
          <a:sx n="78" d="100"/>
          <a:sy n="78" d="100"/>
        </p:scale>
        <p:origin x="787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31T07:01:01.694" idx="1">
    <p:pos x="6719" y="120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8AB075-E8E9-455A-B9BE-DE27CCB17426}" type="datetime1">
              <a:rPr lang="vi-VN" smtClean="0">
                <a:latin typeface="Corbel" panose="020B0503020204020204" pitchFamily="34" charset="0"/>
              </a:rPr>
              <a:t>31/05/2023</a:t>
            </a:fld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vi-VN">
                <a:latin typeface="Corbel" panose="020B0503020204020204" pitchFamily="34" charset="0"/>
              </a:rPr>
              <a:t>‹#›</a:t>
            </a:fld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1D7DAEE3-2FEA-4A7C-B086-549D1FCD05F3}" type="datetime1">
              <a:rPr lang="vi-VN" smtClean="0"/>
              <a:pPr/>
              <a:t>31/05/2023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01F2A70B-78F2-4DCF-B53B-C990D2FAFB8A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786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518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623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919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625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605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8702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281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28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023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256" name="dòng" descr="Đồ họa dòng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Hình tự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58" name="Hì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59" name="Hì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0" name="Hình tự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1" name="Hình tự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2" name="Hình tự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3" name="Hình tự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4" name="Hình tự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5" name="Hình tự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6" name="Hình tự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7" name="Hình tự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8" name="Hình tự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9" name="Hình tự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0" name="Hình tự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1" name="Hình tự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2" name="Hình tự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3" name="Hình tự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4" name="Hình tự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5" name="Hình tự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6" name="Hình tự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7" name="Hình tự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8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9" name="Hình tự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0" name="Hình tự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1" name="Hình tự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2" name="Hình tự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3" name="Hình tự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4" name="Hình tự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5" name="Hình tự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6" name="Hình tự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7" name="Hình tự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8" name="Hình tự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9" name="Hình tự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0" name="Hình tự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1" name="Hình tự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2" name="Hình tự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3" name="Hình tự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4" name="Hình tự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5" name="Hình tự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6" name="Hình tự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7" name="Hình tự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8" name="Hình tự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9" name="Hình tự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0" name="Hình tự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1" name="Hình tự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2" name="Hình tự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3" name="Hình tự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4" name="Hình tự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5" name="Hình tự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6" name="Hình tự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7" name="Hình tự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8" name="Hình tự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9" name="Hình tự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0" name="Hình tự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1" name="Hình tự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2" name="Hình tự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3" name="Hình tự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4" name="Hình tự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5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6" name="Hình tự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7" name="Hình tự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8" name="Hình tự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9" name="Hình tự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0" name="Hình tự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1" name="Hình tự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2" name="Hình tự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3" name="Hình tự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4" name="Hình tự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5" name="Hình tự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6" name="Hình tự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7" name="Hình tự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8" name="Hình tự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9" name="Hình tự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0" name="Hình tự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1" name="Hình tự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2" name="Hình tự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3" name="Hình tự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4" name="Hì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5" name="Hì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6" name="Hì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7" name="Hì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8" name="Hì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9" name="Hì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0" name="Hì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1" name="Hì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2" name="Hì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3" name="Hì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4" name="Hì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5" name="Hì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6" name="Hì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7" name="Hì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8" name="Hì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9" name="Hì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0" name="Hì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1" name="Hì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2" name="Hì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3" name="Hì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4" name="Hì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5" name="Hì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6" name="Hì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7" name="Hì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8" name="Hì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9" name="Hình tự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0" name="Hì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1" name="Hì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2" name="Hình tự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3" name="Hình tự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4" name="Hình tự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5" name="Hình tự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6" name="Hì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7" name="Hì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8" name="Hì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9" name="Hì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0" name="Hì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1" name="Hì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2" name="Hì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3" name="Hình tự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4" name="Hì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5" name="Hì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6" name="Hì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7" name="Hì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8" name="Hì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9" name="Hì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Hình tự do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9" name="Hình tự do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0" name="Hình tự do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6419BD0-8024-439A-99DD-04231873004C}" type="datetime1">
              <a:rPr lang="vi-VN" smtClean="0"/>
              <a:pPr/>
              <a:t>31/05/2023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9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0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5922D09-E966-4F38-B7ED-E6C3D5CAC0A3}" type="datetime1">
              <a:rPr lang="vi-VN" smtClean="0"/>
              <a:pPr/>
              <a:t>31/05/2023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67" name="dòng" descr="Đồ họa dò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E4058-0B18-4860-8809-EAD46F4942A3}" type="datetime1">
              <a:rPr lang="vi-VN" smtClean="0"/>
              <a:t>31/05/2023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255" name="dòng" descr="Đồ họa dòng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Hình tự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57" name="Hì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58" name="Hì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59" name="Hình tự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0" name="Hình tự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1" name="Hình tự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2" name="Hình tự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3" name="Hình tự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4" name="Hình tự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5" name="Hình tự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6" name="Hình tự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7" name="Hình tự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8" name="Hình tự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69" name="Hình tự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0" name="Hình tự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1" name="Hình tự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2" name="Hình tự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3" name="Hình tự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4" name="Hình tự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5" name="Hình tự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6" name="Hình tự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7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8" name="Hình tự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79" name="Hình tự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0" name="Hình tự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1" name="Hình tự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2" name="Hình tự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3" name="Hình tự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4" name="Hình tự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5" name="Hình tự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6" name="Hình tự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7" name="Hình tự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8" name="Hình tự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89" name="Hình tự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0" name="Hình tự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1" name="Hình tự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2" name="Hình tự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3" name="Hình tự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4" name="Hình tự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5" name="Hình tự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6" name="Hình tự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7" name="Hình tự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8" name="Hình tự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299" name="Hình tự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0" name="Hình tự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1" name="Hình tự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2" name="Hình tự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3" name="Hình tự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4" name="Hình tự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5" name="Hình tự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6" name="Hình tự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7" name="Hình tự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8" name="Hình tự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09" name="Hình tự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0" name="Hình tự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1" name="Hình tự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2" name="Hình tự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3" name="Hình tự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4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5" name="Hình tự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6" name="Hình tự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7" name="Hình tự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8" name="Hình tự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19" name="Hình tự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0" name="Hình tự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1" name="Hình tự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2" name="Hình tự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3" name="Hình tự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4" name="Hình tự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5" name="Hình tự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6" name="Hình tự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7" name="Hình tự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8" name="Hình tự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29" name="Hình tự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0" name="Hình tự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1" name="Hình tự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2" name="Hình tự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3" name="Hì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4" name="Hì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5" name="Hì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6" name="Hì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7" name="Hì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8" name="Hì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39" name="Hì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0" name="Hì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1" name="Hì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2" name="Hì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3" name="Hì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4" name="Hì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5" name="Hì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6" name="Hì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7" name="Hì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8" name="Hì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49" name="Hì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0" name="Hì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1" name="Hì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2" name="Hì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3" name="Hì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4" name="Hì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5" name="Hì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6" name="Hì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7" name="Hì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8" name="Hình tự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59" name="Hì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0" name="Hì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1" name="Hình tự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2" name="Hình tự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3" name="Hình tự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4" name="Hình tự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5" name="Hì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6" name="Hì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7" name="Hì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8" name="Hì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69" name="Hì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0" name="Hì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1" name="Hì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2" name="Hình tự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3" name="Hì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4" name="Hì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5" name="Hì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6" name="Hì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7" name="Hì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378" name="Hì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1D992-2488-4C20-870B-9C55A72D973C}" type="datetime1">
              <a:rPr lang="vi-VN" smtClean="0"/>
              <a:t>31/05/2023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58" name="dòng" descr="Đồ họa dò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0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1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E03F6-2E6D-4108-9504-1FB4CD86BF78}" type="datetime1">
              <a:rPr lang="vi-VN" smtClean="0"/>
              <a:t>31/05/2023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60" name="dòng" descr="Đồ họa dò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Hình tự do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3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4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A061C-F451-454E-A9FD-8A9C6F486F58}" type="datetime1">
              <a:rPr lang="vi-VN" smtClean="0"/>
              <a:t>31/05/2023</a:t>
            </a:fld>
            <a:endParaRPr lang="vi-VN" dirty="0"/>
          </a:p>
        </p:txBody>
      </p:sp>
      <p:sp>
        <p:nvSpPr>
          <p:cNvPr id="9" name="Chỗ dành sẵn cho Số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vi-VN"/>
              <a:t>‹#›</a:t>
            </a:fld>
            <a:endParaRPr lang="vi-VN" dirty="0"/>
          </a:p>
        </p:txBody>
      </p:sp>
      <p:sp>
        <p:nvSpPr>
          <p:cNvPr id="85" name="Chỗ dành sẵn cho Nội dung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56" name="dòng" descr="Đồ họa dòng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8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9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0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1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E5366A-6445-48DB-98AD-C61ECB7EDED0}" type="datetime1">
              <a:rPr lang="vi-VN" smtClean="0"/>
              <a:t>31/05/2023</a:t>
            </a:fld>
            <a:endParaRPr lang="vi-VN" dirty="0"/>
          </a:p>
        </p:txBody>
      </p:sp>
      <p:sp>
        <p:nvSpPr>
          <p:cNvPr id="5" name="Chỗ dành sẵn cho Số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2FF7B1-4C87-4DA7-B01B-F07EEC33FFB1}" type="datetime1">
              <a:rPr lang="vi-VN" smtClean="0"/>
              <a:t>31/05/2023</a:t>
            </a:fld>
            <a:endParaRPr lang="vi-VN" dirty="0"/>
          </a:p>
        </p:txBody>
      </p:sp>
      <p:sp>
        <p:nvSpPr>
          <p:cNvPr id="4" name="Chỗ dành sẵn cho Số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Corbel" panose="020B0503020204020204" pitchFamily="34" charset="0"/>
              </a:defRPr>
            </a:lvl1pPr>
            <a:lvl2pPr>
              <a:defRPr sz="2000">
                <a:latin typeface="Corbel" panose="020B0503020204020204" pitchFamily="34" charset="0"/>
              </a:defRPr>
            </a:lvl2pPr>
            <a:lvl3pPr>
              <a:defRPr sz="1800">
                <a:latin typeface="Corbel" panose="020B0503020204020204" pitchFamily="34" charset="0"/>
              </a:defRPr>
            </a:lvl3pPr>
            <a:lvl4pPr>
              <a:defRPr sz="1600">
                <a:latin typeface="Corbel" panose="020B0503020204020204" pitchFamily="34" charset="0"/>
              </a:defRPr>
            </a:lvl4pPr>
            <a:lvl5pPr>
              <a:defRPr sz="1600"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grpSp>
        <p:nvGrpSpPr>
          <p:cNvPr id="615" name="khung" descr="Đồ họa hộp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Nhóm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Nhóm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Hình tự do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5" name="Hình tự do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6" name="Hình tự do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7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8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9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0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1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2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3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4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5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6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7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8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9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0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1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2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3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4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5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6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7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8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9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0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1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2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3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4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5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6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7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8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9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0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1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2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3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4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5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6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7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8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9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0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1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2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3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5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6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7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8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9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0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1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2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3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4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5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6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7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8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9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0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1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2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3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4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5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6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7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769" name="Nhóm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Hình tự do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1" name="Hình tự do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2" name="Hình tự do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3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4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5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6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7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8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9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0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1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2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3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4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5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6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7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8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9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0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1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2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3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4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5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6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7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8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9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0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1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2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3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4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5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7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8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9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0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1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2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3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4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5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6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7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8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9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1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2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3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4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5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6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7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8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9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0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1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2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3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4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5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6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7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8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9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0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1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2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3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617" name="Nhóm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Nhóm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Hình tự do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5" name="Hình tự do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6" name="Hình tự do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7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8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9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0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1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2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3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4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5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6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7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8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9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0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1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2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3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4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5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6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7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8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9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0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1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2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3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4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5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6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7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8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9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0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1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2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3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4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5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6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7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8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9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0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1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2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3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5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6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7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8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9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0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1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2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3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4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5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6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7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8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9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0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1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2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3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4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5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6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7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19" name="Nhóm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Hình tự do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1" name="Hình tự do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2" name="Hình tự do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3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4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5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6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7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8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9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0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1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2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3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4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5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6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7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8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9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0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1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2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3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4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5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6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7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8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9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0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1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2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3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4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5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6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7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8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9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0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1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2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3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4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5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6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7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8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9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1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2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3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4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5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6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7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8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9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0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1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2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3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4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5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6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7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8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9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0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1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2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3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</p:grp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338A38A-C783-4C31-8C1D-2B4556039975}" type="datetime1">
              <a:rPr lang="vi-VN" smtClean="0"/>
              <a:pPr/>
              <a:t>31/05/2023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orbel" panose="020B05030202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grpSp>
        <p:nvGrpSpPr>
          <p:cNvPr id="614" name="khung" descr="Đồ họa hộp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Nhóm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Nhóm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Hình tự do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4" name="Hình tự do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5" name="Hình tự do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6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7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8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9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0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1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2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3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4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5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6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7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8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9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0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1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2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3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4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5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6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7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8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9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0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1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2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3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4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5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6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7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8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9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0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1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2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3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4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5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6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7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8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9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0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1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2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4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5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6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7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8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9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0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1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2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3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4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5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6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7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8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9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0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1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2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3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4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5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6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768" name="Nhóm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Hình tự do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0" name="Hình tự do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1" name="Hình tự do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2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3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4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5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6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7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8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9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0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1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2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3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4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5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6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7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8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9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0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1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2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3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4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5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6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7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8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9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0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1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2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3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4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5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7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8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9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0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1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2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3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4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5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6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7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8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9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0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1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2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3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4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5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6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7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8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9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0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1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2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3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4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5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6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7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8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9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0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1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2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616" name="Nhóm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Nhóm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Hình tự do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4" name="Hình tự do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5" name="Hình tự do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6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7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8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9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0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1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2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3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4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5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6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7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8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9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0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1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2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3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4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5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6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7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8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9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0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1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2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3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4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5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6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7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8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9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0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1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2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3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4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5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6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7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8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9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0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1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2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4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5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6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7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8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9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0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1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2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3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4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5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6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7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8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9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0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1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2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3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4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5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6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18" name="Nhóm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Hình tự do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0" name="Hình tự do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1" name="Hình tự do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2" name="Hình tự do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3" name="Hình tự do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4" name="Hình tự do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5" name="Hình tự do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6" name="Hình tự do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7" name="Hình tự do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8" name="Hình tự do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9" name="Hình tự do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0" name="Hình tự do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1" name="Hình tự do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2" name="Hình tự do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3" name="Hình tự do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4" name="Hình tự do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5" name="Hình tự do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6" name="Hình tự do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7" name="Hình tự do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8" name="Hình tự do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9" name="Hình tự do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0" name="Hình tự do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1" name="Hình tự do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2" name="Hình tự do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3" name="Hình tự do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4" name="Hình tự do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5" name="Hình tự do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6" name="Hình tự do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7" name="Hình tự do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8" name="Hình tự do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9" name="Hình tự do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0" name="Hình tự do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1" name="Hình tự do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2" name="Hình tự do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3" name="Hình tự do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4" name="Hình tự do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5" name="Hình tự do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6" name="Hình tự do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7" name="Hình tự do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8" name="Hình tự do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9" name="Hình tự do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0" name="Hình tự do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1" name="Hình tự do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2" name="Hình tự do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3" name="Hình tự do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4" name="Hình tự do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5" name="Hình tự do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6" name="Hình tự do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7" name="Hình tự do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8" name="Hình tự do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9" name="Hình tự d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0" name="Hình tự do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1" name="Hình tự do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2" name="Hình tự do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3" name="Hình tự do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4" name="Hình tự do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5" name="Hình tự do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6" name="Hình tự do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7" name="Hình tự do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8" name="Hình tự do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9" name="Hình tự do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0" name="Hình tự do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1" name="Hình tự do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2" name="Hình tự do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3" name="Hình tự do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4" name="Hình tự do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5" name="Hình tự do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6" name="Hình tự do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7" name="Hình tự do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8" name="Hình tự do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9" name="Hình tự do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0" name="Hình tự do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1" name="Hình tự do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2" name="Hình tự do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</p:grp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6478DEF-98FC-4E5C-B39D-B42941231E10}" type="datetime1">
              <a:rPr lang="vi-VN" smtClean="0"/>
              <a:pPr/>
              <a:t>31/05/2023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67CDE23F-C819-4F90-A36E-4AECD95B2FC5}" type="datetime1">
              <a:rPr lang="vi-VN" smtClean="0"/>
              <a:pPr/>
              <a:t>31/05/2023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25BA54BD-C84D-46CE-8B72-31BFB26ABA4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Plug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vi.wikipedia.org/w/index.php?title=Language_Server_Protocol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KHOA HỌC DỮ LIỆU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Gợi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Ý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Sơn</a:t>
            </a:r>
            <a:endParaRPr lang="vi-V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US" dirty="0" err="1">
                <a:latin typeface="Corbel" panose="020B0503020204020204" pitchFamily="34" charset="0"/>
              </a:rPr>
              <a:t>Dương</a:t>
            </a:r>
            <a:r>
              <a:rPr lang="en-US" dirty="0">
                <a:latin typeface="Corbel" panose="020B0503020204020204" pitchFamily="34" charset="0"/>
              </a:rPr>
              <a:t> Quang </a:t>
            </a:r>
            <a:r>
              <a:rPr lang="en-US" dirty="0" err="1">
                <a:latin typeface="Corbel" panose="020B0503020204020204" pitchFamily="34" charset="0"/>
              </a:rPr>
              <a:t>Sáng</a:t>
            </a:r>
            <a:endParaRPr lang="en-US" dirty="0">
              <a:latin typeface="Corbel" panose="020B0503020204020204" pitchFamily="34" charset="0"/>
            </a:endParaRPr>
          </a:p>
          <a:p>
            <a:pPr rtl="0"/>
            <a:r>
              <a:rPr lang="en-US" dirty="0"/>
              <a:t>K195480106019</a:t>
            </a:r>
          </a:p>
          <a:p>
            <a:pPr rtl="0"/>
            <a:r>
              <a:rPr lang="en-US" dirty="0"/>
              <a:t>k55kmt</a:t>
            </a:r>
          </a:p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IV. THỰC NGHIỆM VÀ KẾT LUẬN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Khi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text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nhập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3B0CC-9946-4B7C-FF6E-4F17602F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0113" y="1828800"/>
            <a:ext cx="5668962" cy="4114800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7D8629-8287-BB2D-8F98-C3DD4B0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BD89C6-A60A-7AE1-8663-CD08253A2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xót</a:t>
            </a:r>
            <a:r>
              <a:rPr lang="en-US" dirty="0"/>
              <a:t>,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co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64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Chương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vi-V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cosine similarity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cosine)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Chương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II:Phân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tích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dữ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liệu</a:t>
            </a:r>
            <a:endParaRPr lang="vi-V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9BAAA-8905-E227-9AEA-A3C20BFF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dữ liệu sử dụng trong bài tập là bộ dữ liệu </a:t>
            </a:r>
            <a:r>
              <a:rPr lang="vi-V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“Online Retail Dataset”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Đây là bộ dữ liệu được lấy từ trang web </a:t>
            </a:r>
            <a:r>
              <a:rPr lang="vi-V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vi-V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chứa thông tin về các thông tin về sản phẩm mà khách 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18812-AB34-F7B2-E194-5198C08F7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2990318"/>
            <a:ext cx="8001000" cy="38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5" name="Chỗ dành sẵn cho Nội dung 4"/>
          <p:cNvSpPr>
            <a:spLocks noGrp="1"/>
          </p:cNvSpPr>
          <p:nvPr>
            <p:ph sz="half" idx="1"/>
          </p:nvPr>
        </p:nvSpPr>
        <p:spPr>
          <a:xfrm>
            <a:off x="1065212" y="2133600"/>
            <a:ext cx="4419599" cy="4267200"/>
          </a:xfrm>
        </p:spPr>
        <p:txBody>
          <a:bodyPr rtlCol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InvoiceNo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Quantity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 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DC458A-3A04-3A6D-C0D4-D384E662F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13" y="1981200"/>
            <a:ext cx="4419600" cy="29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III. THIẾT KẾ CHƯƠNG TRÌNH</a:t>
            </a:r>
          </a:p>
        </p:txBody>
      </p:sp>
      <p:sp>
        <p:nvSpPr>
          <p:cNvPr id="6" name="Chỗ dành sẵn cho Nội dung 5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 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Plug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plugin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tooltip="Language Server Protocol (trang không tồn tạ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Server Protocol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A6B5A5-E830-8739-9DCD-D3076EB0D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522412" y="2438400"/>
            <a:ext cx="4419600" cy="29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Code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br>
              <a:rPr lang="en-US" dirty="0"/>
            </a:b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 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sklearn.metrics.pairwise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dateparse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'%m/%d/%Y %H:%M'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hoabu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baitaplon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OnlineRetail.csv"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parse_dates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date_parser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dateparse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unicode_escape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522413" y="4800601"/>
            <a:ext cx="9143999" cy="1371600"/>
          </a:xfrm>
        </p:spPr>
        <p:txBody>
          <a:bodyPr rtlCol="0">
            <a:normAutofit fontScale="775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datetime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pandas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cosine_similarity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sklearn.metrics.pairwise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dateparse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dateparse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InvoiceDate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'.</a:t>
            </a:r>
          </a:p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hỗ dành sẵn cho Văn bản 2"/>
          <p:cNvSpPr>
            <a:spLocks noGrp="1"/>
          </p:cNvSpPr>
          <p:nvPr>
            <p:ph type="subTitle" idx="4294967295"/>
          </p:nvPr>
        </p:nvSpPr>
        <p:spPr>
          <a:xfrm>
            <a:off x="989012" y="1447800"/>
            <a:ext cx="10056812" cy="5486400"/>
          </a:xfrm>
        </p:spPr>
        <p:txBody>
          <a:bodyPr rtlCol="0"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df.loc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'Quantity'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&gt; </a:t>
            </a:r>
            <a:r>
              <a:rPr lang="en-US" sz="18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df1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df.dropna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subset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=[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df1.pivot_table(</a:t>
            </a:r>
            <a:r>
              <a:rPr lang="en-US" sz="18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columns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StockCode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'Quantity'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aggfunc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'sum'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customer_item_matrix.applymap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lambda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x: </a:t>
            </a:r>
            <a:r>
              <a:rPr lang="en-US" sz="18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18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 &gt; </a:t>
            </a:r>
            <a:r>
              <a:rPr lang="en-US" sz="18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'Quantity'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pivot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df1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'Quantity',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aggfunc</a:t>
            </a:r>
            <a:r>
              <a:rPr lang="en-US" sz="18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='sum'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lambda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</a:p>
          <a:p>
            <a:r>
              <a:rPr lang="en-US" sz="18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22412" y="914400"/>
            <a:ext cx="9144000" cy="2667000"/>
          </a:xfrm>
        </p:spPr>
        <p:txBody>
          <a:bodyPr rtlCol="0"/>
          <a:lstStyle/>
          <a:p>
            <a:pPr rtl="0"/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cosine_similarity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user_to_user_sim_matrix.columns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customer_item_matrix.index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customer_item_matrix.index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user_to_user_sim_matrix.set_index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52C3-0E8C-406E-AEDB-D59CE61D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4876801"/>
            <a:ext cx="9143999" cy="129540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user_to_user_sim_matrix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user_to_user_sim_matrix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user_to_user_sim_matrix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4C42-A495-412D-98A5-6B1FD74D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item_item_sim_matrix.columns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customer_item_matrix.T.index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customer_item_matrix.T.index</a:t>
            </a:r>
            <a:b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item_item_sim_matrix.set_index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34F0F-FCFB-D7E6-9B16-2ED2BDED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4800601"/>
            <a:ext cx="9143999" cy="1752600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cosine_similarity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item_item_sim_matrix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item_item_sim_matrix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item_item_sim_matrix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ảng đen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1.potx" id="{2AFFFB75-E680-465B-A3F8-525050C55492}" vid="{3102E523-DF47-4071-8DA7-77067E6C9467}"/>
    </a:ext>
  </a:extLst>
</a:theme>
</file>

<file path=ppt/theme/theme2.xml><?xml version="1.0" encoding="utf-8"?>
<a:theme xmlns:a="http://schemas.openxmlformats.org/drawingml/2006/main" name="Chủ đề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121</TotalTime>
  <Words>1203</Words>
  <Application>Microsoft Office PowerPoint</Application>
  <PresentationFormat>Custom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Corbel</vt:lpstr>
      <vt:lpstr>Courier New</vt:lpstr>
      <vt:lpstr>Symbol</vt:lpstr>
      <vt:lpstr>Times New Roman</vt:lpstr>
      <vt:lpstr>Ubuntu Mono</vt:lpstr>
      <vt:lpstr>Bảng đen 16x9</vt:lpstr>
      <vt:lpstr>KHOA HỌC DỮ LIỆU Gợi Ý Sản Phẩm Sơn</vt:lpstr>
      <vt:lpstr>Chương I: Giới thiệu chung</vt:lpstr>
      <vt:lpstr>Chương II:Phân tích dữ liệu</vt:lpstr>
      <vt:lpstr>Các trường dữ liệu</vt:lpstr>
      <vt:lpstr>CHƯƠNG III. THIẾT KẾ CHƯƠNG TRÌNH</vt:lpstr>
      <vt:lpstr>Code chương trình from datetime import datetime import pandas as pd from sklearn.metrics.pairwise import cosine_similarity  dateparse = lambda x: datetime.strptime(x, '%m/%d/%Y %H:%M') df = pd.read_csv("C:\\Users\\hoabu\\baitaplon\\OnlineRetail.csv", parse_dates=['InvoiceDate'], date_parser=dateparse, encoding='unicode_escape') </vt:lpstr>
      <vt:lpstr>  </vt:lpstr>
      <vt:lpstr>user_to_user_sim_matrix = pd.DataFrame(cosine_similarity(customer_item_matrix)) user_to_user_sim_matrix.columns = customer_item_matrix.index user_to_user_sim_matrix['CustomerID'] = customer_item_matrix.index user_to_user_sim_matrix = user_to_user_sim_matrix.set_index('CustomerID'</vt:lpstr>
      <vt:lpstr>item_item_sim_matrix = pd.DataFrame(cosine_similarity(customer_item_matrix.T)) item_item_sim_matrix.columns = customer_item_matrix.T.index item_item_sim_matrix['StockCode'] = customer_item_matrix.T.index item_item_sim_matrix = item_item_sim_matrix.set_index('StockCode') </vt:lpstr>
      <vt:lpstr>CHƯƠNG IV. THỰC NGHIỆM VÀ KẾT LUẬN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 HỌC DỮ LIỆU Gợi Ý Sản Phẩm Sơn</dc:title>
  <dc:creator>Quang Sang</dc:creator>
  <cp:lastModifiedBy>Quang Sang</cp:lastModifiedBy>
  <cp:revision>2</cp:revision>
  <dcterms:created xsi:type="dcterms:W3CDTF">2023-05-30T23:48:17Z</dcterms:created>
  <dcterms:modified xsi:type="dcterms:W3CDTF">2023-05-31T02:14:57Z</dcterms:modified>
</cp:coreProperties>
</file>