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7" r:id="rId13"/>
    <p:sldId id="278" r:id="rId14"/>
    <p:sldId id="279" r:id="rId15"/>
    <p:sldId id="280" r:id="rId16"/>
    <p:sldId id="28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3CC"/>
    <a:srgbClr val="0033CC"/>
    <a:srgbClr val="000099"/>
    <a:srgbClr val="996633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 autoAdjust="0"/>
    <p:restoredTop sz="94662"/>
  </p:normalViewPr>
  <p:slideViewPr>
    <p:cSldViewPr>
      <p:cViewPr varScale="1">
        <p:scale>
          <a:sx n="65" d="100"/>
          <a:sy n="65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1F-43E5-95EB-3C7BB37A61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1F-43E5-95EB-3C7BB37A61FB}"/>
              </c:ext>
            </c:extLst>
          </c:dPt>
          <c:dLbls>
            <c:dLbl>
              <c:idx val="0"/>
              <c:layout>
                <c:manualLayout>
                  <c:x val="5.0565535595475705E-2"/>
                  <c:y val="-1.360544217687087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25139746753213"/>
                      <c:h val="0.144458192725909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21F-43E5-95EB-3C7BB37A61F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Sheet1!$I$8:$J$8</c:f>
              <c:strCache>
                <c:ptCount val="2"/>
                <c:pt idx="0">
                  <c:v>nhãn 0</c:v>
                </c:pt>
                <c:pt idx="1">
                  <c:v>nhãn 1</c:v>
                </c:pt>
              </c:strCache>
            </c:strRef>
          </c:cat>
          <c:val>
            <c:numRef>
              <c:f>Sheet1!$I$9:$J$9</c:f>
              <c:numCache>
                <c:formatCode>General</c:formatCode>
                <c:ptCount val="2"/>
                <c:pt idx="0">
                  <c:v>221004</c:v>
                </c:pt>
                <c:pt idx="1">
                  <c:v>30996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1F-43E5-95EB-3C7BB37A6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E71C-B268-3544-B37C-B1D21E85242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1C843-58D7-AD4A-A8A8-38C4B2B9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7900" y="706629"/>
            <a:ext cx="4648200" cy="1139150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HỌC PHẦN NGUYÊN LÝ MÁY HỌC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845779"/>
            <a:ext cx="7620000" cy="203132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PREDICTION BASED ON CUSTOMER BEHAVIOR DATA SET</a:t>
            </a:r>
          </a:p>
          <a:p>
            <a:r>
              <a:rPr lang="en-US" altLang="en-US" sz="36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973F-8CC8-6940-B13C-6B66525FCFD3}"/>
              </a:ext>
            </a:extLst>
          </p:cNvPr>
          <p:cNvSpPr txBox="1"/>
          <p:nvPr/>
        </p:nvSpPr>
        <p:spPr>
          <a:xfrm>
            <a:off x="416011" y="39624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Nhóm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4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5: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Trần Thanh Quang		B1809393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Trần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Anh		B1809436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B1809335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B1809452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EEAFE-5D84-2B41-8EBE-1739414B5BED}"/>
              </a:ext>
            </a:extLst>
          </p:cNvPr>
          <p:cNvSpPr txBox="1"/>
          <p:nvPr/>
        </p:nvSpPr>
        <p:spPr>
          <a:xfrm>
            <a:off x="5684108" y="3962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4A55-3EEA-E84F-ADF1-7BDE18E8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spd="slow" advTm="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D549-8F60-7D49-BFB1-7D039813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80B4-5F8A-1148-BC63-A4108D62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33538"/>
            <a:ext cx="8686800" cy="46910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Info(D) = -3/7*log(3/7) – 4/7*log(4/7) = 0.296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E506E-8654-6A47-BE78-9CE5DD56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7790804" cy="25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5BA-DF31-E448-B707-B4B67B3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24FCD-4C4C-794C-BB07-39F7A3E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05024F-55E4-AB46-8899-0C07A624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1124"/>
            <a:ext cx="8382000" cy="4943475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4977321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4977321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Info([2,1],[1,3]) = 3/7 * info([2,1]) + 4/7 * info([1,3])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3/7 * (-2/3 * log(2/3) – 1/3 * log(1/3)) 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+ 4/7 * (-1/4 * log(1/4) - 3/4 * log(3/4))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0.258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BF6CA-BDF1-6B40-B923-BFBA02A8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1" y="2057400"/>
            <a:ext cx="6523797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E9E2B7-8339-2443-A633-5AD0AB3EC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1000" y="2073876"/>
            <a:ext cx="7882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8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4EF5-9F70-3745-B5DE-539CD70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7C08-91DF-9F48-9D5D-80090C19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33537"/>
            <a:ext cx="8686800" cy="4941887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yes: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Info([1,1],[2,3]) = 2/7 * info([1,1]) + 5/7 * info([2,3])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2/7 * (-1/2 * log(1/2) – 1/2 * log(1/2)) 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+ 5/17 * (-2/5 * log(2/5) - 3/4 * log(3/5))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 0.294</a:t>
            </a:r>
          </a:p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EA22-8AC6-BB4F-B96B-79783223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D379D-38F9-FB4A-983D-8E6440C6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313802"/>
            <a:ext cx="6007100" cy="7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0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845D-0D63-0E41-9EB8-78545224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181F-61D3-E842-8E50-67B1F7EB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3538"/>
            <a:ext cx="8534400" cy="469106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0.296 – 0.258 =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0.296 – 0.294 = 0.002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3A5C-5CAD-5D40-9ADF-51939D89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 descr="A blue rectangle with black text&#10;&#10;Description automatically generated with low confidence">
            <a:extLst>
              <a:ext uri="{FF2B5EF4-FFF2-40B4-BE49-F238E27FC236}">
                <a16:creationId xmlns:a16="http://schemas.microsoft.com/office/drawing/2014/main" id="{099562A6-63CE-4044-89BA-6CC13ED5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68" y="2628900"/>
            <a:ext cx="5346700" cy="1866900"/>
          </a:xfrm>
          <a:prstGeom prst="rect">
            <a:avLst/>
          </a:prstGeom>
        </p:spPr>
      </p:pic>
      <p:sp>
        <p:nvSpPr>
          <p:cNvPr id="7" name="Decision 6">
            <a:extLst>
              <a:ext uri="{FF2B5EF4-FFF2-40B4-BE49-F238E27FC236}">
                <a16:creationId xmlns:a16="http://schemas.microsoft.com/office/drawing/2014/main" id="{1EC88AE2-29D5-CE43-BF2B-5CFE2A81F769}"/>
              </a:ext>
            </a:extLst>
          </p:cNvPr>
          <p:cNvSpPr/>
          <p:nvPr/>
        </p:nvSpPr>
        <p:spPr>
          <a:xfrm>
            <a:off x="5397500" y="4419600"/>
            <a:ext cx="22987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4EA80C-51A0-AA4B-8F50-661ADC4E05CC}"/>
              </a:ext>
            </a:extLst>
          </p:cNvPr>
          <p:cNvCxnSpPr/>
          <p:nvPr/>
        </p:nvCxnSpPr>
        <p:spPr>
          <a:xfrm flipH="1">
            <a:off x="5372100" y="5263355"/>
            <a:ext cx="571500" cy="7564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8B426-C6A9-C74C-8BDD-9BFEC590A4DB}"/>
              </a:ext>
            </a:extLst>
          </p:cNvPr>
          <p:cNvCxnSpPr/>
          <p:nvPr/>
        </p:nvCxnSpPr>
        <p:spPr>
          <a:xfrm>
            <a:off x="7086600" y="5284788"/>
            <a:ext cx="609600" cy="7350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E7EC58-FA50-554C-9D66-43297BB8E62F}"/>
              </a:ext>
            </a:extLst>
          </p:cNvPr>
          <p:cNvSpPr txBox="1"/>
          <p:nvPr/>
        </p:nvSpPr>
        <p:spPr>
          <a:xfrm>
            <a:off x="4648200" y="5117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4977321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570A1-37DE-6D47-8BA8-13EC3565CDAB}"/>
              </a:ext>
            </a:extLst>
          </p:cNvPr>
          <p:cNvSpPr txBox="1"/>
          <p:nvPr/>
        </p:nvSpPr>
        <p:spPr>
          <a:xfrm>
            <a:off x="7190028" y="518936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&gt;=4977321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1328-9FBB-6942-848B-50B41E5B6736}"/>
              </a:ext>
            </a:extLst>
          </p:cNvPr>
          <p:cNvSpPr txBox="1"/>
          <p:nvPr/>
        </p:nvSpPr>
        <p:spPr>
          <a:xfrm>
            <a:off x="380711" y="5641577"/>
            <a:ext cx="660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8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B90-5FAB-2A40-827A-C23DF523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155A-1326-3640-84F5-BB9C1F06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167584"/>
            <a:ext cx="2133600" cy="554038"/>
          </a:xfrm>
        </p:spPr>
        <p:txBody>
          <a:bodyPr/>
          <a:lstStyle/>
          <a:p>
            <a:fld id="{0F4F63AB-74FF-4D4D-9C96-7E67E70BF8F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84DE1-EE2B-4C3E-9FB7-4DB663B2A799}"/>
              </a:ext>
            </a:extLst>
          </p:cNvPr>
          <p:cNvGrpSpPr/>
          <p:nvPr/>
        </p:nvGrpSpPr>
        <p:grpSpPr>
          <a:xfrm>
            <a:off x="1447800" y="1828800"/>
            <a:ext cx="6781800" cy="4615803"/>
            <a:chOff x="1447800" y="1828800"/>
            <a:chExt cx="6781800" cy="46158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AFF276-C177-E641-A6C2-0D4D4A7912F5}"/>
                </a:ext>
              </a:extLst>
            </p:cNvPr>
            <p:cNvSpPr/>
            <p:nvPr/>
          </p:nvSpPr>
          <p:spPr>
            <a:xfrm>
              <a:off x="2201437" y="1828800"/>
              <a:ext cx="2514600" cy="8382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Married/Single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3CC2AA-8F17-024A-A5D0-CFBF3231ECF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1896637" y="2544248"/>
              <a:ext cx="673055" cy="63684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231F88-A9D1-614D-AD49-8B9379055983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347782" y="2544248"/>
              <a:ext cx="673055" cy="57995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5A21AF-CA9D-EC4E-A02F-B3CEC8F56C3B}"/>
                </a:ext>
              </a:extLst>
            </p:cNvPr>
            <p:cNvSpPr/>
            <p:nvPr/>
          </p:nvSpPr>
          <p:spPr>
            <a:xfrm>
              <a:off x="3839737" y="3148914"/>
              <a:ext cx="2362200" cy="838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Income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FFF67E-3FB2-504C-91B3-9DE443CA497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496837" y="3864362"/>
              <a:ext cx="688836" cy="55523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550640-300F-D947-8294-E88769FE66DF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5856001" y="3864362"/>
              <a:ext cx="879336" cy="60466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68908-9957-CD44-BB9D-F16D2612E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2468" y="5257800"/>
              <a:ext cx="825455" cy="63555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F96022-C0C4-7C47-8266-3FC0F1B3811B}"/>
                </a:ext>
              </a:extLst>
            </p:cNvPr>
            <p:cNvCxnSpPr/>
            <p:nvPr/>
          </p:nvCxnSpPr>
          <p:spPr>
            <a:xfrm flipH="1">
              <a:off x="5522897" y="5307228"/>
              <a:ext cx="825455" cy="63555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ACD340-2875-CB47-A1D5-789AE0627137}"/>
                </a:ext>
              </a:extLst>
            </p:cNvPr>
            <p:cNvCxnSpPr/>
            <p:nvPr/>
          </p:nvCxnSpPr>
          <p:spPr>
            <a:xfrm>
              <a:off x="3839737" y="5257800"/>
              <a:ext cx="844572" cy="63349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860A21-DBFC-A84F-9112-3166B041B621}"/>
                </a:ext>
              </a:extLst>
            </p:cNvPr>
            <p:cNvCxnSpPr/>
            <p:nvPr/>
          </p:nvCxnSpPr>
          <p:spPr>
            <a:xfrm>
              <a:off x="7154437" y="5310101"/>
              <a:ext cx="844572" cy="63349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E207C9-BC8E-6F4D-9BA5-4C1AF52B58D7}"/>
                </a:ext>
              </a:extLst>
            </p:cNvPr>
            <p:cNvSpPr txBox="1"/>
            <p:nvPr/>
          </p:nvSpPr>
          <p:spPr>
            <a:xfrm>
              <a:off x="4602125" y="2455410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9EE23E-9836-A642-8EF1-21D51A140F9C}"/>
                </a:ext>
              </a:extLst>
            </p:cNvPr>
            <p:cNvSpPr txBox="1"/>
            <p:nvPr/>
          </p:nvSpPr>
          <p:spPr>
            <a:xfrm>
              <a:off x="1447800" y="2446485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Married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EC6FF5-2E47-5449-865C-0F2D27B3C352}"/>
                </a:ext>
              </a:extLst>
            </p:cNvPr>
            <p:cNvSpPr/>
            <p:nvPr/>
          </p:nvSpPr>
          <p:spPr>
            <a:xfrm>
              <a:off x="2867870" y="3794211"/>
              <a:ext cx="1181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4977321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E20D10-1211-6F4C-B989-2C6179BD470C}"/>
                </a:ext>
              </a:extLst>
            </p:cNvPr>
            <p:cNvSpPr/>
            <p:nvPr/>
          </p:nvSpPr>
          <p:spPr>
            <a:xfrm>
              <a:off x="6107601" y="3745337"/>
              <a:ext cx="1255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&gt;=4977321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A24032-18F7-E040-A85C-DA4B6C821BA3}"/>
                </a:ext>
              </a:extLst>
            </p:cNvPr>
            <p:cNvSpPr txBox="1"/>
            <p:nvPr/>
          </p:nvSpPr>
          <p:spPr>
            <a:xfrm>
              <a:off x="2090740" y="5122562"/>
              <a:ext cx="56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AAB86D-B3D3-E847-80D0-57F6E9E5E156}"/>
                </a:ext>
              </a:extLst>
            </p:cNvPr>
            <p:cNvSpPr txBox="1"/>
            <p:nvPr/>
          </p:nvSpPr>
          <p:spPr>
            <a:xfrm>
              <a:off x="5490394" y="5186959"/>
              <a:ext cx="54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FF7AA6-7B89-1E4D-AF3C-6B8D12431174}"/>
                </a:ext>
              </a:extLst>
            </p:cNvPr>
            <p:cNvSpPr txBox="1"/>
            <p:nvPr/>
          </p:nvSpPr>
          <p:spPr>
            <a:xfrm>
              <a:off x="7455669" y="5205217"/>
              <a:ext cx="45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05B8B9-5F09-7242-BF1E-DA087648B384}"/>
                </a:ext>
              </a:extLst>
            </p:cNvPr>
            <p:cNvSpPr txBox="1"/>
            <p:nvPr/>
          </p:nvSpPr>
          <p:spPr>
            <a:xfrm>
              <a:off x="4160536" y="5185715"/>
              <a:ext cx="45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78CCE5C-01C6-1E4E-8C43-17F0F8321E30}"/>
                </a:ext>
              </a:extLst>
            </p:cNvPr>
            <p:cNvSpPr/>
            <p:nvPr/>
          </p:nvSpPr>
          <p:spPr>
            <a:xfrm>
              <a:off x="2304070" y="4432793"/>
              <a:ext cx="2507877" cy="9041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Car_Ownership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EF7372-870E-E54E-BE3C-E7AA1E9CCF39}"/>
                </a:ext>
              </a:extLst>
            </p:cNvPr>
            <p:cNvSpPr/>
            <p:nvPr/>
          </p:nvSpPr>
          <p:spPr>
            <a:xfrm>
              <a:off x="5506646" y="4457915"/>
              <a:ext cx="2507877" cy="9041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Car_Ownership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D30EEA0-0FE1-B04A-B871-3138A436F295}"/>
                </a:ext>
              </a:extLst>
            </p:cNvPr>
            <p:cNvSpPr/>
            <p:nvPr/>
          </p:nvSpPr>
          <p:spPr>
            <a:xfrm>
              <a:off x="1660954" y="3215222"/>
              <a:ext cx="381000" cy="50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543273E-FA0F-7F4F-9930-C7D3A2295735}"/>
                </a:ext>
              </a:extLst>
            </p:cNvPr>
            <p:cNvSpPr/>
            <p:nvPr/>
          </p:nvSpPr>
          <p:spPr>
            <a:xfrm>
              <a:off x="1946764" y="5899537"/>
              <a:ext cx="381000" cy="50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D7366C-EEFC-A14E-A291-4E78398D4F6D}"/>
                </a:ext>
              </a:extLst>
            </p:cNvPr>
            <p:cNvSpPr/>
            <p:nvPr/>
          </p:nvSpPr>
          <p:spPr>
            <a:xfrm>
              <a:off x="7848600" y="5943600"/>
              <a:ext cx="381000" cy="50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10440D-5B36-8A4D-A4FD-8F54E74F8DFD}"/>
                </a:ext>
              </a:extLst>
            </p:cNvPr>
            <p:cNvSpPr/>
            <p:nvPr/>
          </p:nvSpPr>
          <p:spPr>
            <a:xfrm>
              <a:off x="5334196" y="5943600"/>
              <a:ext cx="381000" cy="50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7EBB08-B460-9645-9D31-DD3C99854D94}"/>
                </a:ext>
              </a:extLst>
            </p:cNvPr>
            <p:cNvSpPr/>
            <p:nvPr/>
          </p:nvSpPr>
          <p:spPr>
            <a:xfrm>
              <a:off x="4487437" y="5899797"/>
              <a:ext cx="381000" cy="5010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30E55B1-57BA-4E40-8184-1D5B435B4FFC}"/>
              </a:ext>
            </a:extLst>
          </p:cNvPr>
          <p:cNvSpPr txBox="1"/>
          <p:nvPr/>
        </p:nvSpPr>
        <p:spPr>
          <a:xfrm>
            <a:off x="1672797" y="1300632"/>
            <a:ext cx="569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3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293-41EC-9848-B473-07EBC8FE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A380-4E4F-B240-8457-4CE4370E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108" y="1321051"/>
            <a:ext cx="5334000" cy="436476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Married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&lt; 4977321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&lt; 4977321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&gt;= 4977321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&gt;= 4977321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5FAC8-3368-C94A-A905-A1BB9685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3886200" cy="37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9F83-C168-7442-90C9-C86669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CD48-4DE6-4246-94DA-2A0DFAD1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3538"/>
            <a:ext cx="9067800" cy="4691062"/>
          </a:xfrm>
        </p:spPr>
        <p:txBody>
          <a:bodyPr/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&gt;= 4977321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=1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15: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&gt;= 4977321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=1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19: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= Single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&lt; 4977321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=1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BCFA-2F44-7E4F-A5D3-EAE6741B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223F09F-177B-F348-9D87-EC2AC512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872457"/>
            <a:ext cx="807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44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0F01-15AD-1746-864F-7F891C05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37EB-8976-AF4E-B8C1-0D3B97A5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3538"/>
            <a:ext cx="8229600" cy="4691062"/>
          </a:xfrm>
        </p:spPr>
        <p:txBody>
          <a:bodyPr/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: Income, Age, Experience, Married/Single,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House_Ownership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Profession,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CURRENT_JOB_YRS, CURRENT_HOUSE_YRS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Hold-out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168000 (2/3)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84000 (1/3)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test).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criterion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“entropy”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89.21%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87.82%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5BB-6384-DF45-9E92-E86B4EB8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0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C0AA-E849-1B4B-96F2-35E5E51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D6687C-E6B7-6843-893A-083FBA58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157"/>
            <a:ext cx="9144000" cy="5115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49CBDF-42D1-4284-9FC7-47317D8D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01D6-13A0-F049-A7E5-CBDEB9B9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AE75-C414-0846-9966-3EDD3045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898650"/>
            <a:ext cx="8229600" cy="469106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Naive bayes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Prediction Based on Customer Behavior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89.06%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32CB-5883-7748-8064-0DB5D1E4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32" y="5645490"/>
            <a:ext cx="2360468" cy="6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Loan_Prediction_Based_on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Customer_Behavior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đánh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Hold-out</a:t>
            </a:r>
          </a:p>
          <a:p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8155C-7E26-BD47-A27D-A6E74D8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B2C-E0DC-8C44-AB26-8B1B21EA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286000"/>
            <a:ext cx="52578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AND TEACHER FOR WATCHING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6B16-7A97-4849-AFED-640C5985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8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3506-F84D-254F-8C52-C1BF1D96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3ECE-7F68-9C46-AF24-E8EBD303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278606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252000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Income, Age, Experience, Married/Single,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House_Ownership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Profession, CITY, STATE, CURRENT_JOB_YRS, CURRENT_HOUSE_YRS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Risk_Flag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EC320-AC59-4D48-ABF0-3FE66228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5F12B-AFA8-4344-ABAA-DC1DDDE7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53000"/>
            <a:ext cx="8991599" cy="12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CE32-1165-8C42-92B1-7220CED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8577-AFB5-FA48-9CAE-05A537EE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633538"/>
            <a:ext cx="5715000" cy="446246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(221004)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(30996)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Prediction Based on Customer Behavior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19D3A-35FB-5F42-8465-F612ED53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085834"/>
              </p:ext>
            </p:extLst>
          </p:nvPr>
        </p:nvGraphicFramePr>
        <p:xfrm>
          <a:off x="-633413" y="1665069"/>
          <a:ext cx="4772025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0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4109-43AD-1F4F-B268-EE1C6D0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3F02-A8E2-0D45-82F2-70CFCE53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Info(D) = -6/10*log(6/10) – 4/10*log(4/10) = 0.292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560F-0AFB-AC48-BD05-8E3F6F4D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AEEDA-17F9-844E-8963-27BB8A86B6AD}"/>
              </a:ext>
            </a:extLst>
          </p:cNvPr>
          <p:cNvSpPr txBox="1"/>
          <p:nvPr/>
        </p:nvSpPr>
        <p:spPr>
          <a:xfrm>
            <a:off x="2570205" y="1952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06700"/>
            <a:ext cx="740630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4509-BD2F-7B41-A839-368908F2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4AD9-3330-5048-804E-67CD62C7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33538"/>
            <a:ext cx="8991600" cy="469106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4595967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4595967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Info([4,1],[2,3]) = 5/10 * info([4,1]) + 5/10 * info([2,3])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5/10 * (-4/5 * log(4/5) – 1/5 * log(1/5)) 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+ 5/10 * (-2/5 * log(2/5) - 3/5 * log(3/5))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0.254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CDA40-9396-B348-B538-C474399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41838-DDF7-CE4B-B863-981C01C1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2898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AAF757-4DAF-1E4D-9A2C-2133E7788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799" y="2222500"/>
            <a:ext cx="8671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E9-69A5-E94D-A499-51B54C27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151E-D019-0D4C-92B6-35DD15BB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33538"/>
            <a:ext cx="8915400" cy="469106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married 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/3,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Info([3,0],[3,4]) = 3/10 * info([3,0]) + 7/10 * info([3,4])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3/10 * (-3/3 * log(3/3) – 0 * log(0)) 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+ 7/10 * (-3/7 * log(3/7) - 4/7 * log(4/7))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0.207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B176-951C-1E4A-BF57-C834FF8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1DDEC-1342-E846-B692-5A3394C78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518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777D-5890-D946-898E-AFAF53E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83F4-F179-CC4F-BB4C-55EC239F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33538"/>
            <a:ext cx="8763000" cy="484346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8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no: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/4,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Info([2,1],[4,3]) = 3/10 * info([2,1]) + 7/10 * info([4,3])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3/10 * (-2/3 * log(2/3) – 1/3 * log(1/3)) 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+ 7/10 * (-4/7 * log(4/7) - 3/7 * log(3/7))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 0.290</a:t>
            </a:r>
          </a:p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7BD49-E123-BA4F-92FC-A702613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891B0-F94D-614D-8D8D-72261DF8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54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371A-9721-4C43-B770-62135C8A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D187-7335-8945-82C9-A0AEFBA5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0.292 – 0.254 = 0.038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Married/Single) 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0.292 – 0.207 =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Car_Ownership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0.292 – 0.290 = 0.002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0FA3-7C12-4543-ADC4-0C43C94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4E926550-3A93-0E48-AD62-9596DC2DA76B}"/>
              </a:ext>
            </a:extLst>
          </p:cNvPr>
          <p:cNvSpPr/>
          <p:nvPr/>
        </p:nvSpPr>
        <p:spPr>
          <a:xfrm>
            <a:off x="2438400" y="3420762"/>
            <a:ext cx="3581400" cy="145603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2B7874-DCDA-8F44-B6B8-80BD1EC7464F}"/>
              </a:ext>
            </a:extLst>
          </p:cNvPr>
          <p:cNvCxnSpPr/>
          <p:nvPr/>
        </p:nvCxnSpPr>
        <p:spPr>
          <a:xfrm flipH="1">
            <a:off x="2286000" y="4495800"/>
            <a:ext cx="990600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99ECF-30BE-844F-9202-7B476BAA4CFC}"/>
              </a:ext>
            </a:extLst>
          </p:cNvPr>
          <p:cNvCxnSpPr>
            <a:cxnSpLocks/>
          </p:cNvCxnSpPr>
          <p:nvPr/>
        </p:nvCxnSpPr>
        <p:spPr>
          <a:xfrm>
            <a:off x="5181600" y="4495800"/>
            <a:ext cx="1143000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1601ED-A178-A948-B507-3660BCE0E75B}"/>
              </a:ext>
            </a:extLst>
          </p:cNvPr>
          <p:cNvSpPr txBox="1"/>
          <p:nvPr/>
        </p:nvSpPr>
        <p:spPr>
          <a:xfrm>
            <a:off x="1752600" y="4469368"/>
            <a:ext cx="11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1132E-97C5-2446-BD94-499B0C5B9409}"/>
              </a:ext>
            </a:extLst>
          </p:cNvPr>
          <p:cNvSpPr txBox="1"/>
          <p:nvPr/>
        </p:nvSpPr>
        <p:spPr>
          <a:xfrm>
            <a:off x="5753100" y="45114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13D31-2C18-894E-9CD6-267B21CB82D4}"/>
              </a:ext>
            </a:extLst>
          </p:cNvPr>
          <p:cNvSpPr txBox="1"/>
          <p:nvPr/>
        </p:nvSpPr>
        <p:spPr>
          <a:xfrm>
            <a:off x="712572" y="5426441"/>
            <a:ext cx="782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Married/Single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371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1296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Default Design</vt:lpstr>
      <vt:lpstr>BÁO CÁO HỌC PHẦN NGUYÊN LÝ MÁY HỌC</vt:lpstr>
      <vt:lpstr>Nội dung báo cáo</vt:lpstr>
      <vt:lpstr>Giới thiệu tập dữ liệu</vt:lpstr>
      <vt:lpstr>Giới thiệu tập dữ liệu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Minh họa giải thuật Decision Tree</vt:lpstr>
      <vt:lpstr>Thực nghiệm đánh giá</vt:lpstr>
      <vt:lpstr>Thực nghiệm đánh giá</vt:lpstr>
      <vt:lpstr>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Quang trần</cp:lastModifiedBy>
  <cp:revision>85</cp:revision>
  <dcterms:created xsi:type="dcterms:W3CDTF">2008-08-06T06:37:20Z</dcterms:created>
  <dcterms:modified xsi:type="dcterms:W3CDTF">2021-11-25T02:04:00Z</dcterms:modified>
</cp:coreProperties>
</file>