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60137"/>
            <a:ext cx="7772400" cy="146304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5334105"/>
            <a:ext cx="3200400" cy="715104"/>
          </a:xfrm>
        </p:spPr>
        <p:txBody>
          <a:bodyPr>
            <a:normAutofit fontScale="92500"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B1809436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B1809393</a:t>
            </a:r>
          </a:p>
        </p:txBody>
      </p:sp>
    </p:spTree>
    <p:extLst>
      <p:ext uri="{BB962C8B-B14F-4D97-AF65-F5344CB8AC3E}">
        <p14:creationId xmlns:p14="http://schemas.microsoft.com/office/powerpoint/2010/main" val="167871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00361"/>
            <a:ext cx="8561780" cy="45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542059" y="2226365"/>
            <a:ext cx="15903" cy="396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643" y="2226365"/>
            <a:ext cx="3896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9239" y="2226365"/>
            <a:ext cx="4715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643" y="2226365"/>
            <a:ext cx="38961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chitiethoadon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khuyenMai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thanhTien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donhang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ngay_mua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4292" y="2496710"/>
            <a:ext cx="2896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khachhang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tenKH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sanpham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ngayNhap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3604" y="2496710"/>
            <a:ext cx="3473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ma_tai_khoan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ten_dang_nhap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mat_khau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tinh_trang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30" y="1684832"/>
            <a:ext cx="7928805" cy="50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7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837" y="2226365"/>
            <a:ext cx="3896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ds_khachhang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ds_donhang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ds_sanpham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ds_chitietdonhang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them_donhang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them_sanpham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them_khachhang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tim_donhang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tim_sanpham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tim_khahhang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sua_donhang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sua_khachhang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xoa_donhang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xoa_khachang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thongke_doanhthu_theongay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1044" y="2226365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tien_bill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542059" y="2226365"/>
            <a:ext cx="15903" cy="396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87" y="2084832"/>
            <a:ext cx="8645425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2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17266"/>
            <a:ext cx="8921771" cy="47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90168"/>
            <a:ext cx="8139478" cy="42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41154"/>
            <a:ext cx="8183482" cy="43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299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Tw Cen MT</vt:lpstr>
      <vt:lpstr>Tw Cen MT Condensed</vt:lpstr>
      <vt:lpstr>Wingdings 3</vt:lpstr>
      <vt:lpstr>Integral</vt:lpstr>
      <vt:lpstr>Quản lý bán hàng</vt:lpstr>
      <vt:lpstr>I. Chức năng hệ thống</vt:lpstr>
      <vt:lpstr>II. Cấu trúc database</vt:lpstr>
      <vt:lpstr>II. Cấu trúc database</vt:lpstr>
      <vt:lpstr>III. Hàm, thủ tục</vt:lpstr>
      <vt:lpstr>IV. Giao Diện chức năng</vt:lpstr>
      <vt:lpstr>IV. Giao Diện chức năng</vt:lpstr>
      <vt:lpstr>IV. Giao Diện chức năng</vt:lpstr>
      <vt:lpstr>IV. Giao Diện chức năng</vt:lpstr>
      <vt:lpstr>IV. Giao Diện chức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Quang trần</cp:lastModifiedBy>
  <cp:revision>25</cp:revision>
  <dcterms:created xsi:type="dcterms:W3CDTF">2020-12-24T03:35:02Z</dcterms:created>
  <dcterms:modified xsi:type="dcterms:W3CDTF">2020-12-28T07:01:58Z</dcterms:modified>
</cp:coreProperties>
</file>