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1.jpeg" ContentType="image/jpeg"/>
  <Override PartName="/ppt/media/image3.png" ContentType="image/png"/>
  <Override PartName="/ppt/media/image6.png" ContentType="image/png"/>
  <Override PartName="/ppt/media/image4.jpeg" ContentType="image/jpeg"/>
  <Override PartName="/ppt/media/image5.png" ContentType="image/png"/>
  <Override PartName="/ppt/media/image2.png" ContentType="image/png"/>
  <Override PartName="/ppt/media/image7.jpeg" ContentType="image/jpeg"/>
  <Override PartName="/ppt/media/image8.png" ContentType="image/png"/>
  <Override PartName="/ppt/media/image10.png" ContentType="image/png"/>
  <Override PartName="/ppt/media/image9.png" ContentType="image/pn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36" name="PlaceHolder 4"/>
          <p:cNvSpPr>
            <a:spLocks noGrp="1"/>
          </p:cNvSpPr>
          <p:nvPr>
            <p:ph type="body"/>
          </p:nvPr>
        </p:nvSpPr>
        <p:spPr>
          <a:xfrm>
            <a:off x="623196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37" name="PlaceHolder 5"/>
          <p:cNvSpPr>
            <a:spLocks noGrp="1"/>
          </p:cNvSpPr>
          <p:nvPr>
            <p:ph type="body"/>
          </p:nvPr>
        </p:nvSpPr>
        <p:spPr>
          <a:xfrm>
            <a:off x="60948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40" name="PlaceHolder 3"/>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pic>
        <p:nvPicPr>
          <p:cNvPr id="41" name="" descr=""/>
          <p:cNvPicPr/>
          <p:nvPr/>
        </p:nvPicPr>
        <p:blipFill>
          <a:blip r:embed="rId2"/>
          <a:stretch/>
        </p:blipFill>
        <p:spPr>
          <a:xfrm>
            <a:off x="3602880" y="1604520"/>
            <a:ext cx="4984920" cy="3977280"/>
          </a:xfrm>
          <a:prstGeom prst="rect">
            <a:avLst/>
          </a:prstGeom>
          <a:ln>
            <a:noFill/>
          </a:ln>
        </p:spPr>
      </p:pic>
      <p:pic>
        <p:nvPicPr>
          <p:cNvPr id="42"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63" name="PlaceHolder 3"/>
          <p:cNvSpPr>
            <a:spLocks noGrp="1"/>
          </p:cNvSpPr>
          <p:nvPr>
            <p:ph type="body"/>
          </p:nvPr>
        </p:nvSpPr>
        <p:spPr>
          <a:xfrm>
            <a:off x="60948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64" name="PlaceHolder 4"/>
          <p:cNvSpPr>
            <a:spLocks noGrp="1"/>
          </p:cNvSpPr>
          <p:nvPr>
            <p:ph type="body"/>
          </p:nvPr>
        </p:nvSpPr>
        <p:spPr>
          <a:xfrm>
            <a:off x="623196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9" name="PlaceHolder 4"/>
          <p:cNvSpPr>
            <a:spLocks noGrp="1"/>
          </p:cNvSpPr>
          <p:nvPr>
            <p:ph type="body"/>
          </p:nvPr>
        </p:nvSpPr>
        <p:spPr>
          <a:xfrm>
            <a:off x="623196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80" name="PlaceHolder 5"/>
          <p:cNvSpPr>
            <a:spLocks noGrp="1"/>
          </p:cNvSpPr>
          <p:nvPr>
            <p:ph type="body"/>
          </p:nvPr>
        </p:nvSpPr>
        <p:spPr>
          <a:xfrm>
            <a:off x="60948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83" name="PlaceHolder 3"/>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pic>
        <p:nvPicPr>
          <p:cNvPr id="84" name="" descr=""/>
          <p:cNvPicPr/>
          <p:nvPr/>
        </p:nvPicPr>
        <p:blipFill>
          <a:blip r:embed="rId2"/>
          <a:stretch/>
        </p:blipFill>
        <p:spPr>
          <a:xfrm>
            <a:off x="3602880" y="1604520"/>
            <a:ext cx="4984920" cy="3977280"/>
          </a:xfrm>
          <a:prstGeom prst="rect">
            <a:avLst/>
          </a:prstGeom>
          <a:ln>
            <a:noFill/>
          </a:ln>
        </p:spPr>
      </p:pic>
      <p:pic>
        <p:nvPicPr>
          <p:cNvPr id="85"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06" name="PlaceHolder 4"/>
          <p:cNvSpPr>
            <a:spLocks noGrp="1"/>
          </p:cNvSpPr>
          <p:nvPr>
            <p:ph type="body"/>
          </p:nvPr>
        </p:nvSpPr>
        <p:spPr>
          <a:xfrm>
            <a:off x="623196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25" name="PlaceHolder 3"/>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pic>
        <p:nvPicPr>
          <p:cNvPr id="126" name="" descr=""/>
          <p:cNvPicPr/>
          <p:nvPr/>
        </p:nvPicPr>
        <p:blipFill>
          <a:blip r:embed="rId2"/>
          <a:stretch/>
        </p:blipFill>
        <p:spPr>
          <a:xfrm>
            <a:off x="3602880" y="1604520"/>
            <a:ext cx="4984920" cy="3977280"/>
          </a:xfrm>
          <a:prstGeom prst="rect">
            <a:avLst/>
          </a:prstGeom>
          <a:ln>
            <a:noFill/>
          </a:ln>
        </p:spPr>
      </p:pic>
      <p:pic>
        <p:nvPicPr>
          <p:cNvPr id="12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0" name="PlaceHolder 3"/>
          <p:cNvSpPr>
            <a:spLocks noGrp="1"/>
          </p:cNvSpPr>
          <p:nvPr>
            <p:ph type="body"/>
          </p:nvPr>
        </p:nvSpPr>
        <p:spPr>
          <a:xfrm>
            <a:off x="60948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1" name="PlaceHolder 4"/>
          <p:cNvSpPr>
            <a:spLocks noGrp="1"/>
          </p:cNvSpPr>
          <p:nvPr>
            <p:ph type="body"/>
          </p:nvPr>
        </p:nvSpPr>
        <p:spPr>
          <a:xfrm>
            <a:off x="623196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526" r="0" b="-1526"/>
          <a:stretch/>
        </p:blipFill>
        <p:spPr>
          <a:xfrm>
            <a:off x="0" y="6126480"/>
            <a:ext cx="12191760" cy="742680"/>
          </a:xfrm>
          <a:prstGeom prst="rect">
            <a:avLst/>
          </a:prstGeom>
          <a:ln>
            <a:noFill/>
          </a:ln>
        </p:spPr>
      </p:pic>
      <p:sp>
        <p:nvSpPr>
          <p:cNvPr id="2"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PlaceHolder 3"/>
          <p:cNvSpPr>
            <a:spLocks noGrp="1"/>
          </p:cNvSpPr>
          <p:nvPr>
            <p:ph type="title"/>
          </p:nvPr>
        </p:nvSpPr>
        <p:spPr>
          <a:xfrm>
            <a:off x="2417760" y="802440"/>
            <a:ext cx="8636760" cy="2541240"/>
          </a:xfrm>
          <a:prstGeom prst="rect">
            <a:avLst/>
          </a:prstGeom>
        </p:spPr>
        <p:txBody>
          <a:bodyPr bIns="0" anchor="b"/>
          <a:p>
            <a:pPr>
              <a:lnSpc>
                <a:spcPct val="100000"/>
              </a:lnSpc>
            </a:pPr>
            <a:r>
              <a:rPr b="0" lang="en-US" sz="6600" spc="-1" strike="noStrike" cap="all">
                <a:solidFill>
                  <a:srgbClr val="000000"/>
                </a:solidFill>
                <a:uFill>
                  <a:solidFill>
                    <a:srgbClr val="ffffff"/>
                  </a:solidFill>
                </a:uFill>
                <a:latin typeface="Gill Sans MT"/>
              </a:rPr>
              <a:t>Click to edit Master title style</a:t>
            </a:r>
            <a:endParaRPr b="0" lang="en-US" sz="6600" spc="-1" strike="noStrike">
              <a:solidFill>
                <a:srgbClr val="000000"/>
              </a:solidFill>
              <a:uFill>
                <a:solidFill>
                  <a:srgbClr val="ffffff"/>
                </a:solidFill>
              </a:uFill>
              <a:latin typeface="Gill Sans MT"/>
            </a:endParaRPr>
          </a:p>
        </p:txBody>
      </p:sp>
      <p:sp>
        <p:nvSpPr>
          <p:cNvPr id="4" name="PlaceHolder 4"/>
          <p:cNvSpPr>
            <a:spLocks noGrp="1"/>
          </p:cNvSpPr>
          <p:nvPr>
            <p:ph type="dt"/>
          </p:nvPr>
        </p:nvSpPr>
        <p:spPr>
          <a:xfrm>
            <a:off x="7554240" y="330480"/>
            <a:ext cx="3500280" cy="308880"/>
          </a:xfrm>
          <a:prstGeom prst="rect">
            <a:avLst/>
          </a:prstGeom>
        </p:spPr>
        <p:txBody>
          <a:bodyPr anchor="ctr"/>
          <a:p>
            <a:pPr algn="r">
              <a:lnSpc>
                <a:spcPct val="100000"/>
              </a:lnSpc>
            </a:pPr>
            <a:fld id="{F7FDB25D-46D7-451B-982C-397F1CDE70C2}" type="datetime">
              <a:rPr b="0" lang="en-US" sz="1000" spc="-1" strike="noStrike">
                <a:solidFill>
                  <a:srgbClr val="8b8b8b"/>
                </a:solidFill>
                <a:uFill>
                  <a:solidFill>
                    <a:srgbClr val="ffffff"/>
                  </a:solidFill>
                </a:uFill>
                <a:latin typeface="Gill Sans MT"/>
              </a:rPr>
              <a:t>12/14/17</a:t>
            </a:fld>
            <a:endParaRPr b="0" lang="en-US" sz="1400" spc="-1" strike="noStrike">
              <a:solidFill>
                <a:srgbClr val="000000"/>
              </a:solidFill>
              <a:uFill>
                <a:solidFill>
                  <a:srgbClr val="ffffff"/>
                </a:solidFill>
              </a:uFill>
              <a:latin typeface="Times New Roman"/>
            </a:endParaRPr>
          </a:p>
        </p:txBody>
      </p:sp>
      <p:sp>
        <p:nvSpPr>
          <p:cNvPr id="5" name="PlaceHolder 5"/>
          <p:cNvSpPr>
            <a:spLocks noGrp="1"/>
          </p:cNvSpPr>
          <p:nvPr>
            <p:ph type="ftr"/>
          </p:nvPr>
        </p:nvSpPr>
        <p:spPr>
          <a:xfrm>
            <a:off x="2416680" y="329400"/>
            <a:ext cx="4973400" cy="3088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6" name="PlaceHolder 6"/>
          <p:cNvSpPr>
            <a:spLocks noGrp="1"/>
          </p:cNvSpPr>
          <p:nvPr>
            <p:ph type="sldNum"/>
          </p:nvPr>
        </p:nvSpPr>
        <p:spPr>
          <a:xfrm>
            <a:off x="1437840" y="798840"/>
            <a:ext cx="810720" cy="503280"/>
          </a:xfrm>
          <a:prstGeom prst="rect">
            <a:avLst/>
          </a:prstGeom>
        </p:spPr>
        <p:txBody>
          <a:bodyPr/>
          <a:p>
            <a:pPr algn="r">
              <a:lnSpc>
                <a:spcPct val="100000"/>
              </a:lnSpc>
            </a:pPr>
            <a:fld id="{14AC0724-8118-4018-8707-A99467E466C9}" type="slidenum">
              <a:rPr b="0" lang="en-US" sz="2800" spc="-1" strike="noStrike">
                <a:solidFill>
                  <a:srgbClr val="b71e42"/>
                </a:solidFill>
                <a:uFill>
                  <a:solidFill>
                    <a:srgbClr val="ffffff"/>
                  </a:solidFill>
                </a:uFill>
                <a:latin typeface="Gill Sans MT"/>
              </a:rPr>
              <a:t>&lt;number&gt;</a:t>
            </a:fld>
            <a:endParaRPr b="0" lang="en-US" sz="1400" spc="-1" strike="noStrike">
              <a:solidFill>
                <a:srgbClr val="000000"/>
              </a:solidFill>
              <a:uFill>
                <a:solidFill>
                  <a:srgbClr val="ffffff"/>
                </a:solidFill>
              </a:uFill>
              <a:latin typeface="Times New Roman"/>
            </a:endParaRPr>
          </a:p>
        </p:txBody>
      </p:sp>
      <p:sp>
        <p:nvSpPr>
          <p:cNvPr id="7" name="Line 7"/>
          <p:cNvSpPr/>
          <p:nvPr/>
        </p:nvSpPr>
        <p:spPr>
          <a:xfrm>
            <a:off x="2417760" y="3528360"/>
            <a:ext cx="8636760" cy="360"/>
          </a:xfrm>
          <a:prstGeom prst="line">
            <a:avLst/>
          </a:prstGeom>
          <a:ln w="31680">
            <a:round/>
          </a:ln>
        </p:spPr>
        <p:style>
          <a:lnRef idx="3">
            <a:schemeClr val="accent1"/>
          </a:lnRef>
          <a:fillRef idx="0">
            <a:schemeClr val="accent1"/>
          </a:fillRef>
          <a:effectRef idx="2">
            <a:schemeClr val="accent1"/>
          </a:effectRef>
          <a:fontRef idx="minor"/>
        </p:style>
      </p:sp>
      <p:sp>
        <p:nvSpPr>
          <p:cNvPr id="8"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Click to edit the outline text format</a:t>
            </a:r>
            <a:endParaRPr b="0" lang="en-US" sz="2000" spc="-1" strike="noStrike">
              <a:solidFill>
                <a:srgbClr val="000000"/>
              </a:solidFill>
              <a:uFill>
                <a:solidFill>
                  <a:srgbClr val="ffffff"/>
                </a:solidFill>
              </a:uFill>
              <a:latin typeface="Gill Sans MT"/>
            </a:endParaRPr>
          </a:p>
          <a:p>
            <a:pPr lvl="1" marL="864000" indent="-324000">
              <a:buClr>
                <a:srgbClr val="000000"/>
              </a:buClr>
              <a:buSzPct val="75000"/>
              <a:buFont typeface="Symbol" charset="2"/>
              <a:buChar char=""/>
            </a:pPr>
            <a:r>
              <a:rPr b="0" lang="en-US" sz="1600" spc="-1" strike="noStrike">
                <a:solidFill>
                  <a:srgbClr val="000000"/>
                </a:solidFill>
                <a:uFill>
                  <a:solidFill>
                    <a:srgbClr val="ffffff"/>
                  </a:solidFill>
                </a:uFill>
                <a:latin typeface="Gill Sans MT"/>
              </a:rPr>
              <a:t>Second Outline Level</a:t>
            </a:r>
            <a:endParaRPr b="0" lang="en-US" sz="1600" spc="-1" strike="noStrike">
              <a:solidFill>
                <a:srgbClr val="000000"/>
              </a:solidFill>
              <a:uFill>
                <a:solidFill>
                  <a:srgbClr val="ffffff"/>
                </a:solidFill>
              </a:uFill>
              <a:latin typeface="Gill Sans MT"/>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Gill Sans MT"/>
              </a:rPr>
              <a:t>Third Outline Level</a:t>
            </a:r>
            <a:endParaRPr b="0" lang="en-US" sz="1400" spc="-1" strike="noStrike">
              <a:solidFill>
                <a:srgbClr val="000000"/>
              </a:solidFill>
              <a:uFill>
                <a:solidFill>
                  <a:srgbClr val="ffffff"/>
                </a:solidFill>
              </a:uFill>
              <a:latin typeface="Gill Sans MT"/>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Gill Sans MT"/>
              </a:rPr>
              <a:t>Fourth Outline Level</a:t>
            </a:r>
            <a:endParaRPr b="0" lang="en-US" sz="1200" spc="-1" strike="noStrike">
              <a:solidFill>
                <a:srgbClr val="000000"/>
              </a:solidFill>
              <a:uFill>
                <a:solidFill>
                  <a:srgbClr val="ffffff"/>
                </a:solidFill>
              </a:uFill>
              <a:latin typeface="Gill Sans MT"/>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Fifth Outline Level</a:t>
            </a:r>
            <a:endParaRPr b="0" lang="en-US" sz="2000" spc="-1" strike="noStrike">
              <a:solidFill>
                <a:srgbClr val="000000"/>
              </a:solidFill>
              <a:uFill>
                <a:solidFill>
                  <a:srgbClr val="ffffff"/>
                </a:solidFill>
              </a:uFill>
              <a:latin typeface="Gill Sans MT"/>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Sixth Outline Level</a:t>
            </a:r>
            <a:endParaRPr b="0" lang="en-US" sz="2000" spc="-1" strike="noStrike">
              <a:solidFill>
                <a:srgbClr val="000000"/>
              </a:solidFill>
              <a:uFill>
                <a:solidFill>
                  <a:srgbClr val="ffffff"/>
                </a:solidFill>
              </a:uFill>
              <a:latin typeface="Gill Sans MT"/>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Seventh Outline Level</a:t>
            </a:r>
            <a:endParaRPr b="0" lang="en-US" sz="2000" spc="-1" strike="noStrike">
              <a:solidFill>
                <a:srgbClr val="000000"/>
              </a:solidFill>
              <a:uFill>
                <a:solidFill>
                  <a:srgbClr val="ffffff"/>
                </a:solidFill>
              </a:u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4" name="Picture 6" descr=""/>
          <p:cNvPicPr/>
          <p:nvPr/>
        </p:nvPicPr>
        <p:blipFill>
          <a:blip r:embed="rId2"/>
          <a:srcRect l="0" t="1526" r="0" b="-1526"/>
          <a:stretch/>
        </p:blipFill>
        <p:spPr>
          <a:xfrm>
            <a:off x="0" y="6126480"/>
            <a:ext cx="12191760" cy="742680"/>
          </a:xfrm>
          <a:prstGeom prst="rect">
            <a:avLst/>
          </a:prstGeom>
          <a:ln>
            <a:noFill/>
          </a:ln>
        </p:spPr>
      </p:pic>
      <p:sp>
        <p:nvSpPr>
          <p:cNvPr id="45"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6" name="PlaceHolder 3"/>
          <p:cNvSpPr>
            <a:spLocks noGrp="1"/>
          </p:cNvSpPr>
          <p:nvPr>
            <p:ph type="title"/>
          </p:nvPr>
        </p:nvSpPr>
        <p:spPr>
          <a:xfrm>
            <a:off x="1451520" y="804600"/>
            <a:ext cx="9603000" cy="1049040"/>
          </a:xfrm>
          <a:prstGeom prst="rect">
            <a:avLst/>
          </a:prstGeom>
        </p:spPr>
        <p:txBody>
          <a:bodyPr/>
          <a:p>
            <a:pPr>
              <a:lnSpc>
                <a:spcPct val="90000"/>
              </a:lnSpc>
            </a:pPr>
            <a:r>
              <a:rPr b="0" lang="en-US" sz="3200" spc="-1" strike="noStrike" cap="all">
                <a:solidFill>
                  <a:srgbClr val="000000"/>
                </a:solidFill>
                <a:uFill>
                  <a:solidFill>
                    <a:srgbClr val="ffffff"/>
                  </a:solidFill>
                </a:uFill>
                <a:latin typeface="Gill Sans MT"/>
              </a:rPr>
              <a:t>Click to edit Master title style</a:t>
            </a:r>
            <a:endParaRPr b="0" lang="en-US" sz="3200" spc="-1" strike="noStrike">
              <a:solidFill>
                <a:srgbClr val="000000"/>
              </a:solidFill>
              <a:uFill>
                <a:solidFill>
                  <a:srgbClr val="ffffff"/>
                </a:solidFill>
              </a:uFill>
              <a:latin typeface="Gill Sans MT"/>
            </a:endParaRPr>
          </a:p>
        </p:txBody>
      </p:sp>
      <p:sp>
        <p:nvSpPr>
          <p:cNvPr id="47" name="PlaceHolder 4"/>
          <p:cNvSpPr>
            <a:spLocks noGrp="1"/>
          </p:cNvSpPr>
          <p:nvPr>
            <p:ph type="body"/>
          </p:nvPr>
        </p:nvSpPr>
        <p:spPr>
          <a:xfrm>
            <a:off x="1451520" y="2015640"/>
            <a:ext cx="9603000" cy="3450240"/>
          </a:xfrm>
          <a:prstGeom prst="rect">
            <a:avLst/>
          </a:prstGeom>
        </p:spPr>
        <p:txBody>
          <a:bodyPr/>
          <a:p>
            <a:pPr marL="228600" indent="-228240">
              <a:lnSpc>
                <a:spcPct val="100000"/>
              </a:lnSpc>
              <a:buClr>
                <a:srgbClr val="b71e42"/>
              </a:buClr>
              <a:buFont typeface="Arial"/>
              <a:buChar char="•"/>
            </a:pPr>
            <a:r>
              <a:rPr b="0" lang="en-US" sz="2000" spc="-1" strike="noStrike">
                <a:solidFill>
                  <a:srgbClr val="000000"/>
                </a:solidFill>
                <a:uFill>
                  <a:solidFill>
                    <a:srgbClr val="ffffff"/>
                  </a:solidFill>
                </a:uFill>
                <a:latin typeface="Gill Sans MT"/>
              </a:rPr>
              <a:t>Edit Master text styles</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Second level</a:t>
            </a:r>
            <a:endParaRPr b="0" lang="en-US" sz="2000" spc="-1" strike="noStrike">
              <a:solidFill>
                <a:srgbClr val="000000"/>
              </a:solidFill>
              <a:uFill>
                <a:solidFill>
                  <a:srgbClr val="ffffff"/>
                </a:solidFill>
              </a:uFill>
              <a:latin typeface="Gill Sans MT"/>
            </a:endParaRPr>
          </a:p>
          <a:p>
            <a:pPr lvl="2" marL="1143000" indent="-228240">
              <a:lnSpc>
                <a:spcPct val="100000"/>
              </a:lnSpc>
              <a:buClr>
                <a:srgbClr val="b71e42"/>
              </a:buClr>
              <a:buFont typeface="Arial"/>
              <a:buChar char="•"/>
            </a:pPr>
            <a:r>
              <a:rPr b="0" lang="en-US" sz="1600" spc="-1" strike="noStrike">
                <a:solidFill>
                  <a:srgbClr val="000000"/>
                </a:solidFill>
                <a:uFill>
                  <a:solidFill>
                    <a:srgbClr val="ffffff"/>
                  </a:solidFill>
                </a:uFill>
                <a:latin typeface="Gill Sans MT"/>
              </a:rPr>
              <a:t>Third level</a:t>
            </a:r>
            <a:endParaRPr b="0" lang="en-US" sz="2000" spc="-1" strike="noStrike">
              <a:solidFill>
                <a:srgbClr val="000000"/>
              </a:solidFill>
              <a:uFill>
                <a:solidFill>
                  <a:srgbClr val="ffffff"/>
                </a:solidFill>
              </a:uFill>
              <a:latin typeface="Gill Sans MT"/>
            </a:endParaRPr>
          </a:p>
          <a:p>
            <a:pPr lvl="3" marL="1600200" indent="-228240">
              <a:lnSpc>
                <a:spcPct val="100000"/>
              </a:lnSpc>
              <a:buClr>
                <a:srgbClr val="b71e42"/>
              </a:buClr>
              <a:buFont typeface="Arial"/>
              <a:buChar char="•"/>
            </a:pPr>
            <a:r>
              <a:rPr b="0" lang="en-US" sz="1400" spc="-1" strike="noStrike">
                <a:solidFill>
                  <a:srgbClr val="000000"/>
                </a:solidFill>
                <a:uFill>
                  <a:solidFill>
                    <a:srgbClr val="ffffff"/>
                  </a:solidFill>
                </a:uFill>
                <a:latin typeface="Gill Sans MT"/>
              </a:rPr>
              <a:t>Fourth level</a:t>
            </a:r>
            <a:endParaRPr b="0" lang="en-US" sz="2000" spc="-1" strike="noStrike">
              <a:solidFill>
                <a:srgbClr val="000000"/>
              </a:solidFill>
              <a:uFill>
                <a:solidFill>
                  <a:srgbClr val="ffffff"/>
                </a:solidFill>
              </a:uFill>
              <a:latin typeface="Gill Sans MT"/>
            </a:endParaRPr>
          </a:p>
          <a:p>
            <a:pPr lvl="4" marL="2057400" indent="-228240">
              <a:lnSpc>
                <a:spcPct val="100000"/>
              </a:lnSpc>
              <a:buClr>
                <a:srgbClr val="b71e42"/>
              </a:buClr>
              <a:buFont typeface="Arial"/>
              <a:buChar char="•"/>
            </a:pPr>
            <a:r>
              <a:rPr b="0" lang="en-US" sz="1200" spc="-1" strike="noStrike">
                <a:solidFill>
                  <a:srgbClr val="000000"/>
                </a:solidFill>
                <a:uFill>
                  <a:solidFill>
                    <a:srgbClr val="ffffff"/>
                  </a:solidFill>
                </a:uFill>
                <a:latin typeface="Gill Sans MT"/>
              </a:rPr>
              <a:t>Fifth level</a:t>
            </a:r>
            <a:endParaRPr b="0" lang="en-US" sz="2000" spc="-1" strike="noStrike">
              <a:solidFill>
                <a:srgbClr val="000000"/>
              </a:solidFill>
              <a:uFill>
                <a:solidFill>
                  <a:srgbClr val="ffffff"/>
                </a:solidFill>
              </a:uFill>
              <a:latin typeface="Gill Sans MT"/>
            </a:endParaRPr>
          </a:p>
        </p:txBody>
      </p:sp>
      <p:sp>
        <p:nvSpPr>
          <p:cNvPr id="48" name="PlaceHolder 5"/>
          <p:cNvSpPr>
            <a:spLocks noGrp="1"/>
          </p:cNvSpPr>
          <p:nvPr>
            <p:ph type="dt"/>
          </p:nvPr>
        </p:nvSpPr>
        <p:spPr>
          <a:xfrm>
            <a:off x="7554240" y="330480"/>
            <a:ext cx="3500280" cy="308880"/>
          </a:xfrm>
          <a:prstGeom prst="rect">
            <a:avLst/>
          </a:prstGeom>
        </p:spPr>
        <p:txBody>
          <a:bodyPr anchor="ctr"/>
          <a:p>
            <a:pPr algn="r">
              <a:lnSpc>
                <a:spcPct val="100000"/>
              </a:lnSpc>
            </a:pPr>
            <a:fld id="{D774A2E0-E971-4772-BD61-A9A4E5FA2875}" type="datetime">
              <a:rPr b="0" lang="en-US" sz="1000" spc="-1" strike="noStrike">
                <a:solidFill>
                  <a:srgbClr val="8b8b8b"/>
                </a:solidFill>
                <a:uFill>
                  <a:solidFill>
                    <a:srgbClr val="ffffff"/>
                  </a:solidFill>
                </a:uFill>
                <a:latin typeface="Gill Sans MT"/>
              </a:rPr>
              <a:t>12/14/17</a:t>
            </a:fld>
            <a:endParaRPr b="0" lang="en-US" sz="1400" spc="-1" strike="noStrike">
              <a:solidFill>
                <a:srgbClr val="000000"/>
              </a:solidFill>
              <a:uFill>
                <a:solidFill>
                  <a:srgbClr val="ffffff"/>
                </a:solidFill>
              </a:uFill>
              <a:latin typeface="Times New Roman"/>
            </a:endParaRPr>
          </a:p>
        </p:txBody>
      </p:sp>
      <p:sp>
        <p:nvSpPr>
          <p:cNvPr id="49" name="PlaceHolder 6"/>
          <p:cNvSpPr>
            <a:spLocks noGrp="1"/>
          </p:cNvSpPr>
          <p:nvPr>
            <p:ph type="ftr"/>
          </p:nvPr>
        </p:nvSpPr>
        <p:spPr>
          <a:xfrm>
            <a:off x="1451520" y="329400"/>
            <a:ext cx="5938560" cy="3088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50" name="PlaceHolder 7"/>
          <p:cNvSpPr>
            <a:spLocks noGrp="1"/>
          </p:cNvSpPr>
          <p:nvPr>
            <p:ph type="sldNum"/>
          </p:nvPr>
        </p:nvSpPr>
        <p:spPr>
          <a:xfrm>
            <a:off x="480240" y="798840"/>
            <a:ext cx="810720" cy="503280"/>
          </a:xfrm>
          <a:prstGeom prst="rect">
            <a:avLst/>
          </a:prstGeom>
        </p:spPr>
        <p:txBody>
          <a:bodyPr/>
          <a:p>
            <a:pPr algn="r">
              <a:lnSpc>
                <a:spcPct val="100000"/>
              </a:lnSpc>
            </a:pPr>
            <a:fld id="{A9F0A436-18F8-4CCB-B013-A76669771E8F}" type="slidenum">
              <a:rPr b="0" lang="en-US" sz="2800" spc="-1" strike="noStrike">
                <a:solidFill>
                  <a:srgbClr val="b71e42"/>
                </a:solidFill>
                <a:uFill>
                  <a:solidFill>
                    <a:srgbClr val="ffffff"/>
                  </a:solidFill>
                </a:uFill>
                <a:latin typeface="Gill Sans MT"/>
              </a:rPr>
              <a:t>&lt;number&gt;</a:t>
            </a:fld>
            <a:endParaRPr b="0" lang="en-US" sz="1400" spc="-1" strike="noStrike">
              <a:solidFill>
                <a:srgbClr val="000000"/>
              </a:solidFill>
              <a:uFill>
                <a:solidFill>
                  <a:srgbClr val="ffffff"/>
                </a:solidFill>
              </a:uFill>
              <a:latin typeface="Times New Roman"/>
            </a:endParaRPr>
          </a:p>
        </p:txBody>
      </p:sp>
      <p:sp>
        <p:nvSpPr>
          <p:cNvPr id="51" name="Line 8"/>
          <p:cNvSpPr/>
          <p:nvPr/>
        </p:nvSpPr>
        <p:spPr>
          <a:xfrm>
            <a:off x="1453680" y="1846800"/>
            <a:ext cx="9607680" cy="360"/>
          </a:xfrm>
          <a:prstGeom prst="line">
            <a:avLst/>
          </a:prstGeom>
          <a:ln w="31680">
            <a:round/>
          </a:ln>
        </p:spPr>
        <p:style>
          <a:lnRef idx="3">
            <a:schemeClr val="accent1"/>
          </a:lnRef>
          <a:fillRef idx="0">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87" name="Picture 6" descr=""/>
          <p:cNvPicPr/>
          <p:nvPr/>
        </p:nvPicPr>
        <p:blipFill>
          <a:blip r:embed="rId2"/>
          <a:srcRect l="0" t="1526" r="0" b="-1526"/>
          <a:stretch/>
        </p:blipFill>
        <p:spPr>
          <a:xfrm>
            <a:off x="0" y="6126480"/>
            <a:ext cx="12191760" cy="742680"/>
          </a:xfrm>
          <a:prstGeom prst="rect">
            <a:avLst/>
          </a:prstGeom>
          <a:ln>
            <a:noFill/>
          </a:ln>
        </p:spPr>
      </p:pic>
      <p:sp>
        <p:nvSpPr>
          <p:cNvPr id="88"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89" name="PlaceHolder 3"/>
          <p:cNvSpPr>
            <a:spLocks noGrp="1"/>
          </p:cNvSpPr>
          <p:nvPr>
            <p:ph type="dt"/>
          </p:nvPr>
        </p:nvSpPr>
        <p:spPr>
          <a:xfrm>
            <a:off x="7554240" y="330480"/>
            <a:ext cx="3500280" cy="308880"/>
          </a:xfrm>
          <a:prstGeom prst="rect">
            <a:avLst/>
          </a:prstGeom>
        </p:spPr>
        <p:txBody>
          <a:bodyPr anchor="ctr"/>
          <a:p>
            <a:pPr algn="r">
              <a:lnSpc>
                <a:spcPct val="100000"/>
              </a:lnSpc>
            </a:pPr>
            <a:fld id="{87B5BF0F-43B6-43AC-91C9-FBE6139576C1}" type="datetime">
              <a:rPr b="0" lang="en-US" sz="1000" spc="-1" strike="noStrike">
                <a:solidFill>
                  <a:srgbClr val="8b8b8b"/>
                </a:solidFill>
                <a:uFill>
                  <a:solidFill>
                    <a:srgbClr val="ffffff"/>
                  </a:solidFill>
                </a:uFill>
                <a:latin typeface="Gill Sans MT"/>
              </a:rPr>
              <a:t>12/14/17</a:t>
            </a:fld>
            <a:endParaRPr b="0" lang="en-US" sz="1400" spc="-1" strike="noStrike">
              <a:solidFill>
                <a:srgbClr val="000000"/>
              </a:solidFill>
              <a:uFill>
                <a:solidFill>
                  <a:srgbClr val="ffffff"/>
                </a:solidFill>
              </a:uFill>
              <a:latin typeface="Times New Roman"/>
            </a:endParaRPr>
          </a:p>
        </p:txBody>
      </p:sp>
      <p:sp>
        <p:nvSpPr>
          <p:cNvPr id="90" name="PlaceHolder 4"/>
          <p:cNvSpPr>
            <a:spLocks noGrp="1"/>
          </p:cNvSpPr>
          <p:nvPr>
            <p:ph type="ftr"/>
          </p:nvPr>
        </p:nvSpPr>
        <p:spPr>
          <a:xfrm>
            <a:off x="1451520" y="329400"/>
            <a:ext cx="5938560" cy="3088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1" name="PlaceHolder 5"/>
          <p:cNvSpPr>
            <a:spLocks noGrp="1"/>
          </p:cNvSpPr>
          <p:nvPr>
            <p:ph type="sldNum"/>
          </p:nvPr>
        </p:nvSpPr>
        <p:spPr>
          <a:xfrm>
            <a:off x="480240" y="798840"/>
            <a:ext cx="810720" cy="503280"/>
          </a:xfrm>
          <a:prstGeom prst="rect">
            <a:avLst/>
          </a:prstGeom>
        </p:spPr>
        <p:txBody>
          <a:bodyPr/>
          <a:p>
            <a:pPr algn="r">
              <a:lnSpc>
                <a:spcPct val="100000"/>
              </a:lnSpc>
            </a:pPr>
            <a:fld id="{B8CA27C4-ACAF-4400-AF59-32611C7BEDCB}" type="slidenum">
              <a:rPr b="0" lang="en-US" sz="2800" spc="-1" strike="noStrike">
                <a:solidFill>
                  <a:srgbClr val="b71e42"/>
                </a:solidFill>
                <a:uFill>
                  <a:solidFill>
                    <a:srgbClr val="ffffff"/>
                  </a:solidFill>
                </a:uFill>
                <a:latin typeface="Gill Sans MT"/>
              </a:rPr>
              <a:t>&lt;number&gt;</a:t>
            </a:fld>
            <a:endParaRPr b="0" lang="en-US" sz="1400" spc="-1" strike="noStrike">
              <a:solidFill>
                <a:srgbClr val="000000"/>
              </a:solidFill>
              <a:uFill>
                <a:solidFill>
                  <a:srgbClr val="ffffff"/>
                </a:solidFill>
              </a:uFill>
              <a:latin typeface="Times New Roman"/>
            </a:endParaRPr>
          </a:p>
        </p:txBody>
      </p:sp>
      <p:sp>
        <p:nvSpPr>
          <p:cNvPr id="92" name="PlaceHolder 6"/>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Gill Sans MT"/>
              </a:rPr>
              <a:t>Click to edit the title text format</a:t>
            </a:r>
            <a:endParaRPr b="0" lang="en-US" sz="1800" spc="-1" strike="noStrike">
              <a:solidFill>
                <a:srgbClr val="000000"/>
              </a:solidFill>
              <a:uFill>
                <a:solidFill>
                  <a:srgbClr val="ffffff"/>
                </a:solidFill>
              </a:uFill>
              <a:latin typeface="Gill Sans MT"/>
            </a:endParaRPr>
          </a:p>
        </p:txBody>
      </p:sp>
      <p:sp>
        <p:nvSpPr>
          <p:cNvPr id="93" name="PlaceHolder 7"/>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Click to edit the outline text format</a:t>
            </a:r>
            <a:endParaRPr b="0" lang="en-US" sz="2000" spc="-1" strike="noStrike">
              <a:solidFill>
                <a:srgbClr val="000000"/>
              </a:solidFill>
              <a:uFill>
                <a:solidFill>
                  <a:srgbClr val="ffffff"/>
                </a:solidFill>
              </a:uFill>
              <a:latin typeface="Gill Sans MT"/>
            </a:endParaRPr>
          </a:p>
          <a:p>
            <a:pPr lvl="1" marL="864000" indent="-324000">
              <a:buClr>
                <a:srgbClr val="000000"/>
              </a:buClr>
              <a:buSzPct val="75000"/>
              <a:buFont typeface="Symbol" charset="2"/>
              <a:buChar char=""/>
            </a:pPr>
            <a:r>
              <a:rPr b="0" lang="en-US" sz="1600" spc="-1" strike="noStrike">
                <a:solidFill>
                  <a:srgbClr val="000000"/>
                </a:solidFill>
                <a:uFill>
                  <a:solidFill>
                    <a:srgbClr val="ffffff"/>
                  </a:solidFill>
                </a:uFill>
                <a:latin typeface="Gill Sans MT"/>
              </a:rPr>
              <a:t>Second Outline Level</a:t>
            </a:r>
            <a:endParaRPr b="0" lang="en-US" sz="1600" spc="-1" strike="noStrike">
              <a:solidFill>
                <a:srgbClr val="000000"/>
              </a:solidFill>
              <a:uFill>
                <a:solidFill>
                  <a:srgbClr val="ffffff"/>
                </a:solidFill>
              </a:uFill>
              <a:latin typeface="Gill Sans MT"/>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Gill Sans MT"/>
              </a:rPr>
              <a:t>Third Outline Level</a:t>
            </a:r>
            <a:endParaRPr b="0" lang="en-US" sz="1400" spc="-1" strike="noStrike">
              <a:solidFill>
                <a:srgbClr val="000000"/>
              </a:solidFill>
              <a:uFill>
                <a:solidFill>
                  <a:srgbClr val="ffffff"/>
                </a:solidFill>
              </a:uFill>
              <a:latin typeface="Gill Sans MT"/>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Gill Sans MT"/>
              </a:rPr>
              <a:t>Fourth Outline Level</a:t>
            </a:r>
            <a:endParaRPr b="0" lang="en-US" sz="1200" spc="-1" strike="noStrike">
              <a:solidFill>
                <a:srgbClr val="000000"/>
              </a:solidFill>
              <a:uFill>
                <a:solidFill>
                  <a:srgbClr val="ffffff"/>
                </a:solidFill>
              </a:uFill>
              <a:latin typeface="Gill Sans MT"/>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Fifth Outline Level</a:t>
            </a:r>
            <a:endParaRPr b="0" lang="en-US" sz="2000" spc="-1" strike="noStrike">
              <a:solidFill>
                <a:srgbClr val="000000"/>
              </a:solidFill>
              <a:uFill>
                <a:solidFill>
                  <a:srgbClr val="ffffff"/>
                </a:solidFill>
              </a:uFill>
              <a:latin typeface="Gill Sans MT"/>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Sixth Outline Level</a:t>
            </a:r>
            <a:endParaRPr b="0" lang="en-US" sz="2000" spc="-1" strike="noStrike">
              <a:solidFill>
                <a:srgbClr val="000000"/>
              </a:solidFill>
              <a:uFill>
                <a:solidFill>
                  <a:srgbClr val="ffffff"/>
                </a:solidFill>
              </a:uFill>
              <a:latin typeface="Gill Sans MT"/>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Seventh Outline Level</a:t>
            </a:r>
            <a:endParaRPr b="0" lang="en-US" sz="2000" spc="-1" strike="noStrike">
              <a:solidFill>
                <a:srgbClr val="000000"/>
              </a:solidFill>
              <a:uFill>
                <a:solidFill>
                  <a:srgbClr val="ffffff"/>
                </a:solidFill>
              </a:uFill>
              <a:latin typeface="Gill Sans M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2417760" y="462600"/>
            <a:ext cx="8636760" cy="2541240"/>
          </a:xfrm>
          <a:prstGeom prst="rect">
            <a:avLst/>
          </a:prstGeom>
          <a:noFill/>
          <a:ln>
            <a:noFill/>
          </a:ln>
        </p:spPr>
        <p:txBody>
          <a:bodyPr bIns="0" anchor="b"/>
          <a:p>
            <a:pPr>
              <a:lnSpc>
                <a:spcPct val="100000"/>
              </a:lnSpc>
            </a:pPr>
            <a:r>
              <a:rPr b="0" lang="en-US" sz="6600" spc="-1" strike="noStrike" cap="all">
                <a:solidFill>
                  <a:srgbClr val="000000"/>
                </a:solidFill>
                <a:uFill>
                  <a:solidFill>
                    <a:srgbClr val="ffffff"/>
                  </a:solidFill>
                </a:uFill>
                <a:latin typeface="Gill Sans MT"/>
              </a:rPr>
              <a:t>Bài Tập shell</a:t>
            </a:r>
            <a:r>
              <a:rPr b="0" lang="en-US" sz="6600" spc="-1" strike="noStrike" cap="all">
                <a:solidFill>
                  <a:srgbClr val="000000"/>
                </a:solidFill>
                <a:uFill>
                  <a:solidFill>
                    <a:srgbClr val="ffffff"/>
                  </a:solidFill>
                </a:uFill>
                <a:latin typeface="Gill Sans MT"/>
              </a:rPr>
              <a:t>
</a:t>
            </a:r>
            <a:r>
              <a:rPr b="0" lang="en-US" sz="4400" spc="-1" strike="noStrike" cap="all">
                <a:solidFill>
                  <a:srgbClr val="000000"/>
                </a:solidFill>
                <a:uFill>
                  <a:solidFill>
                    <a:srgbClr val="ffffff"/>
                  </a:solidFill>
                </a:uFill>
                <a:latin typeface="Gill Sans MT"/>
              </a:rPr>
              <a:t>tính giá trị biểu thức</a:t>
            </a:r>
            <a:endParaRPr b="0" lang="en-US" sz="1800" spc="-1" strike="noStrike">
              <a:solidFill>
                <a:srgbClr val="000000"/>
              </a:solidFill>
              <a:uFill>
                <a:solidFill>
                  <a:srgbClr val="ffffff"/>
                </a:solidFill>
              </a:uFill>
              <a:latin typeface="Gill Sans MT"/>
            </a:endParaRPr>
          </a:p>
        </p:txBody>
      </p:sp>
      <p:sp>
        <p:nvSpPr>
          <p:cNvPr id="129" name="TextShape 2"/>
          <p:cNvSpPr txBox="1"/>
          <p:nvPr/>
        </p:nvSpPr>
        <p:spPr>
          <a:xfrm>
            <a:off x="2417760" y="3740040"/>
            <a:ext cx="8636760" cy="1158120"/>
          </a:xfrm>
          <a:prstGeom prst="rect">
            <a:avLst/>
          </a:prstGeom>
          <a:noFill/>
          <a:ln>
            <a:noFill/>
          </a:ln>
        </p:spPr>
        <p:txBody>
          <a:bodyPr tIns="91440" bIns="91440"/>
          <a:p>
            <a:pPr>
              <a:lnSpc>
                <a:spcPct val="100000"/>
              </a:lnSpc>
            </a:pP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Nhóm 1 :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Tạ quang tùng</a:t>
            </a:r>
            <a:endParaRPr b="0" lang="en-US" sz="3200" spc="-1" strike="noStrike">
              <a:solidFill>
                <a:srgbClr val="000000"/>
              </a:solidFill>
              <a:uFill>
                <a:solidFill>
                  <a:srgbClr val="ffffff"/>
                </a:solidFill>
              </a:uFill>
              <a:latin typeface="Arial"/>
            </a:endParaRPr>
          </a:p>
          <a:p>
            <a:pPr>
              <a:lnSpc>
                <a:spcPct val="100000"/>
              </a:lnSpc>
            </a:pP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Nguyễn hồng ngọc</a:t>
            </a:r>
            <a:endParaRPr b="0" lang="en-US" sz="3200" spc="-1" strike="noStrike">
              <a:solidFill>
                <a:srgbClr val="000000"/>
              </a:solidFill>
              <a:uFill>
                <a:solidFill>
                  <a:srgbClr val="ffffff"/>
                </a:solidFill>
              </a:uFill>
              <a:latin typeface="Arial"/>
            </a:endParaRPr>
          </a:p>
          <a:p>
            <a:pPr>
              <a:lnSpc>
                <a:spcPct val="100000"/>
              </a:lnSpc>
            </a:pP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            </a:t>
            </a:r>
            <a:r>
              <a:rPr b="0" lang="en-US" sz="1800" spc="-1" strike="noStrike" cap="all">
                <a:solidFill>
                  <a:srgbClr val="000000"/>
                </a:solidFill>
                <a:uFill>
                  <a:solidFill>
                    <a:srgbClr val="ffffff"/>
                  </a:solidFill>
                </a:uFill>
                <a:latin typeface="Gill Sans MT"/>
              </a:rPr>
              <a:t>phạm minh tâm</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1" descr=""/>
          <p:cNvPicPr/>
          <p:nvPr/>
        </p:nvPicPr>
        <p:blipFill>
          <a:blip r:embed="rId1"/>
          <a:stretch/>
        </p:blipFill>
        <p:spPr>
          <a:xfrm>
            <a:off x="2405160" y="709560"/>
            <a:ext cx="7381440" cy="543852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Picture 1" descr=""/>
          <p:cNvPicPr/>
          <p:nvPr/>
        </p:nvPicPr>
        <p:blipFill>
          <a:blip r:embed="rId1"/>
          <a:stretch/>
        </p:blipFill>
        <p:spPr>
          <a:xfrm>
            <a:off x="2405160" y="690480"/>
            <a:ext cx="7381440" cy="547668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Picture 1" descr=""/>
          <p:cNvPicPr/>
          <p:nvPr/>
        </p:nvPicPr>
        <p:blipFill>
          <a:blip r:embed="rId1"/>
          <a:stretch/>
        </p:blipFill>
        <p:spPr>
          <a:xfrm>
            <a:off x="2405160" y="709560"/>
            <a:ext cx="7381440" cy="543852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451520" y="804600"/>
            <a:ext cx="9603000" cy="104904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Phân tách từ tố</a:t>
            </a:r>
            <a:endParaRPr b="0" lang="en-US" sz="1800" spc="-1" strike="noStrike">
              <a:solidFill>
                <a:srgbClr val="000000"/>
              </a:solidFill>
              <a:uFill>
                <a:solidFill>
                  <a:srgbClr val="ffffff"/>
                </a:solidFill>
              </a:uFill>
              <a:latin typeface="Gill Sans MT"/>
            </a:endParaRPr>
          </a:p>
        </p:txBody>
      </p:sp>
      <p:sp>
        <p:nvSpPr>
          <p:cNvPr id="146"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Nếu dấu trừ hoặc cộng nằm trước một số và trước dấu đó không phải là đóng ngoặc đơn hoặc một số thì chuyển số đang xét thành âm hoặc dương. </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Ví dụ: (-5 + 2) - 10</a:t>
            </a:r>
            <a:endParaRPr b="0" lang="en-US" sz="16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Nếu trong biểu thức có chứa từ tố “pi” hoặc “e” thì sẽ thay thế bằng giá trị số thực  tương ứng</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Ví dụ: sin pi -&gt; sin 3.14159265358979323846</a:t>
            </a:r>
            <a:endParaRPr b="0" lang="en-US" sz="1600" spc="-1" strike="noStrike">
              <a:solidFill>
                <a:srgbClr val="000000"/>
              </a:solidFill>
              <a:uFill>
                <a:solidFill>
                  <a:srgbClr val="ffffff"/>
                </a:solidFill>
              </a:uFill>
              <a:latin typeface="Gill Sans MT"/>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51520" y="804600"/>
            <a:ext cx="9603000" cy="104904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TÍnh giá trị biểu thức</a:t>
            </a:r>
            <a:endParaRPr b="0" lang="en-US" sz="1800" spc="-1" strike="noStrike">
              <a:solidFill>
                <a:srgbClr val="000000"/>
              </a:solidFill>
              <a:uFill>
                <a:solidFill>
                  <a:srgbClr val="ffffff"/>
                </a:solidFill>
              </a:uFill>
              <a:latin typeface="Gill Sans MT"/>
            </a:endParaRPr>
          </a:p>
        </p:txBody>
      </p:sp>
      <p:sp>
        <p:nvSpPr>
          <p:cNvPr id="148"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Sử dụng stack để tính</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Duyệt qua từng từ tố</a:t>
            </a:r>
            <a:endParaRPr b="0" lang="en-US" sz="2000" spc="-1" strike="noStrike">
              <a:solidFill>
                <a:srgbClr val="000000"/>
              </a:solidFill>
              <a:uFill>
                <a:solidFill>
                  <a:srgbClr val="ffffff"/>
                </a:solidFill>
              </a:uFill>
              <a:latin typeface="Gill Sans MT"/>
            </a:endParaRPr>
          </a:p>
          <a:p>
            <a:endParaRPr b="0" lang="en-US" sz="2000" spc="-1" strike="noStrike">
              <a:solidFill>
                <a:srgbClr val="000000"/>
              </a:solidFill>
              <a:uFill>
                <a:solidFill>
                  <a:srgbClr val="ffffff"/>
                </a:solidFill>
              </a:uFill>
              <a:latin typeface="Gill Sans MT"/>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Content Placeholder 4" descr=""/>
          <p:cNvPicPr/>
          <p:nvPr/>
        </p:nvPicPr>
        <p:blipFill>
          <a:blip r:embed="rId1"/>
          <a:stretch/>
        </p:blipFill>
        <p:spPr>
          <a:xfrm>
            <a:off x="2508120" y="145080"/>
            <a:ext cx="6857640" cy="583956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451520" y="804600"/>
            <a:ext cx="9603000" cy="104904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TÍnh giá trị biểu thức</a:t>
            </a:r>
            <a:endParaRPr b="0" lang="en-US" sz="1800" spc="-1" strike="noStrike">
              <a:solidFill>
                <a:srgbClr val="000000"/>
              </a:solidFill>
              <a:uFill>
                <a:solidFill>
                  <a:srgbClr val="ffffff"/>
                </a:solidFill>
              </a:uFill>
              <a:latin typeface="Gill Sans MT"/>
            </a:endParaRPr>
          </a:p>
        </p:txBody>
      </p:sp>
      <p:sp>
        <p:nvSpPr>
          <p:cNvPr id="151"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Sử dụng stack để tính</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Duyệt qua từng từ tố</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Tính toán trên stack cho đến khi còn duy nhất một phần tử</a:t>
            </a:r>
            <a:endParaRPr b="0" lang="en-US" sz="2000" spc="-1" strike="noStrike">
              <a:solidFill>
                <a:srgbClr val="000000"/>
              </a:solidFill>
              <a:uFill>
                <a:solidFill>
                  <a:srgbClr val="ffffff"/>
                </a:solidFill>
              </a:uFill>
              <a:latin typeface="Gill Sans MT"/>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477800" y="2554920"/>
            <a:ext cx="9603000" cy="10490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0" spc="-1" strike="noStrike" cap="all">
                <a:solidFill>
                  <a:srgbClr val="000000"/>
                </a:solidFill>
                <a:uFill>
                  <a:solidFill>
                    <a:srgbClr val="ffffff"/>
                  </a:solidFill>
                </a:uFill>
                <a:latin typeface="Gill Sans MT"/>
              </a:rPr>
              <a:t>Thanks for listening</a:t>
            </a: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451520" y="804600"/>
            <a:ext cx="9603000" cy="104904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Arial"/>
              </a:rPr>
              <a:t>Giới thiệu chương trình</a:t>
            </a:r>
            <a:endParaRPr b="0" lang="en-US" sz="1800" spc="-1" strike="noStrike">
              <a:solidFill>
                <a:srgbClr val="000000"/>
              </a:solidFill>
              <a:uFill>
                <a:solidFill>
                  <a:srgbClr val="ffffff"/>
                </a:solidFill>
              </a:uFill>
              <a:latin typeface="Gill Sans MT"/>
            </a:endParaRPr>
          </a:p>
        </p:txBody>
      </p:sp>
      <p:sp>
        <p:nvSpPr>
          <p:cNvPr id="131"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Arial"/>
              </a:rPr>
              <a:t>Tính giá trị của biểu thức toán học bao gồm các phép toán:</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Arial"/>
              </a:rPr>
              <a:t>Phép toán hai ngôi : +,-,*,/,^</a:t>
            </a:r>
            <a:endParaRPr b="0" lang="en-US" sz="16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Arial"/>
              </a:rPr>
              <a:t>Phép toán một ngôi : sin, cos, tan, log, sqrt, exp</a:t>
            </a:r>
            <a:endParaRPr b="0" lang="en-US" sz="16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Arial"/>
              </a:rPr>
              <a:t>Hai hằng số pi, e</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Arial"/>
              </a:rPr>
              <a:t>Biểu thức có thể được hình thành bởi các phép toán, hằng số trên và dấu đóng mở ngoặc.</a:t>
            </a:r>
            <a:endParaRPr b="0" lang="en-US" sz="2000" spc="-1" strike="noStrike">
              <a:solidFill>
                <a:srgbClr val="000000"/>
              </a:solidFill>
              <a:uFill>
                <a:solidFill>
                  <a:srgbClr val="ffffff"/>
                </a:solidFill>
              </a:uFill>
              <a:latin typeface="Gill Sans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451520" y="804600"/>
            <a:ext cx="9603000" cy="104904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Giải thuật</a:t>
            </a:r>
            <a:endParaRPr b="0" lang="en-US" sz="1800" spc="-1" strike="noStrike">
              <a:solidFill>
                <a:srgbClr val="000000"/>
              </a:solidFill>
              <a:uFill>
                <a:solidFill>
                  <a:srgbClr val="ffffff"/>
                </a:solidFill>
              </a:uFill>
              <a:latin typeface="Gill Sans MT"/>
            </a:endParaRPr>
          </a:p>
        </p:txBody>
      </p:sp>
      <p:sp>
        <p:nvSpPr>
          <p:cNvPr id="133"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Chương trình gồm hai bước chính:</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Phân tách chuỗi đầu vào thành các từ tố (tokens), dấu trắng bị loại bỏ. </a:t>
            </a:r>
            <a:endParaRPr b="0" lang="en-US" sz="1600" spc="-1" strike="noStrike">
              <a:solidFill>
                <a:srgbClr val="000000"/>
              </a:solidFill>
              <a:uFill>
                <a:solidFill>
                  <a:srgbClr val="ffffff"/>
                </a:solidFill>
              </a:uFill>
              <a:latin typeface="Gill Sans MT"/>
            </a:endParaRPr>
          </a:p>
          <a:p>
            <a:r>
              <a:rPr b="0" lang="en-US" sz="1800" spc="-1" strike="noStrike">
                <a:solidFill>
                  <a:srgbClr val="000000"/>
                </a:solidFill>
                <a:uFill>
                  <a:solidFill>
                    <a:srgbClr val="ffffff"/>
                  </a:solidFill>
                </a:uFill>
                <a:latin typeface="Gill Sans MT"/>
              </a:rPr>
              <a:t>Vd: ( 5 +sin (pi/2) ) / 6</a:t>
            </a:r>
            <a:endParaRPr b="0" lang="en-US" sz="2000" spc="-1" strike="noStrike">
              <a:solidFill>
                <a:srgbClr val="000000"/>
              </a:solidFill>
              <a:uFill>
                <a:solidFill>
                  <a:srgbClr val="ffffff"/>
                </a:solidFill>
              </a:uFill>
              <a:latin typeface="Gill Sans MT"/>
            </a:endParaRPr>
          </a:p>
          <a:p>
            <a:r>
              <a:rPr b="0" lang="en-US" sz="1800" spc="-1" strike="noStrike">
                <a:solidFill>
                  <a:srgbClr val="000000"/>
                </a:solidFill>
                <a:uFill>
                  <a:solidFill>
                    <a:srgbClr val="ffffff"/>
                  </a:solidFill>
                </a:uFill>
                <a:latin typeface="Gill Sans MT"/>
              </a:rPr>
              <a:t>Sẽ được phân tách thành một mảng các từ tố: (, 5, +, sin, (, pi, /, 2, ), ), /, 6</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Tính toán giá trị biểu thức từ mảng các từ tố đã tạo</a:t>
            </a:r>
            <a:endParaRPr b="0" lang="en-US" sz="1600" spc="-1" strike="noStrike">
              <a:solidFill>
                <a:srgbClr val="000000"/>
              </a:solidFill>
              <a:uFill>
                <a:solidFill>
                  <a:srgbClr val="ffffff"/>
                </a:solidFill>
              </a:uFill>
              <a:latin typeface="Gill Sans MT"/>
            </a:endParaRPr>
          </a:p>
          <a:p>
            <a:endParaRPr b="0" lang="en-US" sz="2000" spc="-1" strike="noStrike">
              <a:solidFill>
                <a:srgbClr val="000000"/>
              </a:solidFill>
              <a:uFill>
                <a:solidFill>
                  <a:srgbClr val="ffffff"/>
                </a:solidFill>
              </a:uFill>
              <a:latin typeface="Gill Sans M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451520" y="804600"/>
            <a:ext cx="9603000" cy="104904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Phân tách từ tố</a:t>
            </a:r>
            <a:endParaRPr b="0" lang="en-US" sz="1800" spc="-1" strike="noStrike">
              <a:solidFill>
                <a:srgbClr val="000000"/>
              </a:solidFill>
              <a:uFill>
                <a:solidFill>
                  <a:srgbClr val="ffffff"/>
                </a:solidFill>
              </a:uFill>
              <a:latin typeface="Gill Sans MT"/>
            </a:endParaRPr>
          </a:p>
        </p:txBody>
      </p:sp>
      <p:sp>
        <p:nvSpPr>
          <p:cNvPr id="135"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Sử dụng Automata hữu hạn đơn định. </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Sơ đồ trạng thái:</a:t>
            </a:r>
            <a:endParaRPr b="0" lang="en-US" sz="2000" spc="-1" strike="noStrike">
              <a:solidFill>
                <a:srgbClr val="000000"/>
              </a:solidFill>
              <a:uFill>
                <a:solidFill>
                  <a:srgbClr val="ffffff"/>
                </a:solidFill>
              </a:uFill>
              <a:latin typeface="Gill Sans MT"/>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Picture 3" descr=""/>
          <p:cNvPicPr/>
          <p:nvPr/>
        </p:nvPicPr>
        <p:blipFill>
          <a:blip r:embed="rId1"/>
          <a:stretch/>
        </p:blipFill>
        <p:spPr>
          <a:xfrm>
            <a:off x="1685160" y="0"/>
            <a:ext cx="8143920" cy="60998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451520" y="804600"/>
            <a:ext cx="9603000" cy="104904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Ví dụ</a:t>
            </a:r>
            <a:endParaRPr b="0" lang="en-US" sz="1800" spc="-1" strike="noStrike">
              <a:solidFill>
                <a:srgbClr val="000000"/>
              </a:solidFill>
              <a:uFill>
                <a:solidFill>
                  <a:srgbClr val="ffffff"/>
                </a:solidFill>
              </a:uFill>
              <a:latin typeface="Gill Sans MT"/>
            </a:endParaRPr>
          </a:p>
        </p:txBody>
      </p:sp>
      <p:sp>
        <p:nvSpPr>
          <p:cNvPr id="138"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sin 5.2</a:t>
            </a:r>
            <a:endParaRPr b="0" lang="en-US" sz="2000" spc="-1" strike="noStrike">
              <a:solidFill>
                <a:srgbClr val="000000"/>
              </a:solidFill>
              <a:uFill>
                <a:solidFill>
                  <a:srgbClr val="ffffff"/>
                </a:solidFill>
              </a:uFill>
              <a:latin typeface="Gill Sans MT"/>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Picture 3" descr=""/>
          <p:cNvPicPr/>
          <p:nvPr/>
        </p:nvPicPr>
        <p:blipFill>
          <a:blip r:embed="rId1"/>
          <a:stretch/>
        </p:blipFill>
        <p:spPr>
          <a:xfrm>
            <a:off x="2386080" y="700200"/>
            <a:ext cx="7419600" cy="54576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Picture 2" descr=""/>
          <p:cNvPicPr/>
          <p:nvPr/>
        </p:nvPicPr>
        <p:blipFill>
          <a:blip r:embed="rId1"/>
          <a:stretch/>
        </p:blipFill>
        <p:spPr>
          <a:xfrm>
            <a:off x="2405160" y="709560"/>
            <a:ext cx="7381440" cy="543852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Picture 1" descr=""/>
          <p:cNvPicPr/>
          <p:nvPr/>
        </p:nvPicPr>
        <p:blipFill>
          <a:blip r:embed="rId1"/>
          <a:stretch/>
        </p:blipFill>
        <p:spPr>
          <a:xfrm>
            <a:off x="2405160" y="709560"/>
            <a:ext cx="7381440" cy="543852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Gallery</Template>
  <TotalTime>122</TotalTime>
  <Application>LibreOffice/5.2.5.1$Linux_X86_64 LibreOffice_project/0312e1a284a7d50ca85a365c316c7abbf20a4d22</Application>
  <Words>306</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2017-12-14T09:18:03Z</dcterms:created>
  <dc:creator>Minh Tâm Phạm</dc:creator>
  <dc:description/>
  <dc:language>en-US</dc:language>
  <cp:lastModifiedBy/>
  <dcterms:modified xsi:type="dcterms:W3CDTF">2017-12-14T18:36:48Z</dcterms:modified>
  <cp:revision>20</cp:revision>
  <dc:subject/>
  <dc:title>Bài Tập shell tính giá trị biểu thức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