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16.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47" name="PlaceHolder 2"/>
          <p:cNvSpPr>
            <a:spLocks noGrp="1"/>
          </p:cNvSpPr>
          <p:nvPr>
            <p:ph type="body"/>
          </p:nvPr>
        </p:nvSpPr>
        <p:spPr>
          <a:xfrm>
            <a:off x="609480" y="2160720"/>
            <a:ext cx="63475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8" name="PlaceHolder 3"/>
          <p:cNvSpPr>
            <a:spLocks noGrp="1"/>
          </p:cNvSpPr>
          <p:nvPr>
            <p:ph type="body"/>
          </p:nvPr>
        </p:nvSpPr>
        <p:spPr>
          <a:xfrm>
            <a:off x="609480" y="4187520"/>
            <a:ext cx="63475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50" name="PlaceHolder 2"/>
          <p:cNvSpPr>
            <a:spLocks noGrp="1"/>
          </p:cNvSpPr>
          <p:nvPr>
            <p:ph type="body"/>
          </p:nvPr>
        </p:nvSpPr>
        <p:spPr>
          <a:xfrm>
            <a:off x="609480" y="21607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51" name="PlaceHolder 3"/>
          <p:cNvSpPr>
            <a:spLocks noGrp="1"/>
          </p:cNvSpPr>
          <p:nvPr>
            <p:ph type="body"/>
          </p:nvPr>
        </p:nvSpPr>
        <p:spPr>
          <a:xfrm>
            <a:off x="3862080" y="21607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52" name="PlaceHolder 4"/>
          <p:cNvSpPr>
            <a:spLocks noGrp="1"/>
          </p:cNvSpPr>
          <p:nvPr>
            <p:ph type="body"/>
          </p:nvPr>
        </p:nvSpPr>
        <p:spPr>
          <a:xfrm>
            <a:off x="3862080" y="41875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53" name="PlaceHolder 5"/>
          <p:cNvSpPr>
            <a:spLocks noGrp="1"/>
          </p:cNvSpPr>
          <p:nvPr>
            <p:ph type="body"/>
          </p:nvPr>
        </p:nvSpPr>
        <p:spPr>
          <a:xfrm>
            <a:off x="609480" y="41875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55" name="PlaceHolder 2"/>
          <p:cNvSpPr>
            <a:spLocks noGrp="1"/>
          </p:cNvSpPr>
          <p:nvPr>
            <p:ph type="body"/>
          </p:nvPr>
        </p:nvSpPr>
        <p:spPr>
          <a:xfrm>
            <a:off x="609480" y="2160720"/>
            <a:ext cx="63475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56" name="PlaceHolder 3"/>
          <p:cNvSpPr>
            <a:spLocks noGrp="1"/>
          </p:cNvSpPr>
          <p:nvPr>
            <p:ph type="body"/>
          </p:nvPr>
        </p:nvSpPr>
        <p:spPr>
          <a:xfrm>
            <a:off x="609480" y="2160720"/>
            <a:ext cx="63475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pic>
        <p:nvPicPr>
          <p:cNvPr id="57" name="" descr=""/>
          <p:cNvPicPr/>
          <p:nvPr/>
        </p:nvPicPr>
        <p:blipFill>
          <a:blip r:embed="rId2"/>
          <a:stretch/>
        </p:blipFill>
        <p:spPr>
          <a:xfrm>
            <a:off x="1351440" y="2160360"/>
            <a:ext cx="4863240" cy="3880440"/>
          </a:xfrm>
          <a:prstGeom prst="rect">
            <a:avLst/>
          </a:prstGeom>
          <a:ln>
            <a:noFill/>
          </a:ln>
        </p:spPr>
      </p:pic>
      <p:pic>
        <p:nvPicPr>
          <p:cNvPr id="58" name="" descr=""/>
          <p:cNvPicPr/>
          <p:nvPr/>
        </p:nvPicPr>
        <p:blipFill>
          <a:blip r:embed="rId3"/>
          <a:stretch/>
        </p:blipFill>
        <p:spPr>
          <a:xfrm>
            <a:off x="1351440" y="2160360"/>
            <a:ext cx="4863240" cy="3880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75" name="PlaceHolder 2"/>
          <p:cNvSpPr>
            <a:spLocks noGrp="1"/>
          </p:cNvSpPr>
          <p:nvPr>
            <p:ph type="subTitle"/>
          </p:nvPr>
        </p:nvSpPr>
        <p:spPr>
          <a:xfrm>
            <a:off x="609480" y="2160720"/>
            <a:ext cx="6347520" cy="3880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77" name="PlaceHolder 2"/>
          <p:cNvSpPr>
            <a:spLocks noGrp="1"/>
          </p:cNvSpPr>
          <p:nvPr>
            <p:ph type="body"/>
          </p:nvPr>
        </p:nvSpPr>
        <p:spPr>
          <a:xfrm>
            <a:off x="609480" y="2160720"/>
            <a:ext cx="63475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79" name="PlaceHolder 2"/>
          <p:cNvSpPr>
            <a:spLocks noGrp="1"/>
          </p:cNvSpPr>
          <p:nvPr>
            <p:ph type="body"/>
          </p:nvPr>
        </p:nvSpPr>
        <p:spPr>
          <a:xfrm>
            <a:off x="609480" y="2160720"/>
            <a:ext cx="3097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80" name="PlaceHolder 3"/>
          <p:cNvSpPr>
            <a:spLocks noGrp="1"/>
          </p:cNvSpPr>
          <p:nvPr>
            <p:ph type="body"/>
          </p:nvPr>
        </p:nvSpPr>
        <p:spPr>
          <a:xfrm>
            <a:off x="3862080" y="2160720"/>
            <a:ext cx="3097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609480"/>
            <a:ext cx="63475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84" name="PlaceHolder 2"/>
          <p:cNvSpPr>
            <a:spLocks noGrp="1"/>
          </p:cNvSpPr>
          <p:nvPr>
            <p:ph type="body"/>
          </p:nvPr>
        </p:nvSpPr>
        <p:spPr>
          <a:xfrm>
            <a:off x="609480" y="21607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85" name="PlaceHolder 3"/>
          <p:cNvSpPr>
            <a:spLocks noGrp="1"/>
          </p:cNvSpPr>
          <p:nvPr>
            <p:ph type="body"/>
          </p:nvPr>
        </p:nvSpPr>
        <p:spPr>
          <a:xfrm>
            <a:off x="609480" y="41875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86" name="PlaceHolder 4"/>
          <p:cNvSpPr>
            <a:spLocks noGrp="1"/>
          </p:cNvSpPr>
          <p:nvPr>
            <p:ph type="body"/>
          </p:nvPr>
        </p:nvSpPr>
        <p:spPr>
          <a:xfrm>
            <a:off x="3862080" y="2160720"/>
            <a:ext cx="3097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26" name="PlaceHolder 2"/>
          <p:cNvSpPr>
            <a:spLocks noGrp="1"/>
          </p:cNvSpPr>
          <p:nvPr>
            <p:ph type="subTitle"/>
          </p:nvPr>
        </p:nvSpPr>
        <p:spPr>
          <a:xfrm>
            <a:off x="609480" y="2160720"/>
            <a:ext cx="6347520" cy="3880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88" name="PlaceHolder 2"/>
          <p:cNvSpPr>
            <a:spLocks noGrp="1"/>
          </p:cNvSpPr>
          <p:nvPr>
            <p:ph type="body"/>
          </p:nvPr>
        </p:nvSpPr>
        <p:spPr>
          <a:xfrm>
            <a:off x="609480" y="2160720"/>
            <a:ext cx="3097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89" name="PlaceHolder 3"/>
          <p:cNvSpPr>
            <a:spLocks noGrp="1"/>
          </p:cNvSpPr>
          <p:nvPr>
            <p:ph type="body"/>
          </p:nvPr>
        </p:nvSpPr>
        <p:spPr>
          <a:xfrm>
            <a:off x="3862080" y="21607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90" name="PlaceHolder 4"/>
          <p:cNvSpPr>
            <a:spLocks noGrp="1"/>
          </p:cNvSpPr>
          <p:nvPr>
            <p:ph type="body"/>
          </p:nvPr>
        </p:nvSpPr>
        <p:spPr>
          <a:xfrm>
            <a:off x="3862080" y="41875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92" name="PlaceHolder 2"/>
          <p:cNvSpPr>
            <a:spLocks noGrp="1"/>
          </p:cNvSpPr>
          <p:nvPr>
            <p:ph type="body"/>
          </p:nvPr>
        </p:nvSpPr>
        <p:spPr>
          <a:xfrm>
            <a:off x="609480" y="21607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93" name="PlaceHolder 3"/>
          <p:cNvSpPr>
            <a:spLocks noGrp="1"/>
          </p:cNvSpPr>
          <p:nvPr>
            <p:ph type="body"/>
          </p:nvPr>
        </p:nvSpPr>
        <p:spPr>
          <a:xfrm>
            <a:off x="3862080" y="21607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94" name="PlaceHolder 4"/>
          <p:cNvSpPr>
            <a:spLocks noGrp="1"/>
          </p:cNvSpPr>
          <p:nvPr>
            <p:ph type="body"/>
          </p:nvPr>
        </p:nvSpPr>
        <p:spPr>
          <a:xfrm>
            <a:off x="609480" y="4187520"/>
            <a:ext cx="63475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96" name="PlaceHolder 2"/>
          <p:cNvSpPr>
            <a:spLocks noGrp="1"/>
          </p:cNvSpPr>
          <p:nvPr>
            <p:ph type="body"/>
          </p:nvPr>
        </p:nvSpPr>
        <p:spPr>
          <a:xfrm>
            <a:off x="609480" y="2160720"/>
            <a:ext cx="63475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97" name="PlaceHolder 3"/>
          <p:cNvSpPr>
            <a:spLocks noGrp="1"/>
          </p:cNvSpPr>
          <p:nvPr>
            <p:ph type="body"/>
          </p:nvPr>
        </p:nvSpPr>
        <p:spPr>
          <a:xfrm>
            <a:off x="609480" y="4187520"/>
            <a:ext cx="63475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99" name="PlaceHolder 2"/>
          <p:cNvSpPr>
            <a:spLocks noGrp="1"/>
          </p:cNvSpPr>
          <p:nvPr>
            <p:ph type="body"/>
          </p:nvPr>
        </p:nvSpPr>
        <p:spPr>
          <a:xfrm>
            <a:off x="609480" y="21607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00" name="PlaceHolder 3"/>
          <p:cNvSpPr>
            <a:spLocks noGrp="1"/>
          </p:cNvSpPr>
          <p:nvPr>
            <p:ph type="body"/>
          </p:nvPr>
        </p:nvSpPr>
        <p:spPr>
          <a:xfrm>
            <a:off x="3862080" y="21607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01" name="PlaceHolder 4"/>
          <p:cNvSpPr>
            <a:spLocks noGrp="1"/>
          </p:cNvSpPr>
          <p:nvPr>
            <p:ph type="body"/>
          </p:nvPr>
        </p:nvSpPr>
        <p:spPr>
          <a:xfrm>
            <a:off x="3862080" y="41875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02" name="PlaceHolder 5"/>
          <p:cNvSpPr>
            <a:spLocks noGrp="1"/>
          </p:cNvSpPr>
          <p:nvPr>
            <p:ph type="body"/>
          </p:nvPr>
        </p:nvSpPr>
        <p:spPr>
          <a:xfrm>
            <a:off x="609480" y="41875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104" name="PlaceHolder 2"/>
          <p:cNvSpPr>
            <a:spLocks noGrp="1"/>
          </p:cNvSpPr>
          <p:nvPr>
            <p:ph type="body"/>
          </p:nvPr>
        </p:nvSpPr>
        <p:spPr>
          <a:xfrm>
            <a:off x="609480" y="2160720"/>
            <a:ext cx="63475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105" name="PlaceHolder 3"/>
          <p:cNvSpPr>
            <a:spLocks noGrp="1"/>
          </p:cNvSpPr>
          <p:nvPr>
            <p:ph type="body"/>
          </p:nvPr>
        </p:nvSpPr>
        <p:spPr>
          <a:xfrm>
            <a:off x="609480" y="2160720"/>
            <a:ext cx="63475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pic>
        <p:nvPicPr>
          <p:cNvPr id="106" name="" descr=""/>
          <p:cNvPicPr/>
          <p:nvPr/>
        </p:nvPicPr>
        <p:blipFill>
          <a:blip r:embed="rId2"/>
          <a:stretch/>
        </p:blipFill>
        <p:spPr>
          <a:xfrm>
            <a:off x="1351440" y="2160360"/>
            <a:ext cx="4863240" cy="3880440"/>
          </a:xfrm>
          <a:prstGeom prst="rect">
            <a:avLst/>
          </a:prstGeom>
          <a:ln>
            <a:noFill/>
          </a:ln>
        </p:spPr>
      </p:pic>
      <p:pic>
        <p:nvPicPr>
          <p:cNvPr id="107" name="" descr=""/>
          <p:cNvPicPr/>
          <p:nvPr/>
        </p:nvPicPr>
        <p:blipFill>
          <a:blip r:embed="rId3"/>
          <a:stretch/>
        </p:blipFill>
        <p:spPr>
          <a:xfrm>
            <a:off x="1351440" y="2160360"/>
            <a:ext cx="4863240" cy="3880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28" name="PlaceHolder 2"/>
          <p:cNvSpPr>
            <a:spLocks noGrp="1"/>
          </p:cNvSpPr>
          <p:nvPr>
            <p:ph type="body"/>
          </p:nvPr>
        </p:nvSpPr>
        <p:spPr>
          <a:xfrm>
            <a:off x="609480" y="2160720"/>
            <a:ext cx="634752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30" name="PlaceHolder 2"/>
          <p:cNvSpPr>
            <a:spLocks noGrp="1"/>
          </p:cNvSpPr>
          <p:nvPr>
            <p:ph type="body"/>
          </p:nvPr>
        </p:nvSpPr>
        <p:spPr>
          <a:xfrm>
            <a:off x="609480" y="2160720"/>
            <a:ext cx="3097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31" name="PlaceHolder 3"/>
          <p:cNvSpPr>
            <a:spLocks noGrp="1"/>
          </p:cNvSpPr>
          <p:nvPr>
            <p:ph type="body"/>
          </p:nvPr>
        </p:nvSpPr>
        <p:spPr>
          <a:xfrm>
            <a:off x="3862080" y="2160720"/>
            <a:ext cx="3097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609480" y="609480"/>
            <a:ext cx="63475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35" name="PlaceHolder 2"/>
          <p:cNvSpPr>
            <a:spLocks noGrp="1"/>
          </p:cNvSpPr>
          <p:nvPr>
            <p:ph type="body"/>
          </p:nvPr>
        </p:nvSpPr>
        <p:spPr>
          <a:xfrm>
            <a:off x="609480" y="21607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36" name="PlaceHolder 3"/>
          <p:cNvSpPr>
            <a:spLocks noGrp="1"/>
          </p:cNvSpPr>
          <p:nvPr>
            <p:ph type="body"/>
          </p:nvPr>
        </p:nvSpPr>
        <p:spPr>
          <a:xfrm>
            <a:off x="609480" y="41875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37" name="PlaceHolder 4"/>
          <p:cNvSpPr>
            <a:spLocks noGrp="1"/>
          </p:cNvSpPr>
          <p:nvPr>
            <p:ph type="body"/>
          </p:nvPr>
        </p:nvSpPr>
        <p:spPr>
          <a:xfrm>
            <a:off x="3862080" y="2160720"/>
            <a:ext cx="3097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39" name="PlaceHolder 2"/>
          <p:cNvSpPr>
            <a:spLocks noGrp="1"/>
          </p:cNvSpPr>
          <p:nvPr>
            <p:ph type="body"/>
          </p:nvPr>
        </p:nvSpPr>
        <p:spPr>
          <a:xfrm>
            <a:off x="609480" y="2160720"/>
            <a:ext cx="3097440" cy="388044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0" name="PlaceHolder 3"/>
          <p:cNvSpPr>
            <a:spLocks noGrp="1"/>
          </p:cNvSpPr>
          <p:nvPr>
            <p:ph type="body"/>
          </p:nvPr>
        </p:nvSpPr>
        <p:spPr>
          <a:xfrm>
            <a:off x="3862080" y="21607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1" name="PlaceHolder 4"/>
          <p:cNvSpPr>
            <a:spLocks noGrp="1"/>
          </p:cNvSpPr>
          <p:nvPr>
            <p:ph type="body"/>
          </p:nvPr>
        </p:nvSpPr>
        <p:spPr>
          <a:xfrm>
            <a:off x="3862080" y="41875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609480"/>
            <a:ext cx="6347520" cy="1320480"/>
          </a:xfrm>
          <a:prstGeom prst="rect">
            <a:avLst/>
          </a:prstGeom>
        </p:spPr>
        <p:txBody>
          <a:bodyPr lIns="0" rIns="0" tIns="0" bIns="0" anchor="ctr"/>
          <a:p>
            <a:endParaRPr b="0" lang="en-US" sz="1800" spc="-1" strike="noStrike">
              <a:solidFill>
                <a:srgbClr val="000000"/>
              </a:solidFill>
              <a:uFill>
                <a:solidFill>
                  <a:srgbClr val="ffffff"/>
                </a:solidFill>
              </a:uFill>
              <a:latin typeface="Trebuchet MS"/>
            </a:endParaRPr>
          </a:p>
        </p:txBody>
      </p:sp>
      <p:sp>
        <p:nvSpPr>
          <p:cNvPr id="43" name="PlaceHolder 2"/>
          <p:cNvSpPr>
            <a:spLocks noGrp="1"/>
          </p:cNvSpPr>
          <p:nvPr>
            <p:ph type="body"/>
          </p:nvPr>
        </p:nvSpPr>
        <p:spPr>
          <a:xfrm>
            <a:off x="609480" y="21607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4" name="PlaceHolder 3"/>
          <p:cNvSpPr>
            <a:spLocks noGrp="1"/>
          </p:cNvSpPr>
          <p:nvPr>
            <p:ph type="body"/>
          </p:nvPr>
        </p:nvSpPr>
        <p:spPr>
          <a:xfrm>
            <a:off x="3862080" y="2160720"/>
            <a:ext cx="309744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
        <p:nvSpPr>
          <p:cNvPr id="45" name="PlaceHolder 4"/>
          <p:cNvSpPr>
            <a:spLocks noGrp="1"/>
          </p:cNvSpPr>
          <p:nvPr>
            <p:ph type="body"/>
          </p:nvPr>
        </p:nvSpPr>
        <p:spPr>
          <a:xfrm>
            <a:off x="609480" y="4187520"/>
            <a:ext cx="6347520" cy="1850760"/>
          </a:xfrm>
          <a:prstGeom prst="rect">
            <a:avLst/>
          </a:prstGeom>
        </p:spPr>
        <p:txBody>
          <a:bodyPr lIns="0" rIns="0" tIns="0" bIns="0"/>
          <a:p>
            <a:endParaRPr b="0" lang="en-US" sz="1800" spc="-1" strike="noStrike">
              <a:solidFill>
                <a:srgbClr val="404040"/>
              </a:solidFill>
              <a:uFill>
                <a:solidFill>
                  <a:srgbClr val="ffffff"/>
                </a:solidFill>
              </a:u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640" y="4013280"/>
            <a:ext cx="456840" cy="2853000"/>
          </a:xfrm>
          <a:custGeom>
            <a:avLst/>
            <a:gdLst/>
            <a:ah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 name="Line 2"/>
          <p:cNvSpPr/>
          <p:nvPr/>
        </p:nvSpPr>
        <p:spPr>
          <a:xfrm flipV="1">
            <a:off x="5130720" y="4175280"/>
            <a:ext cx="4022280" cy="268272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a:off x="7042680" y="0"/>
            <a:ext cx="121896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6891840" y="0"/>
            <a:ext cx="2269080" cy="6866280"/>
          </a:xfrm>
          <a:custGeom>
            <a:avLst/>
            <a:gdLst/>
            <a:ah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7205040" y="-8640"/>
            <a:ext cx="1947960" cy="6866280"/>
          </a:xfrm>
          <a:custGeom>
            <a:avLst/>
            <a:gdLst/>
            <a:ah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6638040" y="3920040"/>
            <a:ext cx="2513160" cy="293760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7010280" y="-8640"/>
            <a:ext cx="2142360" cy="6866280"/>
          </a:xfrm>
          <a:custGeom>
            <a:avLst/>
            <a:gdLst/>
            <a:ah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8295840" y="-8640"/>
            <a:ext cx="857160" cy="686628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8077320" y="-8640"/>
            <a:ext cx="1066320" cy="6866280"/>
          </a:xfrm>
          <a:custGeom>
            <a:avLst/>
            <a:gdLst/>
            <a:ah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8060400" y="4893840"/>
            <a:ext cx="1093680" cy="196380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Line 11"/>
          <p:cNvSpPr/>
          <p:nvPr/>
        </p:nvSpPr>
        <p:spPr>
          <a:xfrm flipV="1">
            <a:off x="5130720" y="4175280"/>
            <a:ext cx="4022280" cy="268272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1" name="Line 12"/>
          <p:cNvSpPr/>
          <p:nvPr/>
        </p:nvSpPr>
        <p:spPr>
          <a:xfrm>
            <a:off x="7042680" y="0"/>
            <a:ext cx="121896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2" name="CustomShape 13"/>
          <p:cNvSpPr/>
          <p:nvPr/>
        </p:nvSpPr>
        <p:spPr>
          <a:xfrm>
            <a:off x="6891840" y="0"/>
            <a:ext cx="2269080" cy="6866280"/>
          </a:xfrm>
          <a:custGeom>
            <a:avLst/>
            <a:gdLst/>
            <a:ah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CustomShape 14"/>
          <p:cNvSpPr/>
          <p:nvPr/>
        </p:nvSpPr>
        <p:spPr>
          <a:xfrm>
            <a:off x="7205040" y="-8640"/>
            <a:ext cx="1947960" cy="6866280"/>
          </a:xfrm>
          <a:custGeom>
            <a:avLst/>
            <a:gdLst/>
            <a:ah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6638040" y="3920040"/>
            <a:ext cx="2513160" cy="293760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7010280" y="-8640"/>
            <a:ext cx="2142360" cy="6866280"/>
          </a:xfrm>
          <a:custGeom>
            <a:avLst/>
            <a:gdLst/>
            <a:ah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295840" y="-8640"/>
            <a:ext cx="857160" cy="686628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8077320" y="-8640"/>
            <a:ext cx="1066320" cy="6866280"/>
          </a:xfrm>
          <a:custGeom>
            <a:avLst/>
            <a:gdLst/>
            <a:ah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8060400" y="4893840"/>
            <a:ext cx="1093680" cy="196380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8640" y="-8640"/>
            <a:ext cx="863280" cy="5697720"/>
          </a:xfrm>
          <a:custGeom>
            <a:avLst/>
            <a:gdLst/>
            <a:ah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PlaceHolder 21"/>
          <p:cNvSpPr>
            <a:spLocks noGrp="1"/>
          </p:cNvSpPr>
          <p:nvPr>
            <p:ph type="title"/>
          </p:nvPr>
        </p:nvSpPr>
        <p:spPr>
          <a:xfrm>
            <a:off x="1130760" y="2404440"/>
            <a:ext cx="5826240" cy="1645920"/>
          </a:xfrm>
          <a:prstGeom prst="rect">
            <a:avLst/>
          </a:prstGeom>
        </p:spPr>
        <p:txBody>
          <a:bodyPr anchor="b"/>
          <a:p>
            <a:pPr algn="r">
              <a:lnSpc>
                <a:spcPct val="100000"/>
              </a:lnSpc>
            </a:pPr>
            <a:r>
              <a:rPr b="0" lang="en-US" sz="5400" spc="-1" strike="noStrike">
                <a:solidFill>
                  <a:srgbClr val="90c226"/>
                </a:solidFill>
                <a:uFill>
                  <a:solidFill>
                    <a:srgbClr val="ffffff"/>
                  </a:solidFill>
                </a:uFill>
                <a:latin typeface="Trebuchet MS"/>
              </a:rPr>
              <a:t>Bấm để sửa kiểu tiêu đề Bản cái</a:t>
            </a:r>
            <a:endParaRPr b="0" lang="en-US" sz="1800" spc="-1" strike="noStrike">
              <a:solidFill>
                <a:srgbClr val="000000"/>
              </a:solidFill>
              <a:uFill>
                <a:solidFill>
                  <a:srgbClr val="ffffff"/>
                </a:solidFill>
              </a:uFill>
              <a:latin typeface="Trebuchet MS"/>
            </a:endParaRPr>
          </a:p>
        </p:txBody>
      </p:sp>
      <p:sp>
        <p:nvSpPr>
          <p:cNvPr id="21" name="PlaceHolder 22"/>
          <p:cNvSpPr>
            <a:spLocks noGrp="1"/>
          </p:cNvSpPr>
          <p:nvPr>
            <p:ph type="dt"/>
          </p:nvPr>
        </p:nvSpPr>
        <p:spPr>
          <a:xfrm>
            <a:off x="5405400" y="6041520"/>
            <a:ext cx="683640" cy="364680"/>
          </a:xfrm>
          <a:prstGeom prst="rect">
            <a:avLst/>
          </a:prstGeom>
        </p:spPr>
        <p:txBody>
          <a:bodyPr anchor="ctr"/>
          <a:p>
            <a:pPr algn="r">
              <a:lnSpc>
                <a:spcPct val="100000"/>
              </a:lnSpc>
            </a:pPr>
            <a:r>
              <a:rPr b="0" lang="en-US" sz="900" spc="-1" strike="noStrike">
                <a:solidFill>
                  <a:srgbClr val="8b8b8b"/>
                </a:solidFill>
                <a:uFill>
                  <a:solidFill>
                    <a:srgbClr val="ffffff"/>
                  </a:solidFill>
                </a:uFill>
                <a:latin typeface="Trebuchet MS"/>
              </a:rPr>
              <a:t>5/11/18</a:t>
            </a:r>
            <a:endParaRPr b="0" lang="en-US" sz="1400" spc="-1" strike="noStrike">
              <a:solidFill>
                <a:srgbClr val="000000"/>
              </a:solidFill>
              <a:uFill>
                <a:solidFill>
                  <a:srgbClr val="ffffff"/>
                </a:solidFill>
              </a:uFill>
              <a:latin typeface="Times New Roman"/>
            </a:endParaRPr>
          </a:p>
        </p:txBody>
      </p:sp>
      <p:sp>
        <p:nvSpPr>
          <p:cNvPr id="22" name="PlaceHolder 23"/>
          <p:cNvSpPr>
            <a:spLocks noGrp="1"/>
          </p:cNvSpPr>
          <p:nvPr>
            <p:ph type="ftr"/>
          </p:nvPr>
        </p:nvSpPr>
        <p:spPr>
          <a:xfrm>
            <a:off x="609480" y="6041520"/>
            <a:ext cx="462276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23" name="PlaceHolder 24"/>
          <p:cNvSpPr>
            <a:spLocks noGrp="1"/>
          </p:cNvSpPr>
          <p:nvPr>
            <p:ph type="sldNum"/>
          </p:nvPr>
        </p:nvSpPr>
        <p:spPr>
          <a:xfrm>
            <a:off x="6444720" y="6041520"/>
            <a:ext cx="512280" cy="364680"/>
          </a:xfrm>
          <a:prstGeom prst="rect">
            <a:avLst/>
          </a:prstGeom>
        </p:spPr>
        <p:txBody>
          <a:bodyPr anchor="ctr"/>
          <a:p>
            <a:pPr algn="r">
              <a:lnSpc>
                <a:spcPct val="100000"/>
              </a:lnSpc>
            </a:pPr>
            <a:fld id="{A53D48F3-A97B-4D4A-B3EB-68AA0BE2C842}" type="slidenum">
              <a:rPr b="0" lang="en-US" sz="900" spc="-1" strike="noStrike">
                <a:solidFill>
                  <a:srgbClr val="90c226"/>
                </a:solidFill>
                <a:uFill>
                  <a:solidFill>
                    <a:srgbClr val="ffffff"/>
                  </a:solidFill>
                </a:uFill>
                <a:latin typeface="Trebuchet MS"/>
              </a:rPr>
              <a:t>&lt;number&gt;</a:t>
            </a:fld>
            <a:endParaRPr b="0" lang="en-US" sz="1400" spc="-1" strike="noStrike">
              <a:solidFill>
                <a:srgbClr val="000000"/>
              </a:solidFill>
              <a:uFill>
                <a:solidFill>
                  <a:srgbClr val="ffffff"/>
                </a:solidFill>
              </a:uFill>
              <a:latin typeface="Times New Roman"/>
            </a:endParaRPr>
          </a:p>
        </p:txBody>
      </p:sp>
      <p:sp>
        <p:nvSpPr>
          <p:cNvPr id="24" name="PlaceHolder 2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Click to edit the outline text format</a:t>
            </a:r>
            <a:endParaRPr b="0" lang="en-US" sz="18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Trebuchet MS"/>
              </a:rPr>
              <a:t>Second Outline Level</a:t>
            </a:r>
            <a:endParaRPr b="0" lang="en-US" sz="1400" spc="-1" strike="noStrike">
              <a:solidFill>
                <a:srgbClr val="404040"/>
              </a:solidFill>
              <a:uFill>
                <a:solidFill>
                  <a:srgbClr val="ffffff"/>
                </a:solidFill>
              </a:uFill>
              <a:latin typeface="Trebuchet MS"/>
            </a:endParaRPr>
          </a:p>
          <a:p>
            <a:pPr lvl="2" marL="1296000" indent="-288000">
              <a:buClr>
                <a:srgbClr val="000000"/>
              </a:buClr>
              <a:buSzPct val="45000"/>
              <a:buFont typeface="Wingdings" charset="2"/>
              <a:buChar char=""/>
            </a:pPr>
            <a:r>
              <a:rPr b="0" lang="en-US" sz="1200" spc="-1" strike="noStrike">
                <a:solidFill>
                  <a:srgbClr val="404040"/>
                </a:solidFill>
                <a:uFill>
                  <a:solidFill>
                    <a:srgbClr val="ffffff"/>
                  </a:solidFill>
                </a:uFill>
                <a:latin typeface="Trebuchet MS"/>
              </a:rPr>
              <a:t>Third Outline Level</a:t>
            </a:r>
            <a:endParaRPr b="0" lang="en-US" sz="1200" spc="-1" strike="noStrike">
              <a:solidFill>
                <a:srgbClr val="404040"/>
              </a:solidFill>
              <a:uFill>
                <a:solidFill>
                  <a:srgbClr val="ffffff"/>
                </a:solidFill>
              </a:uFill>
              <a:latin typeface="Trebuchet MS"/>
            </a:endParaRPr>
          </a:p>
          <a:p>
            <a:pPr lvl="3" marL="1728000" indent="-216000">
              <a:buClr>
                <a:srgbClr val="000000"/>
              </a:buClr>
              <a:buSzPct val="75000"/>
              <a:buFont typeface="Symbol" charset="2"/>
              <a:buChar char=""/>
            </a:pPr>
            <a:r>
              <a:rPr b="0" lang="en-US" sz="1200" spc="-1" strike="noStrike">
                <a:solidFill>
                  <a:srgbClr val="404040"/>
                </a:solidFill>
                <a:uFill>
                  <a:solidFill>
                    <a:srgbClr val="ffffff"/>
                  </a:solidFill>
                </a:uFill>
                <a:latin typeface="Trebuchet MS"/>
              </a:rPr>
              <a:t>Fourth Outline Level</a:t>
            </a:r>
            <a:endParaRPr b="0" lang="en-US" sz="1200" spc="-1" strike="noStrike">
              <a:solidFill>
                <a:srgbClr val="404040"/>
              </a:solidFill>
              <a:uFill>
                <a:solidFill>
                  <a:srgbClr val="ffffff"/>
                </a:solidFill>
              </a:uFill>
              <a:latin typeface="Trebuchet MS"/>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Trebuchet MS"/>
              </a:rPr>
              <a:t>Fifth Outline Level</a:t>
            </a:r>
            <a:endParaRPr b="0" lang="en-US" sz="2000" spc="-1" strike="noStrike">
              <a:solidFill>
                <a:srgbClr val="404040"/>
              </a:solidFill>
              <a:uFill>
                <a:solidFill>
                  <a:srgbClr val="ffffff"/>
                </a:solidFill>
              </a:uFill>
              <a:latin typeface="Trebuchet MS"/>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Trebuchet MS"/>
              </a:rPr>
              <a:t>Sixth Outline Level</a:t>
            </a:r>
            <a:endParaRPr b="0" lang="en-US" sz="2000" spc="-1" strike="noStrike">
              <a:solidFill>
                <a:srgbClr val="404040"/>
              </a:solidFill>
              <a:uFill>
                <a:solidFill>
                  <a:srgbClr val="ffffff"/>
                </a:solidFill>
              </a:uFill>
              <a:latin typeface="Trebuchet MS"/>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Trebuchet MS"/>
              </a:rPr>
              <a:t>Seventh Outline Level</a:t>
            </a:r>
            <a:endParaRPr b="0" lang="en-US" sz="2000" spc="-1" strike="noStrike">
              <a:solidFill>
                <a:srgbClr val="404040"/>
              </a:solidFill>
              <a:uFill>
                <a:solidFill>
                  <a:srgbClr val="ffffff"/>
                </a:solidFill>
              </a:u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CustomShape 1"/>
          <p:cNvSpPr/>
          <p:nvPr/>
        </p:nvSpPr>
        <p:spPr>
          <a:xfrm>
            <a:off x="-8640" y="4013280"/>
            <a:ext cx="456840" cy="2853000"/>
          </a:xfrm>
          <a:custGeom>
            <a:avLst/>
            <a:gdLst/>
            <a:ah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 name="Line 2"/>
          <p:cNvSpPr/>
          <p:nvPr/>
        </p:nvSpPr>
        <p:spPr>
          <a:xfrm flipV="1">
            <a:off x="5130720" y="4175280"/>
            <a:ext cx="4022280" cy="268272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1" name="Line 3"/>
          <p:cNvSpPr/>
          <p:nvPr/>
        </p:nvSpPr>
        <p:spPr>
          <a:xfrm>
            <a:off x="7042680" y="0"/>
            <a:ext cx="121896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2" name="CustomShape 4"/>
          <p:cNvSpPr/>
          <p:nvPr/>
        </p:nvSpPr>
        <p:spPr>
          <a:xfrm>
            <a:off x="6891840" y="0"/>
            <a:ext cx="2269080" cy="6866280"/>
          </a:xfrm>
          <a:custGeom>
            <a:avLst/>
            <a:gdLst/>
            <a:ah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CustomShape 5"/>
          <p:cNvSpPr/>
          <p:nvPr/>
        </p:nvSpPr>
        <p:spPr>
          <a:xfrm>
            <a:off x="7205040" y="-8640"/>
            <a:ext cx="1947960" cy="6866280"/>
          </a:xfrm>
          <a:custGeom>
            <a:avLst/>
            <a:gdLst/>
            <a:ah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6"/>
          <p:cNvSpPr/>
          <p:nvPr/>
        </p:nvSpPr>
        <p:spPr>
          <a:xfrm>
            <a:off x="6638040" y="3920040"/>
            <a:ext cx="2513160" cy="293760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7"/>
          <p:cNvSpPr/>
          <p:nvPr/>
        </p:nvSpPr>
        <p:spPr>
          <a:xfrm>
            <a:off x="7010280" y="-8640"/>
            <a:ext cx="2142360" cy="6866280"/>
          </a:xfrm>
          <a:custGeom>
            <a:avLst/>
            <a:gdLst/>
            <a:ah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8"/>
          <p:cNvSpPr/>
          <p:nvPr/>
        </p:nvSpPr>
        <p:spPr>
          <a:xfrm>
            <a:off x="8295840" y="-8640"/>
            <a:ext cx="857160" cy="686628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9"/>
          <p:cNvSpPr/>
          <p:nvPr/>
        </p:nvSpPr>
        <p:spPr>
          <a:xfrm>
            <a:off x="8077320" y="-8640"/>
            <a:ext cx="1066320" cy="6866280"/>
          </a:xfrm>
          <a:custGeom>
            <a:avLst/>
            <a:gdLst/>
            <a:ah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10"/>
          <p:cNvSpPr/>
          <p:nvPr/>
        </p:nvSpPr>
        <p:spPr>
          <a:xfrm>
            <a:off x="8060400" y="4893840"/>
            <a:ext cx="1093680" cy="196380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PlaceHolder 11"/>
          <p:cNvSpPr>
            <a:spLocks noGrp="1"/>
          </p:cNvSpPr>
          <p:nvPr>
            <p:ph type="title"/>
          </p:nvPr>
        </p:nvSpPr>
        <p:spPr>
          <a:xfrm>
            <a:off x="609480" y="609480"/>
            <a:ext cx="6347520" cy="1320480"/>
          </a:xfrm>
          <a:prstGeom prst="rect">
            <a:avLst/>
          </a:prstGeom>
        </p:spPr>
        <p:txBody>
          <a:bodyPr/>
          <a:p>
            <a:pPr>
              <a:lnSpc>
                <a:spcPct val="100000"/>
              </a:lnSpc>
            </a:pPr>
            <a:r>
              <a:rPr b="0" lang="en-US" sz="3600" spc="-1" strike="noStrike">
                <a:solidFill>
                  <a:srgbClr val="90c226"/>
                </a:solidFill>
                <a:uFill>
                  <a:solidFill>
                    <a:srgbClr val="ffffff"/>
                  </a:solidFill>
                </a:uFill>
                <a:latin typeface="Trebuchet MS"/>
              </a:rPr>
              <a:t>Bấm để sửa kiểu tiêu đề Bản cái</a:t>
            </a:r>
            <a:endParaRPr b="0" lang="en-US" sz="1800" spc="-1" strike="noStrike">
              <a:solidFill>
                <a:srgbClr val="000000"/>
              </a:solidFill>
              <a:uFill>
                <a:solidFill>
                  <a:srgbClr val="ffffff"/>
                </a:solidFill>
              </a:uFill>
              <a:latin typeface="Trebuchet MS"/>
            </a:endParaRPr>
          </a:p>
        </p:txBody>
      </p:sp>
      <p:sp>
        <p:nvSpPr>
          <p:cNvPr id="70" name="PlaceHolder 12"/>
          <p:cNvSpPr>
            <a:spLocks noGrp="1"/>
          </p:cNvSpPr>
          <p:nvPr>
            <p:ph type="body"/>
          </p:nvPr>
        </p:nvSpPr>
        <p:spPr>
          <a:xfrm>
            <a:off x="609480" y="2160720"/>
            <a:ext cx="6347520" cy="3880440"/>
          </a:xfrm>
          <a:prstGeom prst="rect">
            <a:avLst/>
          </a:prstGeom>
        </p:spPr>
        <p:txBody>
          <a:bodyPr/>
          <a:p>
            <a:pPr marL="432000" indent="-324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Click to edit the outline text format</a:t>
            </a:r>
            <a:endParaRPr b="0" lang="en-US" sz="1800" spc="-1" strike="noStrike">
              <a:solidFill>
                <a:srgbClr val="404040"/>
              </a:solidFill>
              <a:uFill>
                <a:solidFill>
                  <a:srgbClr val="ffffff"/>
                </a:solidFill>
              </a:uFill>
              <a:latin typeface="Trebuchet MS"/>
            </a:endParaRPr>
          </a:p>
          <a:p>
            <a:pPr lvl="1" marL="864000" indent="-324000">
              <a:buClr>
                <a:srgbClr val="000000"/>
              </a:buClr>
              <a:buSzPct val="75000"/>
              <a:buFont typeface="Symbol" charset="2"/>
              <a:buChar char=""/>
            </a:pPr>
            <a:r>
              <a:rPr b="0" lang="en-US" sz="1800" spc="-1" strike="noStrike">
                <a:solidFill>
                  <a:srgbClr val="404040"/>
                </a:solidFill>
                <a:uFill>
                  <a:solidFill>
                    <a:srgbClr val="ffffff"/>
                  </a:solidFill>
                </a:uFill>
                <a:latin typeface="Trebuchet MS"/>
              </a:rPr>
              <a:t>Second Outline Level</a:t>
            </a:r>
            <a:endParaRPr b="0" lang="en-US" sz="1800" spc="-1" strike="noStrike">
              <a:solidFill>
                <a:srgbClr val="404040"/>
              </a:solidFill>
              <a:uFill>
                <a:solidFill>
                  <a:srgbClr val="ffffff"/>
                </a:solidFill>
              </a:uFill>
              <a:latin typeface="Trebuchet MS"/>
            </a:endParaRPr>
          </a:p>
          <a:p>
            <a:pPr lvl="2" marL="1296000" indent="-288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Third Outline Level</a:t>
            </a:r>
            <a:endParaRPr b="0" lang="en-US" sz="1800" spc="-1" strike="noStrike">
              <a:solidFill>
                <a:srgbClr val="404040"/>
              </a:solidFill>
              <a:uFill>
                <a:solidFill>
                  <a:srgbClr val="ffffff"/>
                </a:solidFill>
              </a:uFill>
              <a:latin typeface="Trebuchet MS"/>
            </a:endParaRPr>
          </a:p>
          <a:p>
            <a:pPr lvl="3" marL="1728000" indent="-216000">
              <a:buClr>
                <a:srgbClr val="000000"/>
              </a:buClr>
              <a:buSzPct val="75000"/>
              <a:buFont typeface="Symbol" charset="2"/>
              <a:buChar char=""/>
            </a:pPr>
            <a:r>
              <a:rPr b="0" lang="en-US" sz="1800" spc="-1" strike="noStrike">
                <a:solidFill>
                  <a:srgbClr val="404040"/>
                </a:solidFill>
                <a:uFill>
                  <a:solidFill>
                    <a:srgbClr val="ffffff"/>
                  </a:solidFill>
                </a:uFill>
                <a:latin typeface="Trebuchet MS"/>
              </a:rPr>
              <a:t>Fourth Outline Level</a:t>
            </a:r>
            <a:endParaRPr b="0" lang="en-US" sz="1800" spc="-1" strike="noStrike">
              <a:solidFill>
                <a:srgbClr val="404040"/>
              </a:solidFill>
              <a:uFill>
                <a:solidFill>
                  <a:srgbClr val="ffffff"/>
                </a:solidFill>
              </a:uFill>
              <a:latin typeface="Trebuchet MS"/>
            </a:endParaRPr>
          </a:p>
          <a:p>
            <a:pPr lvl="4" marL="2160000" indent="-216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Fifth Outline Level</a:t>
            </a:r>
            <a:endParaRPr b="0" lang="en-US" sz="1800" spc="-1" strike="noStrike">
              <a:solidFill>
                <a:srgbClr val="404040"/>
              </a:solidFill>
              <a:uFill>
                <a:solidFill>
                  <a:srgbClr val="ffffff"/>
                </a:solidFill>
              </a:uFill>
              <a:latin typeface="Trebuchet MS"/>
            </a:endParaRPr>
          </a:p>
          <a:p>
            <a:pPr lvl="5" marL="2592000" indent="-216000">
              <a:buClr>
                <a:srgbClr val="000000"/>
              </a:buClr>
              <a:buSzPct val="45000"/>
              <a:buFont typeface="Wingdings" charset="2"/>
              <a:buChar char=""/>
            </a:pPr>
            <a:r>
              <a:rPr b="0" lang="en-US" sz="1800" spc="-1" strike="noStrike">
                <a:solidFill>
                  <a:srgbClr val="404040"/>
                </a:solidFill>
                <a:uFill>
                  <a:solidFill>
                    <a:srgbClr val="ffffff"/>
                  </a:solidFill>
                </a:uFill>
                <a:latin typeface="Trebuchet MS"/>
              </a:rPr>
              <a:t>Sixth Outline Level</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Seventh Outline LevelChỉnh sửa kiểu văn bản của Bản cái</a:t>
            </a:r>
            <a:endParaRPr b="0" lang="en-US"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3" charset="2"/>
              <a:buChar char=""/>
            </a:pPr>
            <a:r>
              <a:rPr b="0" lang="en-US" sz="1600" spc="-1" strike="noStrike">
                <a:solidFill>
                  <a:srgbClr val="404040"/>
                </a:solidFill>
                <a:uFill>
                  <a:solidFill>
                    <a:srgbClr val="ffffff"/>
                  </a:solidFill>
                </a:uFill>
                <a:latin typeface="Trebuchet MS"/>
              </a:rPr>
              <a:t>Mức hai</a:t>
            </a:r>
            <a:endParaRPr b="0" lang="en-US" sz="1800" spc="-1" strike="noStrike">
              <a:solidFill>
                <a:srgbClr val="404040"/>
              </a:solidFill>
              <a:uFill>
                <a:solidFill>
                  <a:srgbClr val="ffffff"/>
                </a:solidFill>
              </a:uFill>
              <a:latin typeface="Trebuchet MS"/>
            </a:endParaRPr>
          </a:p>
          <a:p>
            <a:pPr lvl="2" marL="1143000" indent="-228240">
              <a:lnSpc>
                <a:spcPct val="100000"/>
              </a:lnSpc>
              <a:buClr>
                <a:srgbClr val="90c226"/>
              </a:buClr>
              <a:buSzPct val="80000"/>
              <a:buFont typeface="Wingdings 3" charset="2"/>
              <a:buChar char=""/>
            </a:pPr>
            <a:r>
              <a:rPr b="0" lang="en-US" sz="1400" spc="-1" strike="noStrike">
                <a:solidFill>
                  <a:srgbClr val="404040"/>
                </a:solidFill>
                <a:uFill>
                  <a:solidFill>
                    <a:srgbClr val="ffffff"/>
                  </a:solidFill>
                </a:uFill>
                <a:latin typeface="Trebuchet MS"/>
              </a:rPr>
              <a:t>Mức ba</a:t>
            </a:r>
            <a:endParaRPr b="0" lang="en-US" sz="1800" spc="-1" strike="noStrike">
              <a:solidFill>
                <a:srgbClr val="404040"/>
              </a:solidFill>
              <a:uFill>
                <a:solidFill>
                  <a:srgbClr val="ffffff"/>
                </a:solidFill>
              </a:uFill>
              <a:latin typeface="Trebuchet MS"/>
            </a:endParaRPr>
          </a:p>
          <a:p>
            <a:pPr lvl="3" marL="1600200" indent="-228240">
              <a:lnSpc>
                <a:spcPct val="100000"/>
              </a:lnSpc>
              <a:buClr>
                <a:srgbClr val="90c226"/>
              </a:buClr>
              <a:buSzPct val="80000"/>
              <a:buFont typeface="Wingdings 3" charset="2"/>
              <a:buChar char=""/>
            </a:pPr>
            <a:r>
              <a:rPr b="0" lang="en-US" sz="1200" spc="-1" strike="noStrike">
                <a:solidFill>
                  <a:srgbClr val="404040"/>
                </a:solidFill>
                <a:uFill>
                  <a:solidFill>
                    <a:srgbClr val="ffffff"/>
                  </a:solidFill>
                </a:uFill>
                <a:latin typeface="Trebuchet MS"/>
              </a:rPr>
              <a:t>Mức bốn</a:t>
            </a:r>
            <a:endParaRPr b="0" lang="en-US" sz="1800" spc="-1" strike="noStrike">
              <a:solidFill>
                <a:srgbClr val="404040"/>
              </a:solidFill>
              <a:uFill>
                <a:solidFill>
                  <a:srgbClr val="ffffff"/>
                </a:solidFill>
              </a:uFill>
              <a:latin typeface="Trebuchet MS"/>
            </a:endParaRPr>
          </a:p>
          <a:p>
            <a:pPr lvl="4" marL="2057400" indent="-228240">
              <a:lnSpc>
                <a:spcPct val="100000"/>
              </a:lnSpc>
              <a:buClr>
                <a:srgbClr val="90c226"/>
              </a:buClr>
              <a:buSzPct val="80000"/>
              <a:buFont typeface="Wingdings 3" charset="2"/>
              <a:buChar char=""/>
            </a:pPr>
            <a:r>
              <a:rPr b="0" lang="en-US" sz="1200" spc="-1" strike="noStrike">
                <a:solidFill>
                  <a:srgbClr val="404040"/>
                </a:solidFill>
                <a:uFill>
                  <a:solidFill>
                    <a:srgbClr val="ffffff"/>
                  </a:solidFill>
                </a:uFill>
                <a:latin typeface="Trebuchet MS"/>
              </a:rPr>
              <a:t>Mức năm</a:t>
            </a:r>
            <a:endParaRPr b="0" lang="en-US" sz="1800" spc="-1" strike="noStrike">
              <a:solidFill>
                <a:srgbClr val="404040"/>
              </a:solidFill>
              <a:uFill>
                <a:solidFill>
                  <a:srgbClr val="ffffff"/>
                </a:solidFill>
              </a:uFill>
              <a:latin typeface="Trebuchet MS"/>
            </a:endParaRPr>
          </a:p>
        </p:txBody>
      </p:sp>
      <p:sp>
        <p:nvSpPr>
          <p:cNvPr id="71" name="PlaceHolder 13"/>
          <p:cNvSpPr>
            <a:spLocks noGrp="1"/>
          </p:cNvSpPr>
          <p:nvPr>
            <p:ph type="dt"/>
          </p:nvPr>
        </p:nvSpPr>
        <p:spPr>
          <a:xfrm>
            <a:off x="5405400" y="6041520"/>
            <a:ext cx="683640" cy="364680"/>
          </a:xfrm>
          <a:prstGeom prst="rect">
            <a:avLst/>
          </a:prstGeom>
        </p:spPr>
        <p:txBody>
          <a:bodyPr anchor="ctr"/>
          <a:p>
            <a:pPr algn="r">
              <a:lnSpc>
                <a:spcPct val="100000"/>
              </a:lnSpc>
            </a:pPr>
            <a:r>
              <a:rPr b="0" lang="en-US" sz="900" spc="-1" strike="noStrike">
                <a:solidFill>
                  <a:srgbClr val="8b8b8b"/>
                </a:solidFill>
                <a:uFill>
                  <a:solidFill>
                    <a:srgbClr val="ffffff"/>
                  </a:solidFill>
                </a:uFill>
                <a:latin typeface="Trebuchet MS"/>
              </a:rPr>
              <a:t>5/11/18</a:t>
            </a:r>
            <a:endParaRPr b="0" lang="en-US" sz="1400" spc="-1" strike="noStrike">
              <a:solidFill>
                <a:srgbClr val="000000"/>
              </a:solidFill>
              <a:uFill>
                <a:solidFill>
                  <a:srgbClr val="ffffff"/>
                </a:solidFill>
              </a:uFill>
              <a:latin typeface="Times New Roman"/>
            </a:endParaRPr>
          </a:p>
        </p:txBody>
      </p:sp>
      <p:sp>
        <p:nvSpPr>
          <p:cNvPr id="72" name="PlaceHolder 14"/>
          <p:cNvSpPr>
            <a:spLocks noGrp="1"/>
          </p:cNvSpPr>
          <p:nvPr>
            <p:ph type="ftr"/>
          </p:nvPr>
        </p:nvSpPr>
        <p:spPr>
          <a:xfrm>
            <a:off x="609480" y="6041520"/>
            <a:ext cx="462276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73" name="PlaceHolder 15"/>
          <p:cNvSpPr>
            <a:spLocks noGrp="1"/>
          </p:cNvSpPr>
          <p:nvPr>
            <p:ph type="sldNum"/>
          </p:nvPr>
        </p:nvSpPr>
        <p:spPr>
          <a:xfrm>
            <a:off x="6444720" y="6041520"/>
            <a:ext cx="512280" cy="364680"/>
          </a:xfrm>
          <a:prstGeom prst="rect">
            <a:avLst/>
          </a:prstGeom>
        </p:spPr>
        <p:txBody>
          <a:bodyPr anchor="ctr"/>
          <a:p>
            <a:pPr algn="r">
              <a:lnSpc>
                <a:spcPct val="100000"/>
              </a:lnSpc>
            </a:pPr>
            <a:fld id="{D0BFD8F6-B851-4B72-A6EB-9D20C72B282D}" type="slidenum">
              <a:rPr b="0" lang="en-US" sz="900" spc="-1" strike="noStrike">
                <a:solidFill>
                  <a:srgbClr val="90c226"/>
                </a:solidFill>
                <a:uFill>
                  <a:solidFill>
                    <a:srgbClr val="ffffff"/>
                  </a:solidFill>
                </a:uFill>
                <a:latin typeface="Trebuchet MS"/>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1130760" y="2404440"/>
            <a:ext cx="5826240" cy="1645920"/>
          </a:xfrm>
          <a:prstGeom prst="rect">
            <a:avLst/>
          </a:prstGeom>
          <a:noFill/>
          <a:ln>
            <a:noFill/>
          </a:ln>
        </p:spPr>
        <p:txBody>
          <a:bodyPr anchor="b"/>
          <a:p>
            <a:pPr>
              <a:lnSpc>
                <a:spcPct val="100000"/>
              </a:lnSpc>
            </a:pPr>
            <a:r>
              <a:rPr b="1" lang="en-US" sz="4000" spc="-1" strike="noStrike">
                <a:solidFill>
                  <a:srgbClr val="90c226"/>
                </a:solidFill>
                <a:uFill>
                  <a:solidFill>
                    <a:srgbClr val="ffffff"/>
                  </a:solidFill>
                </a:uFill>
                <a:latin typeface="Trebuchet MS"/>
              </a:rPr>
              <a:t>Game cờ Caro sử dụng thuật toán cắt tỉa </a:t>
            </a:r>
            <a:r>
              <a:rPr b="1" lang="en-US" sz="4000" spc="-1" strike="noStrike">
                <a:solidFill>
                  <a:srgbClr val="90c226"/>
                </a:solidFill>
                <a:uFill>
                  <a:solidFill>
                    <a:srgbClr val="ffffff"/>
                  </a:solidFill>
                </a:uFill>
                <a:latin typeface="Trebuchet MS"/>
              </a:rPr>
              <a:t>
</a:t>
            </a:r>
            <a:r>
              <a:rPr b="1" lang="en-US" sz="4000" spc="-1" strike="noStrike">
                <a:solidFill>
                  <a:srgbClr val="90c226"/>
                </a:solidFill>
                <a:uFill>
                  <a:solidFill>
                    <a:srgbClr val="ffffff"/>
                  </a:solidFill>
                </a:uFill>
                <a:latin typeface="Trebuchet MS"/>
              </a:rPr>
              <a:t>alpha - beta</a:t>
            </a:r>
            <a:r>
              <a:rPr b="0" lang="en-US" sz="4000" spc="-1" strike="noStrike">
                <a:solidFill>
                  <a:srgbClr val="90c226"/>
                </a:solidFill>
                <a:uFill>
                  <a:solidFill>
                    <a:srgbClr val="ffffff"/>
                  </a:solidFill>
                </a:uFill>
                <a:latin typeface="Trebuchet MS"/>
              </a:rPr>
              <a:t>
</a:t>
            </a:r>
            <a:endParaRPr b="0" lang="en-US" sz="1800" spc="-1" strike="noStrike">
              <a:solidFill>
                <a:srgbClr val="000000"/>
              </a:solidFill>
              <a:uFill>
                <a:solidFill>
                  <a:srgbClr val="ffffff"/>
                </a:solidFill>
              </a:uFill>
              <a:latin typeface="Trebuchet MS"/>
            </a:endParaRPr>
          </a:p>
        </p:txBody>
      </p:sp>
      <p:sp>
        <p:nvSpPr>
          <p:cNvPr id="109" name="TextShape 2"/>
          <p:cNvSpPr txBox="1"/>
          <p:nvPr/>
        </p:nvSpPr>
        <p:spPr>
          <a:xfrm>
            <a:off x="1130760" y="4050720"/>
            <a:ext cx="5826240" cy="1096560"/>
          </a:xfrm>
          <a:prstGeom prst="rect">
            <a:avLst/>
          </a:prstGeom>
          <a:noFill/>
          <a:ln>
            <a:noFill/>
          </a:ln>
        </p:spPr>
        <p:txBody>
          <a:bodyPr/>
          <a:p>
            <a:pPr algn="ctr">
              <a:lnSpc>
                <a:spcPct val="100000"/>
              </a:lnSpc>
            </a:pPr>
            <a:r>
              <a:rPr b="0" lang="en-US" sz="2000" spc="-1" strike="noStrike">
                <a:solidFill>
                  <a:srgbClr val="6c911c"/>
                </a:solidFill>
                <a:uFill>
                  <a:solidFill>
                    <a:srgbClr val="ffffff"/>
                  </a:solidFill>
                </a:uFill>
                <a:latin typeface="Trebuchet MS"/>
              </a:rPr>
              <a:t>                  </a:t>
            </a:r>
            <a:r>
              <a:rPr b="0" lang="en-US" sz="2000" spc="-1" strike="noStrike">
                <a:solidFill>
                  <a:srgbClr val="6c911c"/>
                </a:solidFill>
                <a:uFill>
                  <a:solidFill>
                    <a:srgbClr val="ffffff"/>
                  </a:solidFill>
                </a:uFill>
                <a:latin typeface="Trebuchet MS"/>
              </a:rPr>
              <a:t>Nhóm sinh viên: Tạ Quang Tùng</a:t>
            </a:r>
            <a:r>
              <a:rPr b="0" lang="en-US" sz="2000" spc="-1" strike="noStrike">
                <a:solidFill>
                  <a:srgbClr val="6c911c"/>
                </a:solidFill>
                <a:uFill>
                  <a:solidFill>
                    <a:srgbClr val="ffffff"/>
                  </a:solidFill>
                </a:uFill>
                <a:latin typeface="Trebuchet MS"/>
              </a:rPr>
              <a:t>
</a:t>
            </a:r>
            <a:r>
              <a:rPr b="0" lang="en-US" sz="2000" spc="-1" strike="noStrike">
                <a:solidFill>
                  <a:srgbClr val="6c911c"/>
                </a:solidFill>
                <a:uFill>
                  <a:solidFill>
                    <a:srgbClr val="ffffff"/>
                  </a:solidFill>
                </a:uFill>
                <a:latin typeface="Trebuchet MS"/>
              </a:rPr>
              <a:t>                                      Đỗ Tiến Đạt</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609480" y="609480"/>
            <a:ext cx="6347520" cy="1320480"/>
          </a:xfrm>
          <a:prstGeom prst="rect">
            <a:avLst/>
          </a:prstGeom>
          <a:noFill/>
          <a:ln>
            <a:noFill/>
          </a:ln>
        </p:spPr>
        <p:txBody>
          <a:bodyPr/>
          <a:p>
            <a:pPr>
              <a:lnSpc>
                <a:spcPct val="100000"/>
              </a:lnSpc>
            </a:pPr>
            <a:r>
              <a:rPr b="0" lang="en-US" sz="3600" spc="-1" strike="noStrike">
                <a:solidFill>
                  <a:srgbClr val="90c226"/>
                </a:solidFill>
                <a:uFill>
                  <a:solidFill>
                    <a:srgbClr val="ffffff"/>
                  </a:solidFill>
                </a:uFill>
                <a:latin typeface="Trebuchet MS"/>
              </a:rPr>
              <a:t>2. Các thuật toán áp dụng trong game cờ caro</a:t>
            </a:r>
            <a:endParaRPr b="0" lang="en-US" sz="1800" spc="-1" strike="noStrike">
              <a:solidFill>
                <a:srgbClr val="000000"/>
              </a:solidFill>
              <a:uFill>
                <a:solidFill>
                  <a:srgbClr val="ffffff"/>
                </a:solidFill>
              </a:uFill>
              <a:latin typeface="Trebuchet MS"/>
            </a:endParaRPr>
          </a:p>
        </p:txBody>
      </p:sp>
      <p:sp>
        <p:nvSpPr>
          <p:cNvPr id="133" name="TextShape 2"/>
          <p:cNvSpPr txBox="1"/>
          <p:nvPr/>
        </p:nvSpPr>
        <p:spPr>
          <a:xfrm>
            <a:off x="609480" y="2160720"/>
            <a:ext cx="6347520" cy="3880440"/>
          </a:xfrm>
          <a:prstGeom prst="rect">
            <a:avLst/>
          </a:prstGeom>
          <a:noFill/>
          <a:ln>
            <a:noFill/>
          </a:ln>
        </p:spPr>
        <p:txBody>
          <a:bodyPr/>
          <a:p>
            <a:endParaRPr b="0" lang="en-US" sz="1800" spc="-1" strike="noStrike">
              <a:solidFill>
                <a:srgbClr val="404040"/>
              </a:solidFill>
              <a:uFill>
                <a:solidFill>
                  <a:srgbClr val="ffffff"/>
                </a:solidFill>
              </a:uFill>
              <a:latin typeface="Trebuchet MS"/>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609480" y="609480"/>
            <a:ext cx="6347520" cy="1320480"/>
          </a:xfrm>
          <a:prstGeom prst="rect">
            <a:avLst/>
          </a:prstGeom>
          <a:noFill/>
          <a:ln>
            <a:noFill/>
          </a:ln>
        </p:spPr>
        <p:txBody>
          <a:bodyPr/>
          <a:p>
            <a:pPr>
              <a:lnSpc>
                <a:spcPct val="100000"/>
              </a:lnSpc>
            </a:pPr>
            <a:r>
              <a:rPr b="0" lang="en-US" sz="3600" spc="-1" strike="noStrike">
                <a:solidFill>
                  <a:srgbClr val="90c226"/>
                </a:solidFill>
                <a:uFill>
                  <a:solidFill>
                    <a:srgbClr val="ffffff"/>
                  </a:solidFill>
                </a:uFill>
                <a:latin typeface="Trebuchet MS"/>
              </a:rPr>
              <a:t>2.1 Xác định những nước đi cho phép</a:t>
            </a:r>
            <a:endParaRPr b="0" lang="en-US" sz="1800" spc="-1" strike="noStrike">
              <a:solidFill>
                <a:srgbClr val="000000"/>
              </a:solidFill>
              <a:uFill>
                <a:solidFill>
                  <a:srgbClr val="ffffff"/>
                </a:solidFill>
              </a:uFill>
              <a:latin typeface="Trebuchet MS"/>
            </a:endParaRPr>
          </a:p>
        </p:txBody>
      </p:sp>
      <p:sp>
        <p:nvSpPr>
          <p:cNvPr id="135" name="TextShape 2"/>
          <p:cNvSpPr txBox="1"/>
          <p:nvPr/>
        </p:nvSpPr>
        <p:spPr>
          <a:xfrm>
            <a:off x="609480" y="2160720"/>
            <a:ext cx="6347520" cy="388044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2200" spc="-1" strike="noStrike">
                <a:solidFill>
                  <a:srgbClr val="404040"/>
                </a:solidFill>
                <a:uFill>
                  <a:solidFill>
                    <a:srgbClr val="ffffff"/>
                  </a:solidFill>
                </a:uFill>
                <a:latin typeface="Trebuchet MS"/>
              </a:rPr>
              <a:t>Là khoảng cách tối đa từ 2 đến ít nhất một quân cờ đã đánh trước đó</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2200" spc="-1" strike="noStrike">
                <a:solidFill>
                  <a:srgbClr val="404040"/>
                </a:solidFill>
                <a:uFill>
                  <a:solidFill>
                    <a:srgbClr val="ffffff"/>
                  </a:solidFill>
                </a:uFill>
                <a:latin typeface="Trebuchet MS"/>
              </a:rPr>
              <a:t>Cách xác định:</a:t>
            </a:r>
            <a:r>
              <a:rPr b="0" lang="en-US" sz="2200" spc="-1" strike="noStrike">
                <a:solidFill>
                  <a:srgbClr val="404040"/>
                </a:solidFill>
                <a:uFill>
                  <a:solidFill>
                    <a:srgbClr val="ffffff"/>
                  </a:solidFill>
                </a:uFill>
                <a:latin typeface="Trebuchet MS"/>
              </a:rPr>
              <a:t>
</a:t>
            </a:r>
            <a:r>
              <a:rPr b="0" lang="en-US" sz="2200" spc="-1" strike="noStrike">
                <a:solidFill>
                  <a:srgbClr val="404040"/>
                </a:solidFill>
                <a:uFill>
                  <a:solidFill>
                    <a:srgbClr val="ffffff"/>
                  </a:solidFill>
                </a:uFill>
                <a:latin typeface="Trebuchet MS"/>
              </a:rPr>
              <a:t>+ Sử dụng một ma trận khác lưu các giá trị số với giá trị ban đầu là 0</a:t>
            </a:r>
            <a:r>
              <a:rPr b="0" lang="en-US" sz="2200" spc="-1" strike="noStrike">
                <a:solidFill>
                  <a:srgbClr val="404040"/>
                </a:solidFill>
                <a:uFill>
                  <a:solidFill>
                    <a:srgbClr val="ffffff"/>
                  </a:solidFill>
                </a:uFill>
                <a:latin typeface="Trebuchet MS"/>
              </a:rPr>
              <a:t>
</a:t>
            </a:r>
            <a:r>
              <a:rPr b="0" lang="en-US" sz="2200" spc="-1" strike="noStrike">
                <a:solidFill>
                  <a:srgbClr val="404040"/>
                </a:solidFill>
                <a:uFill>
                  <a:solidFill>
                    <a:srgbClr val="ffffff"/>
                  </a:solidFill>
                </a:uFill>
                <a:latin typeface="Trebuchet MS"/>
              </a:rPr>
              <a:t>+ Với mỗi giá trị đánh, 5x5 ô xung quanh có giá trị 1</a:t>
            </a:r>
            <a:r>
              <a:rPr b="0" lang="en-US" sz="2200" spc="-1" strike="noStrike">
                <a:solidFill>
                  <a:srgbClr val="404040"/>
                </a:solidFill>
                <a:uFill>
                  <a:solidFill>
                    <a:srgbClr val="ffffff"/>
                  </a:solidFill>
                </a:uFill>
                <a:latin typeface="Trebuchet MS"/>
              </a:rPr>
              <a:t>
</a:t>
            </a:r>
            <a:r>
              <a:rPr b="0" lang="en-US" sz="2200" spc="-1" strike="noStrike">
                <a:solidFill>
                  <a:srgbClr val="404040"/>
                </a:solidFill>
                <a:uFill>
                  <a:solidFill>
                    <a:srgbClr val="ffffff"/>
                  </a:solidFill>
                </a:uFill>
                <a:latin typeface="Trebuchet MS"/>
              </a:rPr>
              <a:t>+ Tất cả những ô có số khác 0 và chưa được đánh, thì cho phép người chơi điền vào đó.</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609480" y="609480"/>
            <a:ext cx="6347520" cy="1320480"/>
          </a:xfrm>
          <a:prstGeom prst="rect">
            <a:avLst/>
          </a:prstGeom>
          <a:noFill/>
          <a:ln>
            <a:noFill/>
          </a:ln>
        </p:spPr>
        <p:txBody>
          <a:bodyPr/>
          <a:p>
            <a:pPr>
              <a:lnSpc>
                <a:spcPct val="100000"/>
              </a:lnSpc>
            </a:pPr>
            <a:r>
              <a:rPr b="0" lang="en-US" sz="3600" spc="-1" strike="noStrike">
                <a:solidFill>
                  <a:srgbClr val="90c226"/>
                </a:solidFill>
                <a:uFill>
                  <a:solidFill>
                    <a:srgbClr val="ffffff"/>
                  </a:solidFill>
                </a:uFill>
                <a:latin typeface="Trebuchet MS"/>
              </a:rPr>
              <a:t>2.1 Xác định những nước đi cho phép</a:t>
            </a:r>
            <a:endParaRPr b="0" lang="en-US" sz="1800" spc="-1" strike="noStrike">
              <a:solidFill>
                <a:srgbClr val="000000"/>
              </a:solidFill>
              <a:uFill>
                <a:solidFill>
                  <a:srgbClr val="ffffff"/>
                </a:solidFill>
              </a:uFill>
              <a:latin typeface="Trebuchet MS"/>
            </a:endParaRPr>
          </a:p>
        </p:txBody>
      </p:sp>
      <p:pic>
        <p:nvPicPr>
          <p:cNvPr id="137" name="Chỗ dành sẵn cho Nội dung 3" descr=""/>
          <p:cNvPicPr/>
          <p:nvPr/>
        </p:nvPicPr>
        <p:blipFill>
          <a:blip r:embed="rId1"/>
          <a:stretch/>
        </p:blipFill>
        <p:spPr>
          <a:xfrm>
            <a:off x="1789200" y="1819800"/>
            <a:ext cx="5037840" cy="50378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609480" y="609480"/>
            <a:ext cx="6347520" cy="1320480"/>
          </a:xfrm>
          <a:prstGeom prst="rect">
            <a:avLst/>
          </a:prstGeom>
          <a:noFill/>
          <a:ln>
            <a:noFill/>
          </a:ln>
        </p:spPr>
        <p:txBody>
          <a:bodyPr/>
          <a:p>
            <a:pPr>
              <a:lnSpc>
                <a:spcPct val="100000"/>
              </a:lnSpc>
            </a:pPr>
            <a:r>
              <a:rPr b="0" lang="en-US" sz="3600" spc="-1" strike="noStrike">
                <a:solidFill>
                  <a:srgbClr val="90c226"/>
                </a:solidFill>
                <a:uFill>
                  <a:solidFill>
                    <a:srgbClr val="ffffff"/>
                  </a:solidFill>
                </a:uFill>
                <a:latin typeface="Trebuchet MS"/>
              </a:rPr>
              <a:t>2.2 Xác định những nước đi cho phép</a:t>
            </a:r>
            <a:endParaRPr b="0" lang="en-US" sz="1800" spc="-1" strike="noStrike">
              <a:solidFill>
                <a:srgbClr val="000000"/>
              </a:solidFill>
              <a:uFill>
                <a:solidFill>
                  <a:srgbClr val="ffffff"/>
                </a:solidFill>
              </a:uFill>
              <a:latin typeface="Trebuchet MS"/>
            </a:endParaRPr>
          </a:p>
        </p:txBody>
      </p:sp>
      <p:sp>
        <p:nvSpPr>
          <p:cNvPr id="139" name="TextShape 2"/>
          <p:cNvSpPr txBox="1"/>
          <p:nvPr/>
        </p:nvSpPr>
        <p:spPr>
          <a:xfrm>
            <a:off x="609480" y="2160720"/>
            <a:ext cx="6347520" cy="388044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Từ ma trận nước đã đi ta trích ra các đường ngang, dọc, chéo thành một vecto</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Ta tính điểm số của các đường này rồi tổng chúng lại</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p:txBody>
      </p:sp>
      <p:pic>
        <p:nvPicPr>
          <p:cNvPr id="140" name="Hình ảnh 5" descr=""/>
          <p:cNvPicPr/>
          <p:nvPr/>
        </p:nvPicPr>
        <p:blipFill>
          <a:blip r:embed="rId1"/>
          <a:stretch/>
        </p:blipFill>
        <p:spPr>
          <a:xfrm>
            <a:off x="1695960" y="3085560"/>
            <a:ext cx="1530000" cy="1542600"/>
          </a:xfrm>
          <a:prstGeom prst="rect">
            <a:avLst/>
          </a:prstGeom>
          <a:ln>
            <a:noFill/>
          </a:ln>
        </p:spPr>
      </p:pic>
      <p:pic>
        <p:nvPicPr>
          <p:cNvPr id="141" name="Hình ảnh 6" descr=""/>
          <p:cNvPicPr/>
          <p:nvPr/>
        </p:nvPicPr>
        <p:blipFill>
          <a:blip r:embed="rId2"/>
          <a:stretch/>
        </p:blipFill>
        <p:spPr>
          <a:xfrm>
            <a:off x="3783600" y="3429000"/>
            <a:ext cx="2244240" cy="8560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609480" y="609480"/>
            <a:ext cx="6347520" cy="1320480"/>
          </a:xfrm>
          <a:prstGeom prst="rect">
            <a:avLst/>
          </a:prstGeom>
          <a:noFill/>
          <a:ln>
            <a:noFill/>
          </a:ln>
        </p:spPr>
        <p:txBody>
          <a:bodyPr/>
          <a:p>
            <a:pPr>
              <a:lnSpc>
                <a:spcPct val="100000"/>
              </a:lnSpc>
            </a:pPr>
            <a:r>
              <a:rPr b="0" lang="en-US" sz="3600" spc="-1" strike="noStrike">
                <a:solidFill>
                  <a:srgbClr val="90c226"/>
                </a:solidFill>
                <a:uFill>
                  <a:solidFill>
                    <a:srgbClr val="ffffff"/>
                  </a:solidFill>
                </a:uFill>
                <a:latin typeface="Trebuchet MS"/>
              </a:rPr>
              <a:t>2.2 Hàm tính giá trị heuristic</a:t>
            </a:r>
            <a:endParaRPr b="0" lang="en-US" sz="1800" spc="-1" strike="noStrike">
              <a:solidFill>
                <a:srgbClr val="000000"/>
              </a:solidFill>
              <a:uFill>
                <a:solidFill>
                  <a:srgbClr val="ffffff"/>
                </a:solidFill>
              </a:uFill>
              <a:latin typeface="Trebuchet MS"/>
            </a:endParaRPr>
          </a:p>
        </p:txBody>
      </p:sp>
      <p:sp>
        <p:nvSpPr>
          <p:cNvPr id="143" name="TextShape 2"/>
          <p:cNvSpPr txBox="1"/>
          <p:nvPr/>
        </p:nvSpPr>
        <p:spPr>
          <a:xfrm>
            <a:off x="572400" y="1591920"/>
            <a:ext cx="7553520" cy="469692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Các đường có thể được trích ra thành các đoạn để dễ dàng tính trọng số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Sẽ được trích ra theo X:</a:t>
            </a:r>
            <a:endParaRPr b="0" lang="en-US" sz="1800" spc="-1" strike="noStrike">
              <a:solidFill>
                <a:srgbClr val="404040"/>
              </a:solidFill>
              <a:uFill>
                <a:solidFill>
                  <a:srgbClr val="ffffff"/>
                </a:solidFill>
              </a:uFill>
              <a:latin typeface="Trebuchet MS"/>
            </a:endParaRPr>
          </a:p>
          <a:p>
            <a:pPr>
              <a:lnSpc>
                <a:spcPct val="100000"/>
              </a:lnSpc>
            </a:pP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Từ đó ta tính được heuristic của một trạng thái trong game</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a:lnSpc>
                <a:spcPct val="100000"/>
              </a:lnSpc>
            </a:pPr>
            <a:r>
              <a:rPr b="0" lang="en-US" sz="1800" spc="-1" strike="noStrike">
                <a:solidFill>
                  <a:srgbClr val="404040"/>
                </a:solidFill>
                <a:uFill>
                  <a:solidFill>
                    <a:srgbClr val="ffffff"/>
                  </a:solidFill>
                </a:uFill>
                <a:latin typeface="Trebuchet MS"/>
              </a:rPr>
              <a:t>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p:txBody>
      </p:sp>
      <p:pic>
        <p:nvPicPr>
          <p:cNvPr id="144" name="Hình ảnh 5" descr=""/>
          <p:cNvPicPr/>
          <p:nvPr/>
        </p:nvPicPr>
        <p:blipFill>
          <a:blip r:embed="rId1"/>
          <a:stretch/>
        </p:blipFill>
        <p:spPr>
          <a:xfrm>
            <a:off x="2150280" y="2270520"/>
            <a:ext cx="4616280" cy="747000"/>
          </a:xfrm>
          <a:prstGeom prst="rect">
            <a:avLst/>
          </a:prstGeom>
          <a:ln>
            <a:noFill/>
          </a:ln>
        </p:spPr>
      </p:pic>
      <p:pic>
        <p:nvPicPr>
          <p:cNvPr id="145" name="Hình ảnh 6" descr=""/>
          <p:cNvPicPr/>
          <p:nvPr/>
        </p:nvPicPr>
        <p:blipFill>
          <a:blip r:embed="rId2"/>
          <a:stretch/>
        </p:blipFill>
        <p:spPr>
          <a:xfrm>
            <a:off x="1371600" y="3749040"/>
            <a:ext cx="2943000" cy="742680"/>
          </a:xfrm>
          <a:prstGeom prst="rect">
            <a:avLst/>
          </a:prstGeom>
          <a:ln>
            <a:noFill/>
          </a:ln>
        </p:spPr>
      </p:pic>
      <p:pic>
        <p:nvPicPr>
          <p:cNvPr id="146" name="Hình ảnh 7" descr=""/>
          <p:cNvPicPr/>
          <p:nvPr/>
        </p:nvPicPr>
        <p:blipFill>
          <a:blip r:embed="rId3"/>
          <a:stretch/>
        </p:blipFill>
        <p:spPr>
          <a:xfrm>
            <a:off x="4663440" y="3776040"/>
            <a:ext cx="2276280" cy="7045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609480" y="609480"/>
            <a:ext cx="6347520" cy="1320480"/>
          </a:xfrm>
          <a:prstGeom prst="rect">
            <a:avLst/>
          </a:prstGeom>
          <a:noFill/>
          <a:ln>
            <a:noFill/>
          </a:ln>
        </p:spPr>
        <p:txBody>
          <a:bodyPr/>
          <a:p>
            <a:pPr>
              <a:lnSpc>
                <a:spcPct val="100000"/>
              </a:lnSpc>
            </a:pPr>
            <a:r>
              <a:rPr b="0" lang="en-US" sz="3600" spc="-1" strike="noStrike">
                <a:solidFill>
                  <a:srgbClr val="90c226"/>
                </a:solidFill>
                <a:uFill>
                  <a:solidFill>
                    <a:srgbClr val="ffffff"/>
                  </a:solidFill>
                </a:uFill>
                <a:latin typeface="Trebuchet MS"/>
              </a:rPr>
              <a:t>Nội dung trình bày</a:t>
            </a:r>
            <a:endParaRPr b="0" lang="en-US" sz="1800" spc="-1" strike="noStrike">
              <a:solidFill>
                <a:srgbClr val="000000"/>
              </a:solidFill>
              <a:uFill>
                <a:solidFill>
                  <a:srgbClr val="ffffff"/>
                </a:solidFill>
              </a:uFill>
              <a:latin typeface="Trebuchet MS"/>
            </a:endParaRPr>
          </a:p>
        </p:txBody>
      </p:sp>
      <p:sp>
        <p:nvSpPr>
          <p:cNvPr id="111" name="TextShape 2"/>
          <p:cNvSpPr txBox="1"/>
          <p:nvPr/>
        </p:nvSpPr>
        <p:spPr>
          <a:xfrm>
            <a:off x="609480" y="2160720"/>
            <a:ext cx="6347520" cy="388044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2000" spc="-1" strike="noStrike">
                <a:solidFill>
                  <a:srgbClr val="000000"/>
                </a:solidFill>
                <a:uFill>
                  <a:solidFill>
                    <a:srgbClr val="ffffff"/>
                  </a:solidFill>
                </a:uFill>
                <a:latin typeface="Trebuchet MS"/>
              </a:rPr>
              <a:t>1. Thuật toán tìm kiếm trong game đối kháng</a:t>
            </a:r>
            <a:endParaRPr b="0" lang="en-US"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3" charset="2"/>
              <a:buChar char=""/>
            </a:pPr>
            <a:r>
              <a:rPr b="0" lang="en-US" sz="2000" spc="-1" strike="noStrike">
                <a:solidFill>
                  <a:srgbClr val="000000"/>
                </a:solidFill>
                <a:uFill>
                  <a:solidFill>
                    <a:srgbClr val="ffffff"/>
                  </a:solidFill>
                </a:uFill>
                <a:latin typeface="Trebuchet MS"/>
              </a:rPr>
              <a:t>Thuật toán minimax</a:t>
            </a:r>
            <a:endParaRPr b="0" lang="en-US"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3" charset="2"/>
              <a:buChar char=""/>
            </a:pPr>
            <a:r>
              <a:rPr b="0" lang="en-US" sz="2000" spc="-1" strike="noStrike">
                <a:solidFill>
                  <a:srgbClr val="000000"/>
                </a:solidFill>
                <a:uFill>
                  <a:solidFill>
                    <a:srgbClr val="ffffff"/>
                  </a:solidFill>
                </a:uFill>
                <a:latin typeface="Trebuchet MS"/>
              </a:rPr>
              <a:t>Thuật toán cắt tỉa alpha – beta</a:t>
            </a:r>
            <a:endParaRPr b="0" lang="en-US" sz="14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2000" spc="-1" strike="noStrike">
                <a:solidFill>
                  <a:srgbClr val="000000"/>
                </a:solidFill>
                <a:uFill>
                  <a:solidFill>
                    <a:srgbClr val="ffffff"/>
                  </a:solidFill>
                </a:uFill>
                <a:latin typeface="Trebuchet MS"/>
              </a:rPr>
              <a:t>2. Các thuật toán áp dụng trong game cờ caro</a:t>
            </a:r>
            <a:endParaRPr b="0" lang="en-US" sz="18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3" charset="2"/>
              <a:buChar char=""/>
            </a:pPr>
            <a:r>
              <a:rPr b="0" lang="en-US" sz="2000" spc="-1" strike="noStrike">
                <a:solidFill>
                  <a:srgbClr val="000000"/>
                </a:solidFill>
                <a:uFill>
                  <a:solidFill>
                    <a:srgbClr val="ffffff"/>
                  </a:solidFill>
                </a:uFill>
                <a:latin typeface="Trebuchet MS"/>
              </a:rPr>
              <a:t>Xác định nước đi cho trước</a:t>
            </a:r>
            <a:endParaRPr b="0" lang="en-US" sz="1400" spc="-1" strike="noStrike">
              <a:solidFill>
                <a:srgbClr val="404040"/>
              </a:solidFill>
              <a:uFill>
                <a:solidFill>
                  <a:srgbClr val="ffffff"/>
                </a:solidFill>
              </a:uFill>
              <a:latin typeface="Trebuchet MS"/>
            </a:endParaRPr>
          </a:p>
          <a:p>
            <a:pPr lvl="1" marL="743040" indent="-285480">
              <a:lnSpc>
                <a:spcPct val="100000"/>
              </a:lnSpc>
              <a:buClr>
                <a:srgbClr val="90c226"/>
              </a:buClr>
              <a:buSzPct val="80000"/>
              <a:buFont typeface="Wingdings 3" charset="2"/>
              <a:buChar char=""/>
            </a:pPr>
            <a:r>
              <a:rPr b="0" lang="en-US" sz="2000" spc="-1" strike="noStrike">
                <a:solidFill>
                  <a:srgbClr val="000000"/>
                </a:solidFill>
                <a:uFill>
                  <a:solidFill>
                    <a:srgbClr val="ffffff"/>
                  </a:solidFill>
                </a:uFill>
                <a:latin typeface="Trebuchet MS"/>
              </a:rPr>
              <a:t>Hàm tính giá trị heuristic</a:t>
            </a:r>
            <a:r>
              <a:rPr b="0" lang="en-US" sz="1600" spc="-1" strike="noStrike">
                <a:solidFill>
                  <a:srgbClr val="404040"/>
                </a:solidFill>
                <a:uFill>
                  <a:solidFill>
                    <a:srgbClr val="ffffff"/>
                  </a:solidFill>
                </a:uFill>
                <a:latin typeface="Trebuchet MS"/>
              </a:rPr>
              <a:t>
</a:t>
            </a:r>
            <a:r>
              <a:rPr b="0" lang="en-US" sz="1600" spc="-1" strike="noStrike">
                <a:solidFill>
                  <a:srgbClr val="404040"/>
                </a:solidFill>
                <a:uFill>
                  <a:solidFill>
                    <a:srgbClr val="ffffff"/>
                  </a:solidFill>
                </a:uFill>
                <a:latin typeface="Trebuchet MS"/>
              </a:rPr>
              <a:t> </a:t>
            </a:r>
            <a:endParaRPr b="0" lang="en-US" sz="1400" spc="-1" strike="noStrike">
              <a:solidFill>
                <a:srgbClr val="404040"/>
              </a:solidFill>
              <a:uFill>
                <a:solidFill>
                  <a:srgbClr val="ffffff"/>
                </a:solidFill>
              </a:uFill>
              <a:latin typeface="Trebuchet MS"/>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609480" y="609480"/>
            <a:ext cx="6347520" cy="1320480"/>
          </a:xfrm>
          <a:prstGeom prst="rect">
            <a:avLst/>
          </a:prstGeom>
          <a:noFill/>
          <a:ln>
            <a:noFill/>
          </a:ln>
        </p:spPr>
        <p:txBody>
          <a:bodyPr/>
          <a:p>
            <a:pPr>
              <a:lnSpc>
                <a:spcPct val="100000"/>
              </a:lnSpc>
            </a:pPr>
            <a:r>
              <a:rPr b="0" lang="en-US" sz="3600" spc="-1" strike="noStrike">
                <a:solidFill>
                  <a:srgbClr val="90c226"/>
                </a:solidFill>
                <a:uFill>
                  <a:solidFill>
                    <a:srgbClr val="ffffff"/>
                  </a:solidFill>
                </a:uFill>
                <a:latin typeface="Trebuchet MS"/>
              </a:rPr>
              <a:t>1. Thuật toán tìm kiếm trong game đối kháng</a:t>
            </a:r>
            <a:endParaRPr b="0" lang="en-US" sz="1800" spc="-1" strike="noStrike">
              <a:solidFill>
                <a:srgbClr val="000000"/>
              </a:solidFill>
              <a:uFill>
                <a:solidFill>
                  <a:srgbClr val="ffffff"/>
                </a:solidFill>
              </a:uFill>
              <a:latin typeface="Trebuchet MS"/>
            </a:endParaRPr>
          </a:p>
        </p:txBody>
      </p:sp>
      <p:sp>
        <p:nvSpPr>
          <p:cNvPr id="113" name="TextShape 2"/>
          <p:cNvSpPr txBox="1"/>
          <p:nvPr/>
        </p:nvSpPr>
        <p:spPr>
          <a:xfrm>
            <a:off x="609480" y="2160720"/>
            <a:ext cx="6347520" cy="3880440"/>
          </a:xfrm>
          <a:prstGeom prst="rect">
            <a:avLst/>
          </a:prstGeom>
          <a:noFill/>
          <a:ln>
            <a:noFill/>
          </a:ln>
        </p:spPr>
        <p:txBody>
          <a:bodyPr/>
          <a:p>
            <a:endParaRPr b="0" lang="en-US" sz="1800" spc="-1" strike="noStrike">
              <a:solidFill>
                <a:srgbClr val="404040"/>
              </a:solidFill>
              <a:uFill>
                <a:solidFill>
                  <a:srgbClr val="ffffff"/>
                </a:solidFill>
              </a:uFill>
              <a:latin typeface="Trebuchet MS"/>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609480" y="437400"/>
            <a:ext cx="6347520" cy="1320480"/>
          </a:xfrm>
          <a:prstGeom prst="rect">
            <a:avLst/>
          </a:prstGeom>
          <a:noFill/>
          <a:ln>
            <a:noFill/>
          </a:ln>
        </p:spPr>
        <p:txBody>
          <a:bodyPr/>
          <a:p>
            <a:pPr>
              <a:lnSpc>
                <a:spcPct val="100000"/>
              </a:lnSpc>
            </a:pPr>
            <a:r>
              <a:rPr b="0" lang="en-US" sz="3600" spc="-1" strike="noStrike">
                <a:solidFill>
                  <a:srgbClr val="90c226"/>
                </a:solidFill>
                <a:uFill>
                  <a:solidFill>
                    <a:srgbClr val="ffffff"/>
                  </a:solidFill>
                </a:uFill>
                <a:latin typeface="Trebuchet MS"/>
              </a:rPr>
              <a:t>1.1 Thuật toán minimax</a:t>
            </a:r>
            <a:endParaRPr b="0" lang="en-US" sz="1800" spc="-1" strike="noStrike">
              <a:solidFill>
                <a:srgbClr val="000000"/>
              </a:solidFill>
              <a:uFill>
                <a:solidFill>
                  <a:srgbClr val="ffffff"/>
                </a:solidFill>
              </a:uFill>
              <a:latin typeface="Trebuchet MS"/>
            </a:endParaRPr>
          </a:p>
        </p:txBody>
      </p:sp>
      <p:sp>
        <p:nvSpPr>
          <p:cNvPr id="115" name="TextShape 2"/>
          <p:cNvSpPr txBox="1"/>
          <p:nvPr/>
        </p:nvSpPr>
        <p:spPr>
          <a:xfrm>
            <a:off x="609480" y="2160720"/>
            <a:ext cx="6347520" cy="388044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Công thức maximin:</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i: thứ tự người chơi</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-i: tất cả các người chơi loại trừ người chơi I</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a</a:t>
            </a:r>
            <a:r>
              <a:rPr b="0" lang="en-US" sz="1800" spc="-1" strike="noStrike" baseline="-25000">
                <a:solidFill>
                  <a:srgbClr val="404040"/>
                </a:solidFill>
                <a:uFill>
                  <a:solidFill>
                    <a:srgbClr val="ffffff"/>
                  </a:solidFill>
                </a:uFill>
                <a:latin typeface="Trebuchet MS"/>
              </a:rPr>
              <a:t>i</a:t>
            </a:r>
            <a:r>
              <a:rPr b="0" lang="en-US" sz="1800" spc="-1" strike="noStrike">
                <a:solidFill>
                  <a:srgbClr val="404040"/>
                </a:solidFill>
                <a:uFill>
                  <a:solidFill>
                    <a:srgbClr val="ffffff"/>
                  </a:solidFill>
                </a:uFill>
                <a:latin typeface="Trebuchet MS"/>
              </a:rPr>
              <a:t>: là hành động được tạo bởi người chơi I</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a</a:t>
            </a:r>
            <a:r>
              <a:rPr b="0" lang="en-US" sz="1800" spc="-1" strike="noStrike" baseline="-25000">
                <a:solidFill>
                  <a:srgbClr val="404040"/>
                </a:solidFill>
                <a:uFill>
                  <a:solidFill>
                    <a:srgbClr val="ffffff"/>
                  </a:solidFill>
                </a:uFill>
                <a:latin typeface="Trebuchet MS"/>
              </a:rPr>
              <a:t>-i</a:t>
            </a:r>
            <a:r>
              <a:rPr b="0" lang="en-US" sz="1800" spc="-1" strike="noStrike">
                <a:solidFill>
                  <a:srgbClr val="404040"/>
                </a:solidFill>
                <a:uFill>
                  <a:solidFill>
                    <a:srgbClr val="ffffff"/>
                  </a:solidFill>
                </a:uFill>
                <a:latin typeface="Trebuchet MS"/>
              </a:rPr>
              <a:t>: là hành động được tạo bởi những người chơi khác</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V</a:t>
            </a:r>
            <a:r>
              <a:rPr b="0" lang="en-US" sz="1800" spc="-1" strike="noStrike" baseline="-25000">
                <a:solidFill>
                  <a:srgbClr val="404040"/>
                </a:solidFill>
                <a:uFill>
                  <a:solidFill>
                    <a:srgbClr val="ffffff"/>
                  </a:solidFill>
                </a:uFill>
                <a:latin typeface="Trebuchet MS"/>
              </a:rPr>
              <a:t>i</a:t>
            </a:r>
            <a:r>
              <a:rPr b="0" lang="en-US" sz="1800" spc="-1" strike="noStrike">
                <a:solidFill>
                  <a:srgbClr val="404040"/>
                </a:solidFill>
                <a:uFill>
                  <a:solidFill>
                    <a:srgbClr val="ffffff"/>
                  </a:solidFill>
                </a:uFill>
                <a:latin typeface="Trebuchet MS"/>
              </a:rPr>
              <a:t>: làm hàm giá trị người chơi i </a:t>
            </a:r>
            <a:endParaRPr b="0" lang="en-US" sz="1800" spc="-1" strike="noStrike">
              <a:solidFill>
                <a:srgbClr val="404040"/>
              </a:solidFill>
              <a:uFill>
                <a:solidFill>
                  <a:srgbClr val="ffffff"/>
                </a:solidFill>
              </a:uFill>
              <a:latin typeface="Trebuchet MS"/>
            </a:endParaRPr>
          </a:p>
        </p:txBody>
      </p:sp>
      <p:pic>
        <p:nvPicPr>
          <p:cNvPr id="116" name="Hình ảnh 3" descr=""/>
          <p:cNvPicPr/>
          <p:nvPr/>
        </p:nvPicPr>
        <p:blipFill>
          <a:blip r:embed="rId1"/>
          <a:stretch/>
        </p:blipFill>
        <p:spPr>
          <a:xfrm>
            <a:off x="2186640" y="2462760"/>
            <a:ext cx="3602520" cy="9658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09480" y="437400"/>
            <a:ext cx="6347520" cy="1320480"/>
          </a:xfrm>
          <a:prstGeom prst="rect">
            <a:avLst/>
          </a:prstGeom>
          <a:noFill/>
          <a:ln>
            <a:noFill/>
          </a:ln>
        </p:spPr>
        <p:txBody>
          <a:bodyPr/>
          <a:p>
            <a:pPr>
              <a:lnSpc>
                <a:spcPct val="100000"/>
              </a:lnSpc>
            </a:pPr>
            <a:r>
              <a:rPr b="0" lang="en-US" sz="3600" spc="-1" strike="noStrike">
                <a:solidFill>
                  <a:srgbClr val="90c226"/>
                </a:solidFill>
                <a:uFill>
                  <a:solidFill>
                    <a:srgbClr val="ffffff"/>
                  </a:solidFill>
                </a:uFill>
                <a:latin typeface="Trebuchet MS"/>
              </a:rPr>
              <a:t>1.1 Thuật toán minimax</a:t>
            </a:r>
            <a:endParaRPr b="0" lang="en-US" sz="1800" spc="-1" strike="noStrike">
              <a:solidFill>
                <a:srgbClr val="000000"/>
              </a:solidFill>
              <a:uFill>
                <a:solidFill>
                  <a:srgbClr val="ffffff"/>
                </a:solidFill>
              </a:uFill>
              <a:latin typeface="Trebuchet MS"/>
            </a:endParaRPr>
          </a:p>
        </p:txBody>
      </p:sp>
      <p:sp>
        <p:nvSpPr>
          <p:cNvPr id="118" name="TextShape 2"/>
          <p:cNvSpPr txBox="1"/>
          <p:nvPr/>
        </p:nvSpPr>
        <p:spPr>
          <a:xfrm>
            <a:off x="609480" y="2160720"/>
            <a:ext cx="6347520" cy="388044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Công thức minimax:</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 </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Thuật toán minimax đệ quy cho việc tìm kiếm nước đi tiếp theo của một người chơi trong n người chơi.</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Thuật toán sẽ tính toán giá trị nước đi mà tối đa hoá giá trị tổi thiểu của trạng thái nước đi của người khác tạo ra ngay sau nước đi đó</a:t>
            </a:r>
            <a:endParaRPr b="0" lang="en-US" sz="1800" spc="-1" strike="noStrike">
              <a:solidFill>
                <a:srgbClr val="404040"/>
              </a:solidFill>
              <a:uFill>
                <a:solidFill>
                  <a:srgbClr val="ffffff"/>
                </a:solidFill>
              </a:uFill>
              <a:latin typeface="Trebuchet MS"/>
            </a:endParaRPr>
          </a:p>
          <a:p>
            <a:pPr>
              <a:lnSpc>
                <a:spcPct val="100000"/>
              </a:lnSpc>
            </a:pPr>
            <a:endParaRPr b="0" lang="en-US" sz="1800" spc="-1" strike="noStrike">
              <a:solidFill>
                <a:srgbClr val="404040"/>
              </a:solidFill>
              <a:uFill>
                <a:solidFill>
                  <a:srgbClr val="ffffff"/>
                </a:solidFill>
              </a:uFill>
              <a:latin typeface="Trebuchet MS"/>
            </a:endParaRPr>
          </a:p>
        </p:txBody>
      </p:sp>
      <p:pic>
        <p:nvPicPr>
          <p:cNvPr id="119" name="Hình ảnh 4" descr=""/>
          <p:cNvPicPr/>
          <p:nvPr/>
        </p:nvPicPr>
        <p:blipFill>
          <a:blip r:embed="rId1"/>
          <a:stretch/>
        </p:blipFill>
        <p:spPr>
          <a:xfrm>
            <a:off x="2332440" y="2610720"/>
            <a:ext cx="3459600" cy="7120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609480" y="437400"/>
            <a:ext cx="6347520" cy="1320480"/>
          </a:xfrm>
          <a:prstGeom prst="rect">
            <a:avLst/>
          </a:prstGeom>
          <a:noFill/>
          <a:ln>
            <a:noFill/>
          </a:ln>
        </p:spPr>
        <p:txBody>
          <a:bodyPr/>
          <a:p>
            <a:pPr>
              <a:lnSpc>
                <a:spcPct val="100000"/>
              </a:lnSpc>
            </a:pPr>
            <a:r>
              <a:rPr b="0" lang="en-US" sz="3600" spc="-1" strike="noStrike">
                <a:solidFill>
                  <a:srgbClr val="90c226"/>
                </a:solidFill>
                <a:uFill>
                  <a:solidFill>
                    <a:srgbClr val="ffffff"/>
                  </a:solidFill>
                </a:uFill>
                <a:latin typeface="Trebuchet MS"/>
              </a:rPr>
              <a:t>1.1 Thuật toán minimax</a:t>
            </a:r>
            <a:endParaRPr b="0" lang="en-US" sz="1800" spc="-1" strike="noStrike">
              <a:solidFill>
                <a:srgbClr val="000000"/>
              </a:solidFill>
              <a:uFill>
                <a:solidFill>
                  <a:srgbClr val="ffffff"/>
                </a:solidFill>
              </a:uFill>
              <a:latin typeface="Trebuchet MS"/>
            </a:endParaRPr>
          </a:p>
        </p:txBody>
      </p:sp>
      <p:sp>
        <p:nvSpPr>
          <p:cNvPr id="121" name="TextShape 2"/>
          <p:cNvSpPr txBox="1"/>
          <p:nvPr/>
        </p:nvSpPr>
        <p:spPr>
          <a:xfrm>
            <a:off x="609480" y="2160720"/>
            <a:ext cx="6347520" cy="388044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Bài toán: Input: </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node : một object của lớp biểu diễn trạng thái của game</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depth: độ sâu sẽ tìm kiếm</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maximizing: Biến Boolean xác định người chơi max (min)</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Output: Giá trị heuristic min (max).</a:t>
            </a:r>
            <a:endParaRPr b="0" lang="en-US" sz="1800" spc="-1" strike="noStrike">
              <a:solidFill>
                <a:srgbClr val="404040"/>
              </a:solidFill>
              <a:uFill>
                <a:solidFill>
                  <a:srgbClr val="ffffff"/>
                </a:solidFill>
              </a:uFill>
              <a:latin typeface="Trebuchet MS"/>
            </a:endParaRPr>
          </a:p>
        </p:txBody>
      </p:sp>
      <p:pic>
        <p:nvPicPr>
          <p:cNvPr id="122" name="Hình ảnh 3" descr=""/>
          <p:cNvPicPr/>
          <p:nvPr/>
        </p:nvPicPr>
        <p:blipFill>
          <a:blip r:embed="rId1"/>
          <a:stretch/>
        </p:blipFill>
        <p:spPr>
          <a:xfrm>
            <a:off x="1351800" y="3877560"/>
            <a:ext cx="5452920" cy="28710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09480" y="437400"/>
            <a:ext cx="6347520" cy="1320480"/>
          </a:xfrm>
          <a:prstGeom prst="rect">
            <a:avLst/>
          </a:prstGeom>
          <a:noFill/>
          <a:ln>
            <a:noFill/>
          </a:ln>
        </p:spPr>
        <p:txBody>
          <a:bodyPr/>
          <a:p>
            <a:pPr>
              <a:lnSpc>
                <a:spcPct val="100000"/>
              </a:lnSpc>
            </a:pPr>
            <a:r>
              <a:rPr b="0" lang="en-US" sz="3600" spc="-1" strike="noStrike">
                <a:solidFill>
                  <a:srgbClr val="90c226"/>
                </a:solidFill>
                <a:uFill>
                  <a:solidFill>
                    <a:srgbClr val="ffffff"/>
                  </a:solidFill>
                </a:uFill>
                <a:latin typeface="Trebuchet MS"/>
              </a:rPr>
              <a:t>1.2 Thuật toán cắt tỉa alpha - beta</a:t>
            </a:r>
            <a:r>
              <a:rPr b="0" lang="en-US" sz="3600" spc="-1" strike="noStrike">
                <a:solidFill>
                  <a:srgbClr val="90c226"/>
                </a:solidFill>
                <a:uFill>
                  <a:solidFill>
                    <a:srgbClr val="ffffff"/>
                  </a:solidFill>
                </a:uFill>
                <a:latin typeface="Trebuchet MS"/>
              </a:rPr>
              <a:t>
</a:t>
            </a:r>
            <a:endParaRPr b="0" lang="en-US" sz="1800" spc="-1" strike="noStrike">
              <a:solidFill>
                <a:srgbClr val="000000"/>
              </a:solidFill>
              <a:uFill>
                <a:solidFill>
                  <a:srgbClr val="ffffff"/>
                </a:solidFill>
              </a:uFill>
              <a:latin typeface="Trebuchet MS"/>
            </a:endParaRPr>
          </a:p>
        </p:txBody>
      </p:sp>
      <p:sp>
        <p:nvSpPr>
          <p:cNvPr id="124" name="TextShape 2"/>
          <p:cNvSpPr txBox="1"/>
          <p:nvPr/>
        </p:nvSpPr>
        <p:spPr>
          <a:xfrm>
            <a:off x="609480" y="2160720"/>
            <a:ext cx="6347520" cy="388044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Thuật toán cải tiến thuật toán minimax bằng cách giảm số node phải đánh giá</a:t>
            </a:r>
            <a:r>
              <a:rPr b="0" lang="en-US" sz="1800" spc="-1" strike="noStrike">
                <a:solidFill>
                  <a:srgbClr val="404040"/>
                </a:solidFill>
                <a:uFill>
                  <a:solidFill>
                    <a:srgbClr val="ffffff"/>
                  </a:solidFill>
                </a:uFill>
                <a:latin typeface="Trebuchet MS"/>
              </a:rPr>
              <a:t>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Dừng đánh giá nước đi nếu nước đó tồi hơn những nước đã xét</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Duy trì 2 giá trị: alpha, beta</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alpha: đại diện cho giá trị nhỏ nhất của người chơi max</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beta: đại diện cho giá trị lớn nhất của người chơi min</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1800" spc="-1" strike="noStrike">
                <a:solidFill>
                  <a:srgbClr val="404040"/>
                </a:solidFill>
                <a:uFill>
                  <a:solidFill>
                    <a:srgbClr val="ffffff"/>
                  </a:solidFill>
                </a:uFill>
                <a:latin typeface="Trebuchet MS"/>
              </a:rPr>
              <a:t>Nếu beta &lt;= alpha thì người chơi max không cần xét tới của các node con cháu của các node đang xét</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
</a:t>
            </a:r>
            <a:r>
              <a:rPr b="0" lang="en-US" sz="1800" spc="-1" strike="noStrike">
                <a:solidFill>
                  <a:srgbClr val="404040"/>
                </a:solidFill>
                <a:uFill>
                  <a:solidFill>
                    <a:srgbClr val="ffffff"/>
                  </a:solidFill>
                </a:uFill>
                <a:latin typeface="Trebuchet MS"/>
              </a:rPr>
              <a:t> </a:t>
            </a:r>
            <a:endParaRPr b="0" lang="en-US" sz="1800" spc="-1" strike="noStrike">
              <a:solidFill>
                <a:srgbClr val="404040"/>
              </a:solidFill>
              <a:uFill>
                <a:solidFill>
                  <a:srgbClr val="ffffff"/>
                </a:solidFill>
              </a:uFill>
              <a:latin typeface="Trebuchet MS"/>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609480" y="437400"/>
            <a:ext cx="6347520" cy="1320480"/>
          </a:xfrm>
          <a:prstGeom prst="rect">
            <a:avLst/>
          </a:prstGeom>
          <a:noFill/>
          <a:ln>
            <a:noFill/>
          </a:ln>
        </p:spPr>
        <p:txBody>
          <a:bodyPr/>
          <a:p>
            <a:pPr>
              <a:lnSpc>
                <a:spcPct val="100000"/>
              </a:lnSpc>
            </a:pPr>
            <a:r>
              <a:rPr b="0" lang="en-US" sz="3600" spc="-1" strike="noStrike">
                <a:solidFill>
                  <a:srgbClr val="90c226"/>
                </a:solidFill>
                <a:uFill>
                  <a:solidFill>
                    <a:srgbClr val="ffffff"/>
                  </a:solidFill>
                </a:uFill>
                <a:latin typeface="Trebuchet MS"/>
              </a:rPr>
              <a:t>1.2 Thuật toán cắt tỉa alpha - beta</a:t>
            </a:r>
            <a:r>
              <a:rPr b="0" lang="en-US" sz="3600" spc="-1" strike="noStrike">
                <a:solidFill>
                  <a:srgbClr val="90c226"/>
                </a:solidFill>
                <a:uFill>
                  <a:solidFill>
                    <a:srgbClr val="ffffff"/>
                  </a:solidFill>
                </a:uFill>
                <a:latin typeface="Trebuchet MS"/>
              </a:rPr>
              <a:t>
</a:t>
            </a:r>
            <a:endParaRPr b="0" lang="en-US" sz="1800" spc="-1" strike="noStrike">
              <a:solidFill>
                <a:srgbClr val="000000"/>
              </a:solidFill>
              <a:uFill>
                <a:solidFill>
                  <a:srgbClr val="ffffff"/>
                </a:solidFill>
              </a:uFill>
              <a:latin typeface="Trebuchet MS"/>
            </a:endParaRPr>
          </a:p>
        </p:txBody>
      </p:sp>
      <p:sp>
        <p:nvSpPr>
          <p:cNvPr id="126" name="TextShape 2"/>
          <p:cNvSpPr txBox="1"/>
          <p:nvPr/>
        </p:nvSpPr>
        <p:spPr>
          <a:xfrm>
            <a:off x="609480" y="2160720"/>
            <a:ext cx="6347520" cy="3880440"/>
          </a:xfrm>
          <a:prstGeom prst="rect">
            <a:avLst/>
          </a:prstGeom>
          <a:noFill/>
          <a:ln>
            <a:noFill/>
          </a:ln>
        </p:spPr>
        <p:txBody>
          <a:bodyPr/>
          <a:p>
            <a:endParaRPr b="0" lang="en-US" sz="1800" spc="-1" strike="noStrike">
              <a:solidFill>
                <a:srgbClr val="404040"/>
              </a:solidFill>
              <a:uFill>
                <a:solidFill>
                  <a:srgbClr val="ffffff"/>
                </a:solidFill>
              </a:uFill>
              <a:latin typeface="Trebuchet MS"/>
            </a:endParaRPr>
          </a:p>
        </p:txBody>
      </p:sp>
      <p:pic>
        <p:nvPicPr>
          <p:cNvPr id="127" name="Hình ảnh 3" descr=""/>
          <p:cNvPicPr/>
          <p:nvPr/>
        </p:nvPicPr>
        <p:blipFill>
          <a:blip r:embed="rId1"/>
          <a:stretch/>
        </p:blipFill>
        <p:spPr>
          <a:xfrm>
            <a:off x="0" y="1497600"/>
            <a:ext cx="9143640" cy="53600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609480" y="437400"/>
            <a:ext cx="6347520" cy="1320480"/>
          </a:xfrm>
          <a:prstGeom prst="rect">
            <a:avLst/>
          </a:prstGeom>
          <a:noFill/>
          <a:ln>
            <a:noFill/>
          </a:ln>
        </p:spPr>
        <p:txBody>
          <a:bodyPr/>
          <a:p>
            <a:pPr>
              <a:lnSpc>
                <a:spcPct val="100000"/>
              </a:lnSpc>
            </a:pPr>
            <a:r>
              <a:rPr b="0" lang="en-US" sz="3600" spc="-1" strike="noStrike">
                <a:solidFill>
                  <a:srgbClr val="90c226"/>
                </a:solidFill>
                <a:uFill>
                  <a:solidFill>
                    <a:srgbClr val="ffffff"/>
                  </a:solidFill>
                </a:uFill>
                <a:latin typeface="Trebuchet MS"/>
              </a:rPr>
              <a:t>1.2 Thuật toán cắt tỉa alpha - beta</a:t>
            </a:r>
            <a:r>
              <a:rPr b="0" lang="en-US" sz="3600" spc="-1" strike="noStrike">
                <a:solidFill>
                  <a:srgbClr val="90c226"/>
                </a:solidFill>
                <a:uFill>
                  <a:solidFill>
                    <a:srgbClr val="ffffff"/>
                  </a:solidFill>
                </a:uFill>
                <a:latin typeface="Trebuchet MS"/>
              </a:rPr>
              <a:t>
</a:t>
            </a:r>
            <a:endParaRPr b="0" lang="en-US" sz="1800" spc="-1" strike="noStrike">
              <a:solidFill>
                <a:srgbClr val="000000"/>
              </a:solidFill>
              <a:uFill>
                <a:solidFill>
                  <a:srgbClr val="ffffff"/>
                </a:solidFill>
              </a:uFill>
              <a:latin typeface="Trebuchet MS"/>
            </a:endParaRPr>
          </a:p>
        </p:txBody>
      </p:sp>
      <p:sp>
        <p:nvSpPr>
          <p:cNvPr id="129" name="TextShape 2"/>
          <p:cNvSpPr txBox="1"/>
          <p:nvPr/>
        </p:nvSpPr>
        <p:spPr>
          <a:xfrm>
            <a:off x="609480" y="2160720"/>
            <a:ext cx="6347520" cy="3880440"/>
          </a:xfrm>
          <a:prstGeom prst="rect">
            <a:avLst/>
          </a:prstGeom>
          <a:noFill/>
          <a:ln>
            <a:noFill/>
          </a:ln>
        </p:spPr>
        <p:txBody>
          <a:bodyPr/>
          <a:p>
            <a:pPr marL="343080" indent="-342720">
              <a:lnSpc>
                <a:spcPct val="100000"/>
              </a:lnSpc>
              <a:buClr>
                <a:srgbClr val="90c226"/>
              </a:buClr>
              <a:buSzPct val="80000"/>
              <a:buFont typeface="Wingdings 3" charset="2"/>
              <a:buChar char=""/>
            </a:pPr>
            <a:r>
              <a:rPr b="0" lang="en-US" sz="2200" spc="-1" strike="noStrike">
                <a:solidFill>
                  <a:srgbClr val="404040"/>
                </a:solidFill>
                <a:uFill>
                  <a:solidFill>
                    <a:srgbClr val="ffffff"/>
                  </a:solidFill>
                </a:uFill>
                <a:latin typeface="Trebuchet MS"/>
              </a:rPr>
              <a:t>Ưu điểm: Có thể cắt bỏ nhánh tìm kiếm giúp cho thời gian tìm kiếm tối ưu hơn.</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2200" spc="-1" strike="noStrike">
                <a:solidFill>
                  <a:srgbClr val="404040"/>
                </a:solidFill>
                <a:uFill>
                  <a:solidFill>
                    <a:srgbClr val="ffffff"/>
                  </a:solidFill>
                </a:uFill>
                <a:latin typeface="Trebuchet MS"/>
              </a:rPr>
              <a:t>Độ phức tạp:</a:t>
            </a:r>
            <a:r>
              <a:rPr b="0" lang="en-US" sz="2200" spc="-1" strike="noStrike">
                <a:solidFill>
                  <a:srgbClr val="404040"/>
                </a:solidFill>
                <a:uFill>
                  <a:solidFill>
                    <a:srgbClr val="ffffff"/>
                  </a:solidFill>
                </a:uFill>
                <a:latin typeface="Trebuchet MS"/>
              </a:rPr>
              <a:t>
</a:t>
            </a:r>
            <a:r>
              <a:rPr b="0" lang="en-US" sz="2200" spc="-1" strike="noStrike">
                <a:solidFill>
                  <a:srgbClr val="404040"/>
                </a:solidFill>
                <a:uFill>
                  <a:solidFill>
                    <a:srgbClr val="ffffff"/>
                  </a:solidFill>
                </a:uFill>
                <a:latin typeface="Trebuchet MS"/>
              </a:rPr>
              <a:t>Trường hợp tồi nhất:</a:t>
            </a:r>
            <a:r>
              <a:rPr b="0" lang="en-US" sz="2200" spc="-1" strike="noStrike">
                <a:solidFill>
                  <a:srgbClr val="404040"/>
                </a:solidFill>
                <a:uFill>
                  <a:solidFill>
                    <a:srgbClr val="ffffff"/>
                  </a:solidFill>
                </a:uFill>
                <a:latin typeface="Trebuchet MS"/>
              </a:rPr>
              <a:t>
</a:t>
            </a:r>
            <a:r>
              <a:rPr b="0" lang="en-US" sz="2200" spc="-1" strike="noStrike">
                <a:solidFill>
                  <a:srgbClr val="404040"/>
                </a:solidFill>
                <a:uFill>
                  <a:solidFill>
                    <a:srgbClr val="ffffff"/>
                  </a:solidFill>
                </a:uFill>
                <a:latin typeface="Trebuchet MS"/>
              </a:rPr>
              <a:t>Trường hợp tốt nhất: </a:t>
            </a:r>
            <a:endParaRPr b="0" lang="en-US" sz="1800" spc="-1" strike="noStrike">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b="0" lang="en-US" sz="2200" spc="-1" strike="noStrike">
                <a:solidFill>
                  <a:srgbClr val="404040"/>
                </a:solidFill>
                <a:uFill>
                  <a:solidFill>
                    <a:srgbClr val="ffffff"/>
                  </a:solidFill>
                </a:uFill>
                <a:latin typeface="Trebuchet MS"/>
              </a:rPr>
              <a:t>b là số lượng node con, d là độ sâu tìm kiếm</a:t>
            </a:r>
            <a:endParaRPr b="0" lang="en-US" sz="1800" spc="-1" strike="noStrike">
              <a:solidFill>
                <a:srgbClr val="404040"/>
              </a:solidFill>
              <a:uFill>
                <a:solidFill>
                  <a:srgbClr val="ffffff"/>
                </a:solidFill>
              </a:uFill>
              <a:latin typeface="Trebuchet MS"/>
            </a:endParaRPr>
          </a:p>
        </p:txBody>
      </p:sp>
      <p:pic>
        <p:nvPicPr>
          <p:cNvPr id="130" name="Hình ảnh 4" descr=""/>
          <p:cNvPicPr/>
          <p:nvPr/>
        </p:nvPicPr>
        <p:blipFill>
          <a:blip r:embed="rId1"/>
          <a:stretch/>
        </p:blipFill>
        <p:spPr>
          <a:xfrm>
            <a:off x="3862800" y="3669120"/>
            <a:ext cx="698040" cy="368280"/>
          </a:xfrm>
          <a:prstGeom prst="rect">
            <a:avLst/>
          </a:prstGeom>
          <a:ln>
            <a:noFill/>
          </a:ln>
        </p:spPr>
      </p:pic>
      <p:pic>
        <p:nvPicPr>
          <p:cNvPr id="131" name="Hình ảnh 5" descr=""/>
          <p:cNvPicPr/>
          <p:nvPr/>
        </p:nvPicPr>
        <p:blipFill>
          <a:blip r:embed="rId2"/>
          <a:stretch/>
        </p:blipFill>
        <p:spPr>
          <a:xfrm>
            <a:off x="3862800" y="3300480"/>
            <a:ext cx="618840" cy="3340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70</TotalTime>
  <Application>LibreOffice/5.1.6.2$Linux_X86_64 LibreOffice_project/10m0$Build-2</Application>
  <Words>317</Words>
  <Paragraphs>58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2018-05-09T01:07:55Z</dcterms:created>
  <dc:creator>Do Tien Dat</dc:creator>
  <dc:description/>
  <dc:language>en-US</dc:language>
  <cp:lastModifiedBy/>
  <dcterms:modified xsi:type="dcterms:W3CDTF">2018-05-11T07:45:45Z</dcterms:modified>
  <cp:revision>9</cp:revision>
  <dc:subject/>
  <dc:title>Game cờ Caro sử dụng thuật toán cắt tỉa  alpha - beta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Trình chiếu Trên màn hình (4:3)</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