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F55D-38CE-C9AF-DF67-AD54D0728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C6317-E255-0D0E-0526-64C95DB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04E6-CB43-D4E0-73C7-383E6B08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98DC-496A-FD12-C8B7-2ACAB20D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4C63-CBD5-0389-E22A-2543FC7E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1AE-B800-D96F-F746-F4FCD18E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4F73-8823-ED5A-956C-62412310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A073-8AAC-23E3-9F50-A8EBE52C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EAA4-F2B6-F773-0B15-3BF10188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B62B-1545-5AD2-366A-A308CB81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F876A-E9B4-01B7-D790-EDCBAD460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0EF1-A38D-837B-E737-6669AD147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020B-802E-50CC-B84B-694CDE07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58E9-058E-8C1C-CD58-1CA549BC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5945-88AF-62B6-7024-BABA3FC4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446E-8C3B-91E9-127C-108B1540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72D5-5E6C-8CB2-E9DD-C0274D43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C00-F894-7F0C-4861-67817392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B2B3-BB74-20D0-3B2E-8CD97CDC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C570-FEAF-B9F6-A77D-F8948E3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23EF-1DFE-13BF-4C9D-37376A47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0253-101B-B36F-C6E0-0CE6E5B2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A744-392F-5D62-D4A9-9DB8241B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9A0E-939F-A60D-D0BD-BD949389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E0EB-5819-1AFE-85FE-9C9E4B7B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32AF-1441-0C01-0E9D-672AFE61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B7C0-B083-7F67-DC79-3022DC59A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61F37-7405-A2FD-8BDA-A315CD80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95C2D-3EEE-9E06-2A94-1499BC39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0825C-34C2-5CEC-1B9E-8F591411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FE477-D860-0123-259C-15955DE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2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F05-BBB8-6537-57E7-0FC51CD9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E4E1-04CE-D697-8516-08005213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F50EB-0E0B-042B-B56A-41CA4D87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446FC-1427-B1D8-1053-64085394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16200-8053-5BFF-E012-5C9D3D2B3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9F80A-2257-2F50-1C8C-F2637F10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AA55F-4FF7-1836-B968-273F9EDF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EB2D4-F410-9BE1-1638-EFF3737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9DEE-27A0-4706-2FC5-D5FC55D4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AE23C-C4BC-DB9C-25DC-179E3300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87918-6F4B-C671-5E2F-F4FBEBBA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B67AA-AF8D-9AE3-9596-D3BCA635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0D968-4C97-6022-D2DC-5DFD9D9A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95D08-4598-F69A-5656-427A73A5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6A73-3493-5010-DD47-16DD180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9018-28B3-023E-FE9A-E2BCB23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03B5-A76E-E3DC-62DB-34491ABF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0AE5-D91C-DDAE-7D76-7E23E201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BC873-CAAB-0F54-CFCA-83E32E87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F43CE-A6BF-6DE9-7430-376EA19C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9EF1D-B931-0302-2FBB-A08ED6B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EF6C-4645-E797-F872-2A46C8E7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1DF0F-EAFD-EF5C-26DE-C2B65E396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8B2FA-79CF-41AD-C201-B6E8BF94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6341B-A4D3-942B-52C3-8F870D0D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EC01-602E-FC03-E200-4330FD76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B818-CCC0-0A2A-05A8-53DDF2FE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7815C-B266-E6DA-B63B-531DAC5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A9A5C-C8FB-FC58-24B4-E0CBF9EB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1538-534E-F066-C4D8-FB8C6E168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E7DB-439B-46AB-85BA-CDB78BD6146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F7D9-DB84-3B55-506D-53478980A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5C730-B0BF-68E5-A7AC-B5E8FB603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439D-1A62-4441-BC28-127C35DA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22E1D6-8BF3-0014-CBF4-8E3EDADE123B}"/>
              </a:ext>
            </a:extLst>
          </p:cNvPr>
          <p:cNvCxnSpPr/>
          <p:nvPr/>
        </p:nvCxnSpPr>
        <p:spPr>
          <a:xfrm>
            <a:off x="2911876" y="1855433"/>
            <a:ext cx="5965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A7971-ACE2-CD23-2BDB-A29E010B41F3}"/>
              </a:ext>
            </a:extLst>
          </p:cNvPr>
          <p:cNvCxnSpPr>
            <a:cxnSpLocks/>
          </p:cNvCxnSpPr>
          <p:nvPr/>
        </p:nvCxnSpPr>
        <p:spPr>
          <a:xfrm>
            <a:off x="2911876" y="1855433"/>
            <a:ext cx="0" cy="199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21D94C-1099-A810-B30E-AA8CA67CEEEB}"/>
              </a:ext>
            </a:extLst>
          </p:cNvPr>
          <p:cNvCxnSpPr>
            <a:cxnSpLocks/>
          </p:cNvCxnSpPr>
          <p:nvPr/>
        </p:nvCxnSpPr>
        <p:spPr>
          <a:xfrm>
            <a:off x="8877670" y="1855433"/>
            <a:ext cx="0" cy="199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0093CB-692F-B21A-E2D1-9E03BEFCCC45}"/>
              </a:ext>
            </a:extLst>
          </p:cNvPr>
          <p:cNvSpPr/>
          <p:nvPr/>
        </p:nvSpPr>
        <p:spPr>
          <a:xfrm>
            <a:off x="2861566" y="1802166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10601-6AA2-B332-9F3E-D218E60A7EAF}"/>
              </a:ext>
            </a:extLst>
          </p:cNvPr>
          <p:cNvSpPr/>
          <p:nvPr/>
        </p:nvSpPr>
        <p:spPr>
          <a:xfrm>
            <a:off x="8824408" y="2401411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DA7A34-F555-537A-B5CB-A95A1B36CCC6}"/>
              </a:ext>
            </a:extLst>
          </p:cNvPr>
          <p:cNvSpPr/>
          <p:nvPr/>
        </p:nvSpPr>
        <p:spPr>
          <a:xfrm>
            <a:off x="2861566" y="2401411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19B57D-6963-312F-B447-B192CC35A3E3}"/>
              </a:ext>
            </a:extLst>
          </p:cNvPr>
          <p:cNvSpPr/>
          <p:nvPr/>
        </p:nvSpPr>
        <p:spPr>
          <a:xfrm>
            <a:off x="2861566" y="3116061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02E28-538E-349A-BB90-E13C5ED22D2D}"/>
              </a:ext>
            </a:extLst>
          </p:cNvPr>
          <p:cNvSpPr/>
          <p:nvPr/>
        </p:nvSpPr>
        <p:spPr>
          <a:xfrm>
            <a:off x="8824408" y="3116061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180DF6-E7D3-6A67-0618-41C991EECF87}"/>
              </a:ext>
            </a:extLst>
          </p:cNvPr>
          <p:cNvSpPr/>
          <p:nvPr/>
        </p:nvSpPr>
        <p:spPr>
          <a:xfrm>
            <a:off x="8814047" y="3799643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C5E505-AB5B-D288-9BAF-BBF2E1ED88DD}"/>
              </a:ext>
            </a:extLst>
          </p:cNvPr>
          <p:cNvSpPr/>
          <p:nvPr/>
        </p:nvSpPr>
        <p:spPr>
          <a:xfrm>
            <a:off x="2861566" y="3799643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F8863B-8EC2-41A7-15AD-9092A6BAE579}"/>
              </a:ext>
            </a:extLst>
          </p:cNvPr>
          <p:cNvSpPr/>
          <p:nvPr/>
        </p:nvSpPr>
        <p:spPr>
          <a:xfrm>
            <a:off x="8824408" y="1802166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39F3F9-1894-1602-DD2F-E06802DBE080}"/>
              </a:ext>
            </a:extLst>
          </p:cNvPr>
          <p:cNvSpPr/>
          <p:nvPr/>
        </p:nvSpPr>
        <p:spPr>
          <a:xfrm>
            <a:off x="5841510" y="3116061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AE1C12-DDDF-34DB-D92F-EB612393466F}"/>
              </a:ext>
            </a:extLst>
          </p:cNvPr>
          <p:cNvSpPr/>
          <p:nvPr/>
        </p:nvSpPr>
        <p:spPr>
          <a:xfrm>
            <a:off x="9867547" y="1466295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A89EEA-FB90-15C4-413E-CC45373BB880}"/>
              </a:ext>
            </a:extLst>
          </p:cNvPr>
          <p:cNvSpPr/>
          <p:nvPr/>
        </p:nvSpPr>
        <p:spPr>
          <a:xfrm>
            <a:off x="1811783" y="1139301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96FAB8-5863-859B-301C-9F66E40EBAA5}"/>
              </a:ext>
            </a:extLst>
          </p:cNvPr>
          <p:cNvSpPr/>
          <p:nvPr/>
        </p:nvSpPr>
        <p:spPr>
          <a:xfrm>
            <a:off x="9867547" y="874447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8A6FD1-C5C0-97A1-684C-54B03E515370}"/>
              </a:ext>
            </a:extLst>
          </p:cNvPr>
          <p:cNvSpPr/>
          <p:nvPr/>
        </p:nvSpPr>
        <p:spPr>
          <a:xfrm>
            <a:off x="1815473" y="819704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757B68-DF7B-D081-6F3F-619F1E91226C}"/>
              </a:ext>
            </a:extLst>
          </p:cNvPr>
          <p:cNvSpPr/>
          <p:nvPr/>
        </p:nvSpPr>
        <p:spPr>
          <a:xfrm>
            <a:off x="1815473" y="1802165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147E99-B09C-59FD-A7AE-99B28D5233A9}"/>
              </a:ext>
            </a:extLst>
          </p:cNvPr>
          <p:cNvSpPr/>
          <p:nvPr/>
        </p:nvSpPr>
        <p:spPr>
          <a:xfrm>
            <a:off x="9867547" y="1802165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6A9DC0-5FE9-6251-0DC2-5E535FB65213}"/>
              </a:ext>
            </a:extLst>
          </p:cNvPr>
          <p:cNvSpPr/>
          <p:nvPr/>
        </p:nvSpPr>
        <p:spPr>
          <a:xfrm>
            <a:off x="1815473" y="1473694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4B360D-BD70-A4F7-D4E2-71D3CE361251}"/>
              </a:ext>
            </a:extLst>
          </p:cNvPr>
          <p:cNvSpPr/>
          <p:nvPr/>
        </p:nvSpPr>
        <p:spPr>
          <a:xfrm>
            <a:off x="9867547" y="1183683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BCD3CB-D8DC-793D-8A24-80809E9C813B}"/>
              </a:ext>
            </a:extLst>
          </p:cNvPr>
          <p:cNvSpPr/>
          <p:nvPr/>
        </p:nvSpPr>
        <p:spPr>
          <a:xfrm>
            <a:off x="8824407" y="4483225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894F18-3098-3528-E33F-C81CCAE38D11}"/>
              </a:ext>
            </a:extLst>
          </p:cNvPr>
          <p:cNvSpPr/>
          <p:nvPr/>
        </p:nvSpPr>
        <p:spPr>
          <a:xfrm>
            <a:off x="5841510" y="4483225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033F72-A59D-007A-092D-29E4E1203808}"/>
              </a:ext>
            </a:extLst>
          </p:cNvPr>
          <p:cNvSpPr/>
          <p:nvPr/>
        </p:nvSpPr>
        <p:spPr>
          <a:xfrm>
            <a:off x="5841510" y="1142254"/>
            <a:ext cx="106526" cy="106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Tuyền Nguyễn</dc:creator>
  <cp:lastModifiedBy>Quang Tuyền Nguyễn</cp:lastModifiedBy>
  <cp:revision>4</cp:revision>
  <dcterms:created xsi:type="dcterms:W3CDTF">2024-09-18T13:20:45Z</dcterms:created>
  <dcterms:modified xsi:type="dcterms:W3CDTF">2024-09-18T13:23:26Z</dcterms:modified>
</cp:coreProperties>
</file>