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7" r:id="rId3"/>
    <p:sldId id="258" r:id="rId5"/>
    <p:sldId id="259" r:id="rId6"/>
    <p:sldId id="261" r:id="rId7"/>
    <p:sldId id="265" r:id="rId8"/>
    <p:sldId id="262" r:id="rId9"/>
    <p:sldId id="288" r:id="rId10"/>
    <p:sldId id="289" r:id="rId11"/>
    <p:sldId id="290" r:id="rId12"/>
    <p:sldId id="292" r:id="rId13"/>
    <p:sldId id="293" r:id="rId14"/>
    <p:sldId id="294" r:id="rId15"/>
    <p:sldId id="295" r:id="rId16"/>
    <p:sldId id="304" r:id="rId17"/>
    <p:sldId id="305" r:id="rId18"/>
    <p:sldId id="306" r:id="rId19"/>
    <p:sldId id="307" r:id="rId20"/>
    <p:sldId id="308" r:id="rId21"/>
    <p:sldId id="309" r:id="rId22"/>
    <p:sldId id="279" r:id="rId2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 initials="A" lastIdx="2"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EFEFEE"/>
    <a:srgbClr val="E6EAE6"/>
    <a:srgbClr val="AA9D67"/>
    <a:srgbClr val="3A543B"/>
    <a:srgbClr val="EEEFEE"/>
    <a:srgbClr val="FFFFFF"/>
    <a:srgbClr val="F0F0F0"/>
    <a:srgbClr val="E4E5E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1136" autoAdjust="0"/>
    <p:restoredTop sz="94660"/>
  </p:normalViewPr>
  <p:slideViewPr>
    <p:cSldViewPr snapToGrid="0">
      <p:cViewPr varScale="1">
        <p:scale>
          <a:sx n="79" d="100"/>
          <a:sy n="79" d="100"/>
        </p:scale>
        <p:origin x="106" y="27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7" Type="http://schemas.openxmlformats.org/officeDocument/2006/relationships/commentAuthors" Target="commentAuthors.xml"/><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F995E5AD-EB0B-4CA8-9DF6-5CC2B6FF49D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E141190-29F5-4EBE-80F4-1EE1AF4645D5}"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F995E5AD-EB0B-4CA8-9DF6-5CC2B6FF49D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E141190-29F5-4EBE-80F4-1EE1AF4645D5}"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F995E5AD-EB0B-4CA8-9DF6-5CC2B6FF49D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E141190-29F5-4EBE-80F4-1EE1AF4645D5}"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F995E5AD-EB0B-4CA8-9DF6-5CC2B6FF49D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E141190-29F5-4EBE-80F4-1EE1AF4645D5}"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endParaRPr lang="zh-CN" altLang="en-US" smtClean="0"/>
          </a:p>
        </p:txBody>
      </p:sp>
      <p:sp>
        <p:nvSpPr>
          <p:cNvPr id="4" name="日期占位符 3"/>
          <p:cNvSpPr>
            <a:spLocks noGrp="1"/>
          </p:cNvSpPr>
          <p:nvPr>
            <p:ph type="dt" sz="half" idx="10"/>
          </p:nvPr>
        </p:nvSpPr>
        <p:spPr/>
        <p:txBody>
          <a:bodyPr/>
          <a:lstStyle/>
          <a:p>
            <a:fld id="{F995E5AD-EB0B-4CA8-9DF6-5CC2B6FF49D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E141190-29F5-4EBE-80F4-1EE1AF4645D5}"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F995E5AD-EB0B-4CA8-9DF6-5CC2B6FF49D3}"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E141190-29F5-4EBE-80F4-1EE1AF4645D5}"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endParaRPr lang="zh-CN" altLang="en-US" smtClean="0"/>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endParaRPr lang="zh-CN" altLang="en-US" smtClean="0"/>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F995E5AD-EB0B-4CA8-9DF6-5CC2B6FF49D3}"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E141190-29F5-4EBE-80F4-1EE1AF4645D5}"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F995E5AD-EB0B-4CA8-9DF6-5CC2B6FF49D3}"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E141190-29F5-4EBE-80F4-1EE1AF4645D5}"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995E5AD-EB0B-4CA8-9DF6-5CC2B6FF49D3}"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9E141190-29F5-4EBE-80F4-1EE1AF4645D5}"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endParaRPr lang="zh-CN" altLang="en-US" smtClean="0"/>
          </a:p>
        </p:txBody>
      </p:sp>
      <p:sp>
        <p:nvSpPr>
          <p:cNvPr id="5" name="日期占位符 4"/>
          <p:cNvSpPr>
            <a:spLocks noGrp="1"/>
          </p:cNvSpPr>
          <p:nvPr>
            <p:ph type="dt" sz="half" idx="10"/>
          </p:nvPr>
        </p:nvSpPr>
        <p:spPr/>
        <p:txBody>
          <a:bodyPr/>
          <a:lstStyle/>
          <a:p>
            <a:fld id="{F995E5AD-EB0B-4CA8-9DF6-5CC2B6FF49D3}"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E141190-29F5-4EBE-80F4-1EE1AF4645D5}"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endParaRPr lang="zh-CN" altLang="en-US" smtClean="0"/>
          </a:p>
        </p:txBody>
      </p:sp>
      <p:sp>
        <p:nvSpPr>
          <p:cNvPr id="5" name="日期占位符 4"/>
          <p:cNvSpPr>
            <a:spLocks noGrp="1"/>
          </p:cNvSpPr>
          <p:nvPr>
            <p:ph type="dt" sz="half" idx="10"/>
          </p:nvPr>
        </p:nvSpPr>
        <p:spPr/>
        <p:txBody>
          <a:bodyPr/>
          <a:lstStyle/>
          <a:p>
            <a:fld id="{F995E5AD-EB0B-4CA8-9DF6-5CC2B6FF49D3}"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E141190-29F5-4EBE-80F4-1EE1AF4645D5}"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995E5AD-EB0B-4CA8-9DF6-5CC2B6FF49D3}"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141190-29F5-4EBE-80F4-1EE1AF4645D5}"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xml"/><Relationship Id="rId1"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8.png"/><Relationship Id="rId1"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9.png"/><Relationship Id="rId1"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0.png"/><Relationship Id="rId1"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1.png"/><Relationship Id="rId1" Type="http://schemas.openxmlformats.org/officeDocument/2006/relationships/image" Target="../media/image4.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2.png"/><Relationship Id="rId1" Type="http://schemas.openxmlformats.org/officeDocument/2006/relationships/image" Target="../media/image4.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3.png"/><Relationship Id="rId1" Type="http://schemas.openxmlformats.org/officeDocument/2006/relationships/image" Target="../media/image4.pn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4.jpeg"/><Relationship Id="rId1" Type="http://schemas.openxmlformats.org/officeDocument/2006/relationships/image" Target="../media/image4.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5.png"/><Relationship Id="rId1" Type="http://schemas.openxmlformats.org/officeDocument/2006/relationships/tags" Target="../tags/tag1.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7.png"/><Relationship Id="rId1"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rgbClr val="E4E5E0"/>
            </a:gs>
            <a:gs pos="100000">
              <a:srgbClr val="F0F0F0"/>
            </a:gs>
          </a:gsLst>
          <a:lin ang="0" scaled="0"/>
        </a:gradFill>
        <a:effectLst/>
      </p:bgPr>
    </p:bg>
    <p:spTree>
      <p:nvGrpSpPr>
        <p:cNvPr id="1" name=""/>
        <p:cNvGrpSpPr/>
        <p:nvPr/>
      </p:nvGrpSpPr>
      <p:grpSpPr>
        <a:xfrm>
          <a:off x="0" y="0"/>
          <a:ext cx="0" cy="0"/>
          <a:chOff x="0" y="0"/>
          <a:chExt cx="0" cy="0"/>
        </a:xfrm>
      </p:grpSpPr>
      <p:pic>
        <p:nvPicPr>
          <p:cNvPr id="5" name="图片 4"/>
          <p:cNvPicPr>
            <a:picLocks noChangeAspect="1"/>
          </p:cNvPicPr>
          <p:nvPr/>
        </p:nvPicPr>
        <p:blipFill rotWithShape="1">
          <a:blip r:embed="rId1" cstate="print">
            <a:extLst>
              <a:ext uri="{28A0092B-C50C-407E-A947-70E740481C1C}">
                <a14:useLocalDpi xmlns:a14="http://schemas.microsoft.com/office/drawing/2010/main" val="0"/>
              </a:ext>
            </a:extLst>
          </a:blip>
          <a:srcRect l="67840" t="6602" r="6244" b="6074"/>
          <a:stretch>
            <a:fillRect/>
          </a:stretch>
        </p:blipFill>
        <p:spPr>
          <a:xfrm flipV="1">
            <a:off x="5594350" y="-97790"/>
            <a:ext cx="6306820" cy="7030085"/>
          </a:xfrm>
          <a:custGeom>
            <a:avLst/>
            <a:gdLst>
              <a:gd name="connsiteX0" fmla="*/ 180303 w 2369712"/>
              <a:gd name="connsiteY0" fmla="*/ 180304 h 3193960"/>
              <a:gd name="connsiteX1" fmla="*/ 180303 w 2369712"/>
              <a:gd name="connsiteY1" fmla="*/ 2991118 h 3193960"/>
              <a:gd name="connsiteX2" fmla="*/ 2176528 w 2369712"/>
              <a:gd name="connsiteY2" fmla="*/ 2991118 h 3193960"/>
              <a:gd name="connsiteX3" fmla="*/ 2176528 w 2369712"/>
              <a:gd name="connsiteY3" fmla="*/ 180304 h 3193960"/>
              <a:gd name="connsiteX4" fmla="*/ 0 w 2369712"/>
              <a:gd name="connsiteY4" fmla="*/ 0 h 3193960"/>
              <a:gd name="connsiteX5" fmla="*/ 2369712 w 2369712"/>
              <a:gd name="connsiteY5" fmla="*/ 0 h 3193960"/>
              <a:gd name="connsiteX6" fmla="*/ 2369712 w 2369712"/>
              <a:gd name="connsiteY6" fmla="*/ 3193960 h 3193960"/>
              <a:gd name="connsiteX7" fmla="*/ 0 w 2369712"/>
              <a:gd name="connsiteY7" fmla="*/ 3193960 h 3193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69712" h="3193960">
                <a:moveTo>
                  <a:pt x="180303" y="180304"/>
                </a:moveTo>
                <a:lnTo>
                  <a:pt x="180303" y="2991118"/>
                </a:lnTo>
                <a:lnTo>
                  <a:pt x="2176528" y="2991118"/>
                </a:lnTo>
                <a:lnTo>
                  <a:pt x="2176528" y="180304"/>
                </a:lnTo>
                <a:close/>
                <a:moveTo>
                  <a:pt x="0" y="0"/>
                </a:moveTo>
                <a:lnTo>
                  <a:pt x="2369712" y="0"/>
                </a:lnTo>
                <a:lnTo>
                  <a:pt x="2369712" y="3193960"/>
                </a:lnTo>
                <a:lnTo>
                  <a:pt x="0" y="3193960"/>
                </a:lnTo>
                <a:close/>
              </a:path>
            </a:pathLst>
          </a:custGeom>
        </p:spPr>
      </p:pic>
      <p:pic>
        <p:nvPicPr>
          <p:cNvPr id="3" name="图片 2"/>
          <p:cNvPicPr>
            <a:picLocks noChangeAspect="1"/>
          </p:cNvPicPr>
          <p:nvPr/>
        </p:nvPicPr>
        <p:blipFill rotWithShape="1">
          <a:blip r:embed="rId1" cstate="print">
            <a:extLst>
              <a:ext uri="{28A0092B-C50C-407E-A947-70E740481C1C}">
                <a14:useLocalDpi xmlns:a14="http://schemas.microsoft.com/office/drawing/2010/main" val="0"/>
              </a:ext>
            </a:extLst>
          </a:blip>
          <a:srcRect l="5305" t="5898" r="33568" b="7130"/>
          <a:stretch>
            <a:fillRect/>
          </a:stretch>
        </p:blipFill>
        <p:spPr>
          <a:xfrm>
            <a:off x="148" y="1106867"/>
            <a:ext cx="8814613" cy="5016612"/>
          </a:xfrm>
          <a:prstGeom prst="rect">
            <a:avLst/>
          </a:prstGeom>
        </p:spPr>
      </p:pic>
      <p:sp>
        <p:nvSpPr>
          <p:cNvPr id="6" name="Rectangle 13"/>
          <p:cNvSpPr>
            <a:spLocks noChangeArrowheads="1"/>
          </p:cNvSpPr>
          <p:nvPr/>
        </p:nvSpPr>
        <p:spPr bwMode="auto">
          <a:xfrm rot="5400000">
            <a:off x="2598761" y="-1180800"/>
            <a:ext cx="915746" cy="869424"/>
          </a:xfrm>
          <a:prstGeom prst="rect">
            <a:avLst/>
          </a:prstGeom>
          <a:solidFill>
            <a:srgbClr val="3A543B"/>
          </a:solidFill>
          <a:ln>
            <a:noFill/>
          </a:ln>
        </p:spPr>
        <p:txBody>
          <a:bodyPr vert="horz" wrap="square" lIns="91440" tIns="45720" rIns="91440" bIns="45720" numCol="1" anchor="t" anchorCtr="0" compatLnSpc="1"/>
          <a:lstStyle/>
          <a:p>
            <a:endParaRPr lang="zh-CN" altLang="en-US">
              <a:latin typeface="Arial" panose="020B0604020202020204" pitchFamily="34" charset="0"/>
              <a:cs typeface="Arial" panose="020B0604020202020204" pitchFamily="34" charset="0"/>
            </a:endParaRPr>
          </a:p>
        </p:txBody>
      </p:sp>
      <p:sp>
        <p:nvSpPr>
          <p:cNvPr id="7" name="Rectangle 13"/>
          <p:cNvSpPr>
            <a:spLocks noChangeArrowheads="1"/>
          </p:cNvSpPr>
          <p:nvPr/>
        </p:nvSpPr>
        <p:spPr bwMode="auto">
          <a:xfrm rot="5400000">
            <a:off x="3468185" y="-1180800"/>
            <a:ext cx="915746" cy="869424"/>
          </a:xfrm>
          <a:prstGeom prst="rect">
            <a:avLst/>
          </a:prstGeom>
          <a:solidFill>
            <a:srgbClr val="AA9D67"/>
          </a:solidFill>
          <a:ln>
            <a:noFill/>
          </a:ln>
        </p:spPr>
        <p:txBody>
          <a:bodyPr vert="horz" wrap="square" lIns="91440" tIns="45720" rIns="91440" bIns="45720" numCol="1" anchor="t" anchorCtr="0" compatLnSpc="1"/>
          <a:lstStyle/>
          <a:p>
            <a:endParaRPr lang="zh-CN" altLang="en-US">
              <a:latin typeface="Arial" panose="020B0604020202020204" pitchFamily="34" charset="0"/>
              <a:cs typeface="Arial" panose="020B0604020202020204" pitchFamily="34" charset="0"/>
            </a:endParaRPr>
          </a:p>
        </p:txBody>
      </p:sp>
      <p:sp>
        <p:nvSpPr>
          <p:cNvPr id="8" name="文本框 7"/>
          <p:cNvSpPr txBox="1"/>
          <p:nvPr/>
        </p:nvSpPr>
        <p:spPr>
          <a:xfrm>
            <a:off x="6953250" y="365760"/>
            <a:ext cx="3792855" cy="1198880"/>
          </a:xfrm>
          <a:prstGeom prst="rect">
            <a:avLst/>
          </a:prstGeom>
          <a:noFill/>
        </p:spPr>
        <p:txBody>
          <a:bodyPr wrap="square" rtlCol="0">
            <a:spAutoFit/>
          </a:bodyPr>
          <a:lstStyle/>
          <a:p>
            <a:r>
              <a:rPr lang="vi-VN" altLang="en-US" sz="3600" b="1" dirty="0">
                <a:solidFill>
                  <a:srgbClr val="3A543B"/>
                </a:solidFill>
                <a:latin typeface="Arial" panose="020B0604020202020204" pitchFamily="34" charset="0"/>
                <a:ea typeface="张海山锐线体2.0" panose="02000000000000000000" pitchFamily="2" charset="-122"/>
                <a:cs typeface="Arial" panose="020B0604020202020204" pitchFamily="34" charset="0"/>
              </a:rPr>
              <a:t>Ứng Dụng Xem Phim </a:t>
            </a:r>
            <a:r>
              <a:rPr lang="vi-VN" altLang="en-US" sz="3600" b="1" dirty="0">
                <a:solidFill>
                  <a:srgbClr val="3A543B"/>
                </a:solidFill>
                <a:latin typeface="Arial" panose="020B0604020202020204" pitchFamily="34" charset="0"/>
                <a:ea typeface="张海山锐线体2.0" panose="02000000000000000000" pitchFamily="2" charset="-122"/>
                <a:cs typeface="Arial" panose="020B0604020202020204" pitchFamily="34" charset="0"/>
              </a:rPr>
              <a:t>MTVi</a:t>
            </a:r>
            <a:endParaRPr lang="vi-VN" altLang="en-US" sz="3600" b="1" dirty="0">
              <a:solidFill>
                <a:srgbClr val="3A543B"/>
              </a:solidFill>
              <a:latin typeface="Arial" panose="020B0604020202020204" pitchFamily="34" charset="0"/>
              <a:ea typeface="张海山锐线体2.0" panose="02000000000000000000" pitchFamily="2" charset="-122"/>
              <a:cs typeface="Arial" panose="020B0604020202020204" pitchFamily="34" charset="0"/>
            </a:endParaRPr>
          </a:p>
        </p:txBody>
      </p:sp>
      <p:sp>
        <p:nvSpPr>
          <p:cNvPr id="9" name="文本框 8" descr="e7d195523061f1c0deeec63e560781cfd59afb0ea006f2a87ABB68BF51EA6619813959095094C18C62A12F549504892A4AAA8C1554C6663626E05CA27F281A14E6983772AFC3FB97135759321DEA3D7004FB075A8443E283A7673BBBDBFD88DFA513D62253E27B7E9FFF4379D8121322A85C7E16198ADF129F152EEF5340DE1ED504E252F53EAD1F847BC471C6326134"/>
          <p:cNvSpPr txBox="1"/>
          <p:nvPr/>
        </p:nvSpPr>
        <p:spPr>
          <a:xfrm flipH="1">
            <a:off x="5981065" y="2750185"/>
            <a:ext cx="5560695" cy="1999615"/>
          </a:xfrm>
          <a:prstGeom prst="rect">
            <a:avLst/>
          </a:prstGeom>
          <a:noFill/>
        </p:spPr>
        <p:txBody>
          <a:bodyPr wrap="square" rtlCol="0">
            <a:spAutoFit/>
          </a:bodyPr>
          <a:lstStyle/>
          <a:p>
            <a:endParaRPr lang="vi-VN" altLang="en-US" sz="2800" b="1" dirty="0">
              <a:solidFill>
                <a:srgbClr val="AA9D67"/>
              </a:solidFill>
              <a:latin typeface="Arial" panose="020B0604020202020204" pitchFamily="34" charset="0"/>
              <a:ea typeface="方正兰亭超细黑简体" panose="02000000000000000000" pitchFamily="2" charset="-122"/>
              <a:cs typeface="Arial" panose="020B0604020202020204" pitchFamily="34" charset="0"/>
            </a:endParaRPr>
          </a:p>
          <a:p>
            <a:r>
              <a:rPr lang="vi-VN" altLang="en-US" sz="2400" b="1" dirty="0">
                <a:solidFill>
                  <a:srgbClr val="AA9D67"/>
                </a:solidFill>
                <a:latin typeface="Arial" panose="020B0604020202020204" pitchFamily="34" charset="0"/>
                <a:ea typeface="方正兰亭超细黑简体" panose="02000000000000000000" pitchFamily="2" charset="-122"/>
                <a:cs typeface="Arial" panose="020B0604020202020204" pitchFamily="34" charset="0"/>
              </a:rPr>
              <a:t> </a:t>
            </a:r>
            <a:endParaRPr lang="vi-VN" altLang="en-US" sz="2400" b="1" dirty="0">
              <a:solidFill>
                <a:srgbClr val="AA9D67"/>
              </a:solidFill>
              <a:latin typeface="Arial" panose="020B0604020202020204" pitchFamily="34" charset="0"/>
              <a:ea typeface="方正兰亭超细黑简体" panose="02000000000000000000" pitchFamily="2" charset="-122"/>
              <a:cs typeface="Arial" panose="020B0604020202020204" pitchFamily="34" charset="0"/>
            </a:endParaRPr>
          </a:p>
          <a:p>
            <a:r>
              <a:rPr lang="vi-VN" altLang="en-US" sz="2400" b="1" dirty="0">
                <a:solidFill>
                  <a:srgbClr val="AA9D67"/>
                </a:solidFill>
                <a:latin typeface="Arial" panose="020B0604020202020204" pitchFamily="34" charset="0"/>
                <a:ea typeface="方正兰亭超细黑简体" panose="02000000000000000000" pitchFamily="2" charset="-122"/>
                <a:cs typeface="Arial" panose="020B0604020202020204" pitchFamily="34" charset="0"/>
              </a:rPr>
              <a:t> </a:t>
            </a:r>
            <a:endParaRPr lang="vi-VN" altLang="en-US" sz="2400" b="1" dirty="0">
              <a:solidFill>
                <a:srgbClr val="AA9D67"/>
              </a:solidFill>
              <a:latin typeface="Arial" panose="020B0604020202020204" pitchFamily="34" charset="0"/>
              <a:ea typeface="方正兰亭超细黑简体" panose="02000000000000000000" pitchFamily="2" charset="-122"/>
              <a:cs typeface="Arial" panose="020B0604020202020204" pitchFamily="34" charset="0"/>
            </a:endParaRPr>
          </a:p>
          <a:p>
            <a:r>
              <a:rPr lang="vi-VN" altLang="en-US" sz="2400" b="1" dirty="0">
                <a:solidFill>
                  <a:srgbClr val="AA9D67"/>
                </a:solidFill>
                <a:latin typeface="Arial" panose="020B0604020202020204" pitchFamily="34" charset="0"/>
                <a:ea typeface="方正兰亭超细黑简体" panose="02000000000000000000" pitchFamily="2" charset="-122"/>
                <a:cs typeface="Arial" panose="020B0604020202020204" pitchFamily="34" charset="0"/>
              </a:rPr>
              <a:t>Nguyễn Đức Minh Thuận </a:t>
            </a:r>
            <a:r>
              <a:rPr lang="vi-VN" altLang="en-US" sz="2400" b="1" dirty="0" smtClean="0">
                <a:solidFill>
                  <a:srgbClr val="AA9D67"/>
                </a:solidFill>
                <a:latin typeface="Arial" panose="020B0604020202020204" pitchFamily="34" charset="0"/>
                <a:ea typeface="方正兰亭超细黑简体" panose="02000000000000000000" pitchFamily="2" charset="-122"/>
                <a:cs typeface="Arial" panose="020B0604020202020204" pitchFamily="34" charset="0"/>
              </a:rPr>
              <a:t>– 52000809</a:t>
            </a:r>
            <a:endParaRPr lang="en-US" altLang="en-US" sz="2400" b="1" dirty="0" smtClean="0">
              <a:solidFill>
                <a:srgbClr val="AA9D67"/>
              </a:solidFill>
              <a:latin typeface="Arial" panose="020B0604020202020204" pitchFamily="34" charset="0"/>
              <a:ea typeface="方正兰亭超细黑简体" panose="02000000000000000000" pitchFamily="2" charset="-122"/>
              <a:cs typeface="Arial" panose="020B0604020202020204" pitchFamily="34" charset="0"/>
            </a:endParaRPr>
          </a:p>
          <a:p>
            <a:r>
              <a:rPr lang="en-US" altLang="en-US" sz="2400" b="1" smtClean="0">
                <a:solidFill>
                  <a:srgbClr val="AA9D67"/>
                </a:solidFill>
                <a:latin typeface="Arial" panose="020B0604020202020204" pitchFamily="34" charset="0"/>
                <a:ea typeface="方正兰亭超细黑简体" panose="02000000000000000000" pitchFamily="2" charset="-122"/>
                <a:cs typeface="Arial" panose="020B0604020202020204" pitchFamily="34" charset="0"/>
              </a:rPr>
              <a:t>Trần Quang Vinh – 51900781</a:t>
            </a:r>
            <a:endParaRPr lang="en-US" altLang="en-US" sz="2400" b="1" smtClean="0">
              <a:solidFill>
                <a:srgbClr val="AA9D67"/>
              </a:solidFill>
              <a:latin typeface="Arial" panose="020B0604020202020204" pitchFamily="34" charset="0"/>
              <a:ea typeface="方正兰亭超细黑简体" panose="02000000000000000000" pitchFamily="2" charset="-122"/>
              <a:cs typeface="Arial" panose="020B0604020202020204" pitchFamily="34"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750" fill="hold"/>
                                        <p:tgtEl>
                                          <p:spTgt spid="9"/>
                                        </p:tgtEl>
                                        <p:attrNameLst>
                                          <p:attrName>ppt_w</p:attrName>
                                        </p:attrNameLst>
                                      </p:cBhvr>
                                      <p:tavLst>
                                        <p:tav tm="0">
                                          <p:val>
                                            <p:fltVal val="0"/>
                                          </p:val>
                                        </p:tav>
                                        <p:tav tm="100000">
                                          <p:val>
                                            <p:strVal val="#ppt_w"/>
                                          </p:val>
                                        </p:tav>
                                      </p:tavLst>
                                    </p:anim>
                                    <p:anim calcmode="lin" valueType="num">
                                      <p:cBhvr>
                                        <p:cTn id="8" dur="750" fill="hold"/>
                                        <p:tgtEl>
                                          <p:spTgt spid="9"/>
                                        </p:tgtEl>
                                        <p:attrNameLst>
                                          <p:attrName>ppt_h</p:attrName>
                                        </p:attrNameLst>
                                      </p:cBhvr>
                                      <p:tavLst>
                                        <p:tav tm="0">
                                          <p:val>
                                            <p:fltVal val="0"/>
                                          </p:val>
                                        </p:tav>
                                        <p:tav tm="100000">
                                          <p:val>
                                            <p:strVal val="#ppt_h"/>
                                          </p:val>
                                        </p:tav>
                                      </p:tavLst>
                                    </p:anim>
                                    <p:animEffect transition="in" filter="fade">
                                      <p:cBhvr>
                                        <p:cTn id="9" dur="75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rgbClr val="E4E5E0"/>
            </a:gs>
            <a:gs pos="100000">
              <a:srgbClr val="F0F0F0"/>
            </a:gs>
          </a:gsLst>
          <a:lin ang="0" scaled="0"/>
        </a:gradFill>
        <a:effectLst/>
      </p:bgPr>
    </p:bg>
    <p:spTree>
      <p:nvGrpSpPr>
        <p:cNvPr id="1" name=""/>
        <p:cNvGrpSpPr/>
        <p:nvPr/>
      </p:nvGrpSpPr>
      <p:grpSpPr>
        <a:xfrm>
          <a:off x="0" y="0"/>
          <a:ext cx="0" cy="0"/>
          <a:chOff x="0" y="0"/>
          <a:chExt cx="0" cy="0"/>
        </a:xfrm>
      </p:grpSpPr>
      <p:sp>
        <p:nvSpPr>
          <p:cNvPr id="6" name="Rectangle 13"/>
          <p:cNvSpPr>
            <a:spLocks noChangeArrowheads="1"/>
          </p:cNvSpPr>
          <p:nvPr/>
        </p:nvSpPr>
        <p:spPr bwMode="auto">
          <a:xfrm rot="5400000">
            <a:off x="2598761" y="-1180800"/>
            <a:ext cx="915746" cy="869424"/>
          </a:xfrm>
          <a:prstGeom prst="rect">
            <a:avLst/>
          </a:prstGeom>
          <a:solidFill>
            <a:srgbClr val="3A543B"/>
          </a:solidFill>
          <a:ln>
            <a:noFill/>
          </a:ln>
        </p:spPr>
        <p:txBody>
          <a:bodyPr vert="horz" wrap="square" lIns="91440" tIns="45720" rIns="91440" bIns="45720" numCol="1" anchor="t" anchorCtr="0" compatLnSpc="1"/>
          <a:lstStyle/>
          <a:p>
            <a:endParaRPr lang="zh-CN" altLang="en-US"/>
          </a:p>
        </p:txBody>
      </p:sp>
      <p:sp>
        <p:nvSpPr>
          <p:cNvPr id="7" name="Rectangle 13"/>
          <p:cNvSpPr>
            <a:spLocks noChangeArrowheads="1"/>
          </p:cNvSpPr>
          <p:nvPr/>
        </p:nvSpPr>
        <p:spPr bwMode="auto">
          <a:xfrm rot="5400000">
            <a:off x="3468185" y="-1180800"/>
            <a:ext cx="915746" cy="869424"/>
          </a:xfrm>
          <a:prstGeom prst="rect">
            <a:avLst/>
          </a:prstGeom>
          <a:solidFill>
            <a:srgbClr val="AA9D67"/>
          </a:solidFill>
          <a:ln>
            <a:noFill/>
          </a:ln>
        </p:spPr>
        <p:txBody>
          <a:bodyPr vert="horz" wrap="square" lIns="91440" tIns="45720" rIns="91440" bIns="45720" numCol="1" anchor="t" anchorCtr="0" compatLnSpc="1"/>
          <a:lstStyle/>
          <a:p>
            <a:endParaRPr lang="zh-CN" altLang="en-US"/>
          </a:p>
        </p:txBody>
      </p:sp>
      <p:sp>
        <p:nvSpPr>
          <p:cNvPr id="27" name="文本框 26"/>
          <p:cNvSpPr txBox="1"/>
          <p:nvPr/>
        </p:nvSpPr>
        <p:spPr>
          <a:xfrm>
            <a:off x="3817136" y="1403097"/>
            <a:ext cx="1207770" cy="1322070"/>
          </a:xfrm>
          <a:prstGeom prst="rect">
            <a:avLst/>
          </a:prstGeom>
          <a:noFill/>
        </p:spPr>
        <p:txBody>
          <a:bodyPr wrap="none" rtlCol="0">
            <a:spAutoFit/>
          </a:bodyPr>
          <a:lstStyle/>
          <a:p>
            <a:r>
              <a:rPr lang="en-US" altLang="zh-CN" sz="8000" b="1" dirty="0" smtClean="0">
                <a:solidFill>
                  <a:srgbClr val="3A543B"/>
                </a:solidFill>
                <a:latin typeface="张海山锐线体2.0" panose="02000000000000000000" pitchFamily="2" charset="-122"/>
                <a:ea typeface="张海山锐线体2.0" panose="02000000000000000000" pitchFamily="2" charset="-122"/>
              </a:rPr>
              <a:t>0</a:t>
            </a:r>
            <a:r>
              <a:rPr lang="vi-VN" altLang="en-US" sz="8000" b="1" dirty="0" smtClean="0">
                <a:solidFill>
                  <a:srgbClr val="3A543B"/>
                </a:solidFill>
                <a:latin typeface="张海山锐线体2.0" panose="02000000000000000000" pitchFamily="2" charset="-122"/>
                <a:ea typeface="张海山锐线体2.0" panose="02000000000000000000" pitchFamily="2" charset="-122"/>
              </a:rPr>
              <a:t>3</a:t>
            </a:r>
            <a:endParaRPr lang="vi-VN" altLang="en-US" sz="8000" b="1" dirty="0" smtClean="0">
              <a:solidFill>
                <a:srgbClr val="3A543B"/>
              </a:solidFill>
              <a:latin typeface="张海山锐线体2.0" panose="02000000000000000000" pitchFamily="2" charset="-122"/>
              <a:ea typeface="张海山锐线体2.0" panose="02000000000000000000" pitchFamily="2" charset="-122"/>
            </a:endParaRPr>
          </a:p>
        </p:txBody>
      </p:sp>
      <p:sp>
        <p:nvSpPr>
          <p:cNvPr id="32" name="文本框 31"/>
          <p:cNvSpPr txBox="1"/>
          <p:nvPr/>
        </p:nvSpPr>
        <p:spPr>
          <a:xfrm>
            <a:off x="3079508" y="4380250"/>
            <a:ext cx="3838623" cy="1076325"/>
          </a:xfrm>
          <a:prstGeom prst="rect">
            <a:avLst/>
          </a:prstGeom>
          <a:noFill/>
        </p:spPr>
        <p:txBody>
          <a:bodyPr wrap="square" rtlCol="0">
            <a:spAutoFit/>
          </a:bodyPr>
          <a:lstStyle/>
          <a:p>
            <a:pPr algn="ctr"/>
            <a:r>
              <a:rPr lang="en-US" altLang="zh-CN" sz="3200" b="1" dirty="0">
                <a:solidFill>
                  <a:srgbClr val="3A543B"/>
                </a:solidFill>
                <a:latin typeface="Arial" panose="020B0604020202020204" pitchFamily="34" charset="0"/>
                <a:ea typeface="张海山锐线体2.0" panose="02000000000000000000" pitchFamily="2" charset="-122"/>
                <a:cs typeface="Arial" panose="020B0604020202020204" pitchFamily="34" charset="0"/>
                <a:sym typeface="+mn-ea"/>
              </a:rPr>
              <a:t>THIẾT KẾ YÊU CẦU HỆ THỐNG</a:t>
            </a:r>
            <a:endParaRPr lang="en-US" altLang="zh-CN" sz="3200" b="1" dirty="0">
              <a:solidFill>
                <a:srgbClr val="3A543B"/>
              </a:solidFill>
              <a:latin typeface="Arial" panose="020B0604020202020204" pitchFamily="34" charset="0"/>
              <a:ea typeface="张海山锐线体2.0" panose="02000000000000000000" pitchFamily="2" charset="-122"/>
              <a:cs typeface="Arial" panose="020B0604020202020204" pitchFamily="34" charset="0"/>
              <a:sym typeface="+mn-ea"/>
            </a:endParaRPr>
          </a:p>
        </p:txBody>
      </p:sp>
      <p:sp>
        <p:nvSpPr>
          <p:cNvPr id="10" name="Rectangle 13"/>
          <p:cNvSpPr>
            <a:spLocks noChangeArrowheads="1"/>
          </p:cNvSpPr>
          <p:nvPr/>
        </p:nvSpPr>
        <p:spPr bwMode="auto">
          <a:xfrm rot="16200000" flipH="1">
            <a:off x="2507615" y="1521460"/>
            <a:ext cx="4637405" cy="3989705"/>
          </a:xfrm>
          <a:prstGeom prst="rect">
            <a:avLst/>
          </a:prstGeom>
          <a:noFill/>
          <a:ln w="38100">
            <a:gradFill>
              <a:gsLst>
                <a:gs pos="0">
                  <a:srgbClr val="3A543B"/>
                </a:gs>
                <a:gs pos="100000">
                  <a:srgbClr val="AA9D67"/>
                </a:gs>
              </a:gsLst>
              <a:lin ang="5400000" scaled="1"/>
            </a:gradFill>
          </a:ln>
        </p:spPr>
        <p:txBody>
          <a:bodyPr vert="horz" wrap="square" lIns="91440" tIns="45720" rIns="91440" bIns="45720" numCol="1" anchor="t" anchorCtr="0" compatLnSpc="1"/>
          <a:lstStyle/>
          <a:p>
            <a:endParaRPr lang="zh-CN" altLang="en-US">
              <a:latin typeface="Arial" panose="020B0604020202020204" pitchFamily="34" charset="0"/>
              <a:cs typeface="Arial" panose="020B0604020202020204" pitchFamily="34" charset="0"/>
            </a:endParaRPr>
          </a:p>
        </p:txBody>
      </p:sp>
      <p:pic>
        <p:nvPicPr>
          <p:cNvPr id="8" name="图片 7"/>
          <p:cNvPicPr>
            <a:picLocks noChangeAspect="1"/>
          </p:cNvPicPr>
          <p:nvPr/>
        </p:nvPicPr>
        <p:blipFill rotWithShape="1">
          <a:blip r:embed="rId1" cstate="print">
            <a:extLst>
              <a:ext uri="{28A0092B-C50C-407E-A947-70E740481C1C}">
                <a14:useLocalDpi xmlns:a14="http://schemas.microsoft.com/office/drawing/2010/main" val="0"/>
              </a:ext>
            </a:extLst>
          </a:blip>
          <a:srcRect l="5305" t="5898" r="33568" b="7130"/>
          <a:stretch>
            <a:fillRect/>
          </a:stretch>
        </p:blipFill>
        <p:spPr>
          <a:xfrm flipH="1" flipV="1">
            <a:off x="2456180" y="132080"/>
            <a:ext cx="7415530" cy="4050665"/>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after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p:cTn id="7" dur="1000" fill="hold"/>
                                        <p:tgtEl>
                                          <p:spTgt spid="27"/>
                                        </p:tgtEl>
                                        <p:attrNameLst>
                                          <p:attrName>ppt_w</p:attrName>
                                        </p:attrNameLst>
                                      </p:cBhvr>
                                      <p:tavLst>
                                        <p:tav tm="0">
                                          <p:val>
                                            <p:strVal val="#ppt_w+.3"/>
                                          </p:val>
                                        </p:tav>
                                        <p:tav tm="100000">
                                          <p:val>
                                            <p:strVal val="#ppt_w"/>
                                          </p:val>
                                        </p:tav>
                                      </p:tavLst>
                                    </p:anim>
                                    <p:anim calcmode="lin" valueType="num">
                                      <p:cBhvr>
                                        <p:cTn id="8" dur="1000" fill="hold"/>
                                        <p:tgtEl>
                                          <p:spTgt spid="27"/>
                                        </p:tgtEl>
                                        <p:attrNameLst>
                                          <p:attrName>ppt_h</p:attrName>
                                        </p:attrNameLst>
                                      </p:cBhvr>
                                      <p:tavLst>
                                        <p:tav tm="0">
                                          <p:val>
                                            <p:strVal val="#ppt_h"/>
                                          </p:val>
                                        </p:tav>
                                        <p:tav tm="100000">
                                          <p:val>
                                            <p:strVal val="#ppt_h"/>
                                          </p:val>
                                        </p:tav>
                                      </p:tavLst>
                                    </p:anim>
                                    <p:animEffect transition="in" filter="fade">
                                      <p:cBhvr>
                                        <p:cTn id="9" dur="10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rgbClr val="E4E5E0"/>
            </a:gs>
            <a:gs pos="100000">
              <a:srgbClr val="F0F0F0"/>
            </a:gs>
          </a:gsLst>
          <a:lin ang="0" scaled="0"/>
        </a:gradFill>
        <a:effectLst/>
      </p:bgPr>
    </p:bg>
    <p:spTree>
      <p:nvGrpSpPr>
        <p:cNvPr id="1" name=""/>
        <p:cNvGrpSpPr/>
        <p:nvPr/>
      </p:nvGrpSpPr>
      <p:grpSpPr>
        <a:xfrm>
          <a:off x="0" y="0"/>
          <a:ext cx="0" cy="0"/>
          <a:chOff x="0" y="0"/>
          <a:chExt cx="0" cy="0"/>
        </a:xfrm>
      </p:grpSpPr>
      <p:sp>
        <p:nvSpPr>
          <p:cNvPr id="10" name="Rectangle 13"/>
          <p:cNvSpPr>
            <a:spLocks noChangeArrowheads="1"/>
          </p:cNvSpPr>
          <p:nvPr/>
        </p:nvSpPr>
        <p:spPr bwMode="auto">
          <a:xfrm rot="16200000" flipH="1">
            <a:off x="3468750" y="-2103914"/>
            <a:ext cx="1189584" cy="6089247"/>
          </a:xfrm>
          <a:prstGeom prst="rect">
            <a:avLst/>
          </a:prstGeom>
          <a:noFill/>
          <a:ln w="38100">
            <a:gradFill>
              <a:gsLst>
                <a:gs pos="0">
                  <a:srgbClr val="3A543B"/>
                </a:gs>
                <a:gs pos="100000">
                  <a:srgbClr val="AA9D67"/>
                </a:gs>
              </a:gsLst>
              <a:lin ang="5400000" scaled="1"/>
            </a:gradFill>
          </a:ln>
        </p:spPr>
        <p:txBody>
          <a:bodyPr vert="horz" wrap="square" lIns="91440" tIns="45720" rIns="91440" bIns="45720" numCol="1" anchor="t" anchorCtr="0" compatLnSpc="1"/>
          <a:lstStyle/>
          <a:p>
            <a:endParaRPr lang="zh-CN" altLang="en-US"/>
          </a:p>
        </p:txBody>
      </p:sp>
      <p:sp>
        <p:nvSpPr>
          <p:cNvPr id="6" name="Rectangle 13"/>
          <p:cNvSpPr>
            <a:spLocks noChangeArrowheads="1"/>
          </p:cNvSpPr>
          <p:nvPr/>
        </p:nvSpPr>
        <p:spPr bwMode="auto">
          <a:xfrm rot="5400000">
            <a:off x="2598761" y="-1180800"/>
            <a:ext cx="915746" cy="869424"/>
          </a:xfrm>
          <a:prstGeom prst="rect">
            <a:avLst/>
          </a:prstGeom>
          <a:solidFill>
            <a:srgbClr val="3A543B"/>
          </a:solidFill>
          <a:ln>
            <a:noFill/>
          </a:ln>
        </p:spPr>
        <p:txBody>
          <a:bodyPr vert="horz" wrap="square" lIns="91440" tIns="45720" rIns="91440" bIns="45720" numCol="1" anchor="t" anchorCtr="0" compatLnSpc="1"/>
          <a:lstStyle/>
          <a:p>
            <a:endParaRPr lang="zh-CN" altLang="en-US"/>
          </a:p>
        </p:txBody>
      </p:sp>
      <p:sp>
        <p:nvSpPr>
          <p:cNvPr id="7" name="Rectangle 13"/>
          <p:cNvSpPr>
            <a:spLocks noChangeArrowheads="1"/>
          </p:cNvSpPr>
          <p:nvPr/>
        </p:nvSpPr>
        <p:spPr bwMode="auto">
          <a:xfrm rot="5400000">
            <a:off x="3468185" y="-1180800"/>
            <a:ext cx="915746" cy="869424"/>
          </a:xfrm>
          <a:prstGeom prst="rect">
            <a:avLst/>
          </a:prstGeom>
          <a:solidFill>
            <a:srgbClr val="AA9D67"/>
          </a:solidFill>
          <a:ln>
            <a:noFill/>
          </a:ln>
        </p:spPr>
        <p:txBody>
          <a:bodyPr vert="horz" wrap="square" lIns="91440" tIns="45720" rIns="91440" bIns="45720" numCol="1" anchor="t" anchorCtr="0" compatLnSpc="1"/>
          <a:lstStyle/>
          <a:p>
            <a:endParaRPr lang="zh-CN" altLang="en-US"/>
          </a:p>
        </p:txBody>
      </p:sp>
      <p:pic>
        <p:nvPicPr>
          <p:cNvPr id="8" name="图片 7"/>
          <p:cNvPicPr>
            <a:picLocks noChangeAspect="1"/>
          </p:cNvPicPr>
          <p:nvPr/>
        </p:nvPicPr>
        <p:blipFill rotWithShape="1">
          <a:blip r:embed="rId1" cstate="print">
            <a:extLst>
              <a:ext uri="{28A0092B-C50C-407E-A947-70E740481C1C}">
                <a14:useLocalDpi xmlns:a14="http://schemas.microsoft.com/office/drawing/2010/main" val="0"/>
              </a:ext>
            </a:extLst>
          </a:blip>
          <a:srcRect l="5305" t="5898" r="33568" b="7130"/>
          <a:stretch>
            <a:fillRect/>
          </a:stretch>
        </p:blipFill>
        <p:spPr>
          <a:xfrm flipV="1">
            <a:off x="0" y="0"/>
            <a:ext cx="2325299" cy="1323385"/>
          </a:xfrm>
          <a:prstGeom prst="rect">
            <a:avLst/>
          </a:prstGeom>
        </p:spPr>
      </p:pic>
      <p:cxnSp>
        <p:nvCxnSpPr>
          <p:cNvPr id="9" name="PA_库_直接连接符 3"/>
          <p:cNvCxnSpPr/>
          <p:nvPr>
            <p:custDataLst>
              <p:tags r:id="rId2"/>
            </p:custDataLst>
          </p:nvPr>
        </p:nvCxnSpPr>
        <p:spPr>
          <a:xfrm>
            <a:off x="389365" y="4514748"/>
            <a:ext cx="11449272" cy="0"/>
          </a:xfrm>
          <a:prstGeom prst="line">
            <a:avLst/>
          </a:prstGeom>
          <a:ln w="12700">
            <a:solidFill>
              <a:schemeClr val="bg1">
                <a:lumMod val="85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2" name="六边形 11"/>
          <p:cNvSpPr/>
          <p:nvPr/>
        </p:nvSpPr>
        <p:spPr>
          <a:xfrm rot="1800000">
            <a:off x="2207895" y="3154045"/>
            <a:ext cx="3190875" cy="2722245"/>
          </a:xfrm>
          <a:prstGeom prst="hexagon">
            <a:avLst>
              <a:gd name="adj" fmla="val 28912"/>
              <a:gd name="vf" fmla="val 115470"/>
            </a:avLst>
          </a:prstGeom>
          <a:solidFill>
            <a:srgbClr val="3A543B"/>
          </a:solidFill>
          <a:ln w="25400">
            <a:solidFill>
              <a:srgbClr val="3A543B"/>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p>
        </p:txBody>
      </p:sp>
      <p:sp>
        <p:nvSpPr>
          <p:cNvPr id="15" name="六边形 14"/>
          <p:cNvSpPr/>
          <p:nvPr/>
        </p:nvSpPr>
        <p:spPr>
          <a:xfrm rot="1800000">
            <a:off x="6632805" y="3147893"/>
            <a:ext cx="3169904" cy="2732672"/>
          </a:xfrm>
          <a:prstGeom prst="hexagon">
            <a:avLst>
              <a:gd name="adj" fmla="val 28912"/>
              <a:gd name="vf" fmla="val 115470"/>
            </a:avLst>
          </a:prstGeom>
          <a:solidFill>
            <a:srgbClr val="AA9D67"/>
          </a:solidFill>
          <a:ln w="25400">
            <a:solidFill>
              <a:srgbClr val="AA9D67"/>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p>
        </p:txBody>
      </p:sp>
      <p:sp>
        <p:nvSpPr>
          <p:cNvPr id="23" name="文本框 22"/>
          <p:cNvSpPr txBox="1"/>
          <p:nvPr/>
        </p:nvSpPr>
        <p:spPr>
          <a:xfrm>
            <a:off x="2402840" y="3907155"/>
            <a:ext cx="2801620" cy="1213485"/>
          </a:xfrm>
          <a:prstGeom prst="rect">
            <a:avLst/>
          </a:prstGeom>
          <a:noFill/>
        </p:spPr>
        <p:txBody>
          <a:bodyPr wrap="square" rtlCol="0">
            <a:spAutoFit/>
            <a:scene3d>
              <a:camera prst="orthographicFront"/>
              <a:lightRig rig="threePt" dir="t"/>
            </a:scene3d>
            <a:sp3d contourW="12700"/>
          </a:bodyPr>
          <a:lstStyle/>
          <a:p>
            <a:pPr algn="ctr">
              <a:lnSpc>
                <a:spcPct val="114000"/>
              </a:lnSpc>
            </a:pPr>
            <a:r>
              <a:rPr lang="vi-VN" altLang="en-US" sz="3200" b="1" dirty="0">
                <a:solidFill>
                  <a:schemeClr val="bg1"/>
                </a:solidFill>
                <a:latin typeface="Century Gothic" panose="020B0502020202020204" pitchFamily="34" charset="0"/>
                <a:ea typeface="+mj-ea"/>
              </a:rPr>
              <a:t>Mô hình thiết kế hệ thống</a:t>
            </a:r>
            <a:endParaRPr lang="vi-VN" altLang="en-US" sz="3200" b="1" dirty="0">
              <a:solidFill>
                <a:schemeClr val="bg1"/>
              </a:solidFill>
              <a:latin typeface="Century Gothic" panose="020B0502020202020204" pitchFamily="34" charset="0"/>
              <a:ea typeface="+mj-ea"/>
            </a:endParaRPr>
          </a:p>
        </p:txBody>
      </p:sp>
      <p:sp>
        <p:nvSpPr>
          <p:cNvPr id="30" name="文本框 29"/>
          <p:cNvSpPr txBox="1"/>
          <p:nvPr/>
        </p:nvSpPr>
        <p:spPr>
          <a:xfrm>
            <a:off x="2007870" y="346075"/>
            <a:ext cx="5336540" cy="1198880"/>
          </a:xfrm>
          <a:prstGeom prst="rect">
            <a:avLst/>
          </a:prstGeom>
          <a:noFill/>
        </p:spPr>
        <p:txBody>
          <a:bodyPr wrap="square" rtlCol="0">
            <a:spAutoFit/>
          </a:bodyPr>
          <a:lstStyle/>
          <a:p>
            <a:pPr algn="l">
              <a:buClrTx/>
              <a:buSzTx/>
              <a:buFontTx/>
            </a:pPr>
            <a:r>
              <a:rPr lang="vi-VN" altLang="en-US" sz="3600" b="1" dirty="0">
                <a:gradFill>
                  <a:gsLst>
                    <a:gs pos="0">
                      <a:srgbClr val="3A543B"/>
                    </a:gs>
                    <a:gs pos="100000">
                      <a:srgbClr val="AA9D67"/>
                    </a:gs>
                  </a:gsLst>
                  <a:lin ang="0" scaled="0"/>
                </a:gradFill>
                <a:latin typeface="Arial" panose="020B0604020202020204" pitchFamily="34" charset="0"/>
                <a:ea typeface="张海山锐线体2.0" panose="02000000000000000000" pitchFamily="2" charset="-122"/>
                <a:cs typeface="Arial" panose="020B0604020202020204" pitchFamily="34" charset="0"/>
                <a:sym typeface="+mn-ea"/>
              </a:rPr>
              <a:t>THIẾT KẾ YÊU CẦU HỆ THỐNG</a:t>
            </a:r>
            <a:endParaRPr lang="vi-VN" altLang="en-US" sz="3600" b="1" dirty="0">
              <a:gradFill>
                <a:gsLst>
                  <a:gs pos="0">
                    <a:srgbClr val="3A543B"/>
                  </a:gs>
                  <a:gs pos="100000">
                    <a:srgbClr val="AA9D67"/>
                  </a:gs>
                </a:gsLst>
                <a:lin ang="0" scaled="0"/>
              </a:gradFill>
              <a:latin typeface="Arial" panose="020B0604020202020204" pitchFamily="34" charset="0"/>
              <a:ea typeface="张海山锐线体2.0" panose="02000000000000000000" pitchFamily="2" charset="-122"/>
              <a:cs typeface="Arial" panose="020B0604020202020204" pitchFamily="34" charset="0"/>
              <a:sym typeface="+mn-ea"/>
            </a:endParaRPr>
          </a:p>
        </p:txBody>
      </p:sp>
      <p:sp>
        <p:nvSpPr>
          <p:cNvPr id="3" name="文本框 22"/>
          <p:cNvSpPr txBox="1"/>
          <p:nvPr/>
        </p:nvSpPr>
        <p:spPr>
          <a:xfrm>
            <a:off x="6731000" y="3955415"/>
            <a:ext cx="2973705" cy="1213485"/>
          </a:xfrm>
          <a:prstGeom prst="rect">
            <a:avLst/>
          </a:prstGeom>
          <a:noFill/>
        </p:spPr>
        <p:txBody>
          <a:bodyPr wrap="square" rtlCol="0">
            <a:spAutoFit/>
          </a:bodyPr>
          <a:lstStyle/>
          <a:p>
            <a:pPr algn="ctr">
              <a:lnSpc>
                <a:spcPct val="114000"/>
              </a:lnSpc>
            </a:pPr>
            <a:r>
              <a:rPr lang="vi-VN" altLang="en-US" sz="3200" b="1" dirty="0">
                <a:solidFill>
                  <a:schemeClr val="tx1"/>
                </a:solidFill>
                <a:effectLst>
                  <a:outerShdw blurRad="38100" dist="19050" dir="2700000" algn="tl" rotWithShape="0">
                    <a:schemeClr val="dk1">
                      <a:alpha val="40000"/>
                    </a:schemeClr>
                  </a:outerShdw>
                </a:effectLst>
                <a:latin typeface="Century Gothic" panose="020B0502020202020204" pitchFamily="34" charset="0"/>
                <a:ea typeface="+mj-ea"/>
              </a:rPr>
              <a:t>Mô hình phát triển hệ thống</a:t>
            </a:r>
            <a:endParaRPr lang="vi-VN" altLang="en-US" sz="3200" b="1" dirty="0">
              <a:solidFill>
                <a:schemeClr val="tx1"/>
              </a:solidFill>
              <a:effectLst>
                <a:outerShdw blurRad="38100" dist="19050" dir="2700000" algn="tl" rotWithShape="0">
                  <a:schemeClr val="dk1">
                    <a:alpha val="40000"/>
                  </a:schemeClr>
                </a:outerShdw>
              </a:effectLst>
              <a:latin typeface="Century Gothic" panose="020B0502020202020204" pitchFamily="34" charset="0"/>
              <a:ea typeface="+mj-ea"/>
            </a:endParaRPr>
          </a:p>
        </p:txBody>
      </p:sp>
      <p:sp>
        <p:nvSpPr>
          <p:cNvPr id="2" name="Rectangle 13"/>
          <p:cNvSpPr>
            <a:spLocks noChangeArrowheads="1"/>
          </p:cNvSpPr>
          <p:nvPr/>
        </p:nvSpPr>
        <p:spPr bwMode="auto">
          <a:xfrm rot="16200000" flipH="1">
            <a:off x="4213225" y="428625"/>
            <a:ext cx="3856355" cy="8267065"/>
          </a:xfrm>
          <a:prstGeom prst="rect">
            <a:avLst/>
          </a:prstGeom>
          <a:noFill/>
          <a:ln w="38100">
            <a:gradFill>
              <a:gsLst>
                <a:gs pos="0">
                  <a:srgbClr val="3A543B"/>
                </a:gs>
                <a:gs pos="100000">
                  <a:srgbClr val="AA9D67"/>
                </a:gs>
              </a:gsLst>
              <a:lin ang="5400000" scaled="1"/>
            </a:gradFill>
          </a:ln>
        </p:spPr>
        <p:txBody>
          <a:bodyPr vert="horz" wrap="square" lIns="91440" tIns="45720" rIns="91440" bIns="45720" numCol="1" anchor="t" anchorCtr="0" compatLnSpc="1"/>
          <a:lstStyle/>
          <a:p>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outVertical)">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rgbClr val="E4E5E0"/>
            </a:gs>
            <a:gs pos="100000">
              <a:srgbClr val="F0F0F0"/>
            </a:gs>
          </a:gsLst>
          <a:lin ang="0" scaled="0"/>
        </a:gradFill>
        <a:effectLst/>
      </p:bgPr>
    </p:bg>
    <p:spTree>
      <p:nvGrpSpPr>
        <p:cNvPr id="1" name=""/>
        <p:cNvGrpSpPr/>
        <p:nvPr/>
      </p:nvGrpSpPr>
      <p:grpSpPr>
        <a:xfrm>
          <a:off x="0" y="0"/>
          <a:ext cx="0" cy="0"/>
          <a:chOff x="0" y="0"/>
          <a:chExt cx="0" cy="0"/>
        </a:xfrm>
      </p:grpSpPr>
      <p:sp>
        <p:nvSpPr>
          <p:cNvPr id="10" name="Rectangle 13"/>
          <p:cNvSpPr>
            <a:spLocks noChangeArrowheads="1"/>
          </p:cNvSpPr>
          <p:nvPr/>
        </p:nvSpPr>
        <p:spPr bwMode="auto">
          <a:xfrm rot="16200000" flipH="1">
            <a:off x="4042410" y="-2771140"/>
            <a:ext cx="686435" cy="6899910"/>
          </a:xfrm>
          <a:prstGeom prst="rect">
            <a:avLst/>
          </a:prstGeom>
          <a:noFill/>
          <a:ln w="38100">
            <a:gradFill>
              <a:gsLst>
                <a:gs pos="0">
                  <a:srgbClr val="3A543B"/>
                </a:gs>
                <a:gs pos="100000">
                  <a:srgbClr val="AA9D67"/>
                </a:gs>
              </a:gsLst>
              <a:lin ang="5400000" scaled="1"/>
            </a:gradFill>
          </a:ln>
        </p:spPr>
        <p:txBody>
          <a:bodyPr vert="horz" wrap="square" lIns="91440" tIns="45720" rIns="91440" bIns="45720" numCol="1" anchor="t" anchorCtr="0" compatLnSpc="1"/>
          <a:lstStyle/>
          <a:p>
            <a:endParaRPr lang="zh-CN" altLang="en-US">
              <a:latin typeface="Arial" panose="020B0604020202020204" pitchFamily="34" charset="0"/>
              <a:cs typeface="Arial" panose="020B0604020202020204" pitchFamily="34" charset="0"/>
            </a:endParaRPr>
          </a:p>
        </p:txBody>
      </p:sp>
      <p:sp>
        <p:nvSpPr>
          <p:cNvPr id="6" name="Rectangle 13"/>
          <p:cNvSpPr>
            <a:spLocks noChangeArrowheads="1"/>
          </p:cNvSpPr>
          <p:nvPr/>
        </p:nvSpPr>
        <p:spPr bwMode="auto">
          <a:xfrm rot="5400000">
            <a:off x="2533650" y="-1209675"/>
            <a:ext cx="915670" cy="905510"/>
          </a:xfrm>
          <a:prstGeom prst="rect">
            <a:avLst/>
          </a:prstGeom>
          <a:solidFill>
            <a:srgbClr val="3A543B"/>
          </a:solidFill>
          <a:ln>
            <a:noFill/>
          </a:ln>
        </p:spPr>
        <p:txBody>
          <a:bodyPr vert="horz" wrap="square" lIns="91440" tIns="45720" rIns="91440" bIns="45720" numCol="1" anchor="t" anchorCtr="0" compatLnSpc="1"/>
          <a:lstStyle/>
          <a:p>
            <a:endParaRPr lang="zh-CN" altLang="en-US">
              <a:latin typeface="Arial" panose="020B0604020202020204" pitchFamily="34" charset="0"/>
              <a:cs typeface="Arial" panose="020B0604020202020204" pitchFamily="34" charset="0"/>
            </a:endParaRPr>
          </a:p>
        </p:txBody>
      </p:sp>
      <p:sp>
        <p:nvSpPr>
          <p:cNvPr id="7" name="Rectangle 13"/>
          <p:cNvSpPr>
            <a:spLocks noChangeArrowheads="1"/>
          </p:cNvSpPr>
          <p:nvPr/>
        </p:nvSpPr>
        <p:spPr bwMode="auto">
          <a:xfrm rot="5400000">
            <a:off x="3402965" y="-1209675"/>
            <a:ext cx="915670" cy="905510"/>
          </a:xfrm>
          <a:prstGeom prst="rect">
            <a:avLst/>
          </a:prstGeom>
          <a:solidFill>
            <a:srgbClr val="AA9D67"/>
          </a:solidFill>
          <a:ln>
            <a:noFill/>
          </a:ln>
        </p:spPr>
        <p:txBody>
          <a:bodyPr vert="horz" wrap="square" lIns="91440" tIns="45720" rIns="91440" bIns="45720" numCol="1" anchor="t" anchorCtr="0" compatLnSpc="1"/>
          <a:lstStyle/>
          <a:p>
            <a:endParaRPr lang="zh-CN" altLang="en-US">
              <a:latin typeface="Arial" panose="020B0604020202020204" pitchFamily="34" charset="0"/>
              <a:cs typeface="Arial" panose="020B0604020202020204" pitchFamily="34" charset="0"/>
            </a:endParaRPr>
          </a:p>
        </p:txBody>
      </p:sp>
      <p:pic>
        <p:nvPicPr>
          <p:cNvPr id="8" name="图片 7"/>
          <p:cNvPicPr>
            <a:picLocks noChangeAspect="1"/>
          </p:cNvPicPr>
          <p:nvPr/>
        </p:nvPicPr>
        <p:blipFill rotWithShape="1">
          <a:blip r:embed="rId1" cstate="print">
            <a:extLst>
              <a:ext uri="{28A0092B-C50C-407E-A947-70E740481C1C}">
                <a14:useLocalDpi xmlns:a14="http://schemas.microsoft.com/office/drawing/2010/main" val="0"/>
              </a:ext>
            </a:extLst>
          </a:blip>
          <a:srcRect l="5305" t="5898" r="33568" b="7130"/>
          <a:stretch>
            <a:fillRect/>
          </a:stretch>
        </p:blipFill>
        <p:spPr>
          <a:xfrm flipV="1">
            <a:off x="383540" y="31750"/>
            <a:ext cx="1736090" cy="948690"/>
          </a:xfrm>
          <a:prstGeom prst="rect">
            <a:avLst/>
          </a:prstGeom>
        </p:spPr>
      </p:pic>
      <p:sp>
        <p:nvSpPr>
          <p:cNvPr id="29" name="文本框 28"/>
          <p:cNvSpPr txBox="1"/>
          <p:nvPr/>
        </p:nvSpPr>
        <p:spPr>
          <a:xfrm>
            <a:off x="2119630" y="335280"/>
            <a:ext cx="6304280" cy="645160"/>
          </a:xfrm>
          <a:prstGeom prst="rect">
            <a:avLst/>
          </a:prstGeom>
          <a:noFill/>
        </p:spPr>
        <p:txBody>
          <a:bodyPr wrap="square" rtlCol="0">
            <a:spAutoFit/>
          </a:bodyPr>
          <a:lstStyle/>
          <a:p>
            <a:pPr>
              <a:buClrTx/>
              <a:buSzTx/>
              <a:buFontTx/>
            </a:pPr>
            <a:r>
              <a:rPr lang="vi-VN" altLang="en-US" sz="3600" b="1" dirty="0">
                <a:gradFill>
                  <a:gsLst>
                    <a:gs pos="0">
                      <a:srgbClr val="3A543B"/>
                    </a:gs>
                    <a:gs pos="100000">
                      <a:srgbClr val="AA9D67"/>
                    </a:gs>
                  </a:gsLst>
                  <a:lin ang="0" scaled="0"/>
                </a:gradFill>
                <a:latin typeface="Arial" panose="020B0604020202020204" pitchFamily="34" charset="0"/>
                <a:ea typeface="张海山锐线体2.0" panose="02000000000000000000" pitchFamily="2" charset="-122"/>
                <a:cs typeface="Arial" panose="020B0604020202020204" pitchFamily="34" charset="0"/>
                <a:sym typeface="+mn-ea"/>
              </a:rPr>
              <a:t>Mô hình thiết kế hệ thống</a:t>
            </a:r>
            <a:endParaRPr sz="3600" b="1" dirty="0">
              <a:solidFill>
                <a:srgbClr val="AA9D67"/>
              </a:solidFill>
              <a:latin typeface="Arial" panose="020B0604020202020204" pitchFamily="34" charset="0"/>
              <a:ea typeface="张海山锐线体2.0" panose="02000000000000000000" pitchFamily="2" charset="-122"/>
              <a:cs typeface="Arial" panose="020B0604020202020204" pitchFamily="34" charset="0"/>
              <a:sym typeface="+mn-ea"/>
            </a:endParaRPr>
          </a:p>
        </p:txBody>
      </p:sp>
      <p:pic>
        <p:nvPicPr>
          <p:cNvPr id="9"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5355" y="1076325"/>
            <a:ext cx="5981065" cy="5781675"/>
          </a:xfrm>
          <a:prstGeom prst="rect">
            <a:avLst/>
          </a:prstGeom>
        </p:spPr>
      </p:pic>
      <p:sp>
        <p:nvSpPr>
          <p:cNvPr id="100" name="Text Box 99"/>
          <p:cNvSpPr txBox="1"/>
          <p:nvPr/>
        </p:nvSpPr>
        <p:spPr>
          <a:xfrm>
            <a:off x="6916420" y="3283267"/>
            <a:ext cx="5080000" cy="1198880"/>
          </a:xfrm>
          <a:prstGeom prst="rect">
            <a:avLst/>
          </a:prstGeom>
          <a:noFill/>
          <a:ln w="9525">
            <a:noFill/>
          </a:ln>
        </p:spPr>
        <p:txBody>
          <a:bodyPr>
            <a:spAutoFit/>
          </a:bodyPr>
          <a:p>
            <a:pPr indent="0"/>
            <a:r>
              <a:rPr lang="en-US" sz="3600" b="0" i="1">
                <a:latin typeface="Times New Roman" panose="02020603050405020304" charset="0"/>
                <a:cs typeface="Calibri" panose="020F0502020204030204" charset="0"/>
              </a:rPr>
              <a:t>Ảnh sơ đồ Usecase của hệ thống</a:t>
            </a:r>
            <a:endParaRPr lang="en-US" sz="360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0">
              <a:srgbClr val="E4E5E0"/>
            </a:gs>
            <a:gs pos="100000">
              <a:srgbClr val="F0F0F0"/>
            </a:gs>
          </a:gsLst>
          <a:lin ang="0" scaled="0"/>
        </a:gradFill>
        <a:effectLst/>
      </p:bgPr>
    </p:bg>
    <p:spTree>
      <p:nvGrpSpPr>
        <p:cNvPr id="1" name=""/>
        <p:cNvGrpSpPr/>
        <p:nvPr/>
      </p:nvGrpSpPr>
      <p:grpSpPr>
        <a:xfrm>
          <a:off x="0" y="0"/>
          <a:ext cx="0" cy="0"/>
          <a:chOff x="0" y="0"/>
          <a:chExt cx="0" cy="0"/>
        </a:xfrm>
      </p:grpSpPr>
      <p:sp>
        <p:nvSpPr>
          <p:cNvPr id="10" name="Rectangle 13"/>
          <p:cNvSpPr>
            <a:spLocks noChangeArrowheads="1"/>
          </p:cNvSpPr>
          <p:nvPr/>
        </p:nvSpPr>
        <p:spPr bwMode="auto">
          <a:xfrm rot="16200000" flipH="1">
            <a:off x="4074160" y="-2802255"/>
            <a:ext cx="644525" cy="6920865"/>
          </a:xfrm>
          <a:prstGeom prst="rect">
            <a:avLst/>
          </a:prstGeom>
          <a:noFill/>
          <a:ln w="38100">
            <a:gradFill>
              <a:gsLst>
                <a:gs pos="0">
                  <a:srgbClr val="3A543B"/>
                </a:gs>
                <a:gs pos="100000">
                  <a:srgbClr val="AA9D67"/>
                </a:gs>
              </a:gsLst>
              <a:lin ang="5400000" scaled="1"/>
            </a:gradFill>
          </a:ln>
        </p:spPr>
        <p:txBody>
          <a:bodyPr vert="horz" wrap="square" lIns="91440" tIns="45720" rIns="91440" bIns="45720" numCol="1" anchor="t" anchorCtr="0" compatLnSpc="1"/>
          <a:lstStyle/>
          <a:p>
            <a:endParaRPr lang="zh-CN" altLang="en-US">
              <a:latin typeface="Arial" panose="020B0604020202020204" pitchFamily="34" charset="0"/>
              <a:cs typeface="Arial" panose="020B0604020202020204" pitchFamily="34" charset="0"/>
            </a:endParaRPr>
          </a:p>
        </p:txBody>
      </p:sp>
      <p:sp>
        <p:nvSpPr>
          <p:cNvPr id="6" name="Rectangle 13"/>
          <p:cNvSpPr>
            <a:spLocks noChangeArrowheads="1"/>
          </p:cNvSpPr>
          <p:nvPr/>
        </p:nvSpPr>
        <p:spPr bwMode="auto">
          <a:xfrm rot="5400000">
            <a:off x="2533650" y="-1209675"/>
            <a:ext cx="915670" cy="905510"/>
          </a:xfrm>
          <a:prstGeom prst="rect">
            <a:avLst/>
          </a:prstGeom>
          <a:solidFill>
            <a:srgbClr val="3A543B"/>
          </a:solidFill>
          <a:ln>
            <a:noFill/>
          </a:ln>
        </p:spPr>
        <p:txBody>
          <a:bodyPr vert="horz" wrap="square" lIns="91440" tIns="45720" rIns="91440" bIns="45720" numCol="1" anchor="t" anchorCtr="0" compatLnSpc="1"/>
          <a:lstStyle/>
          <a:p>
            <a:endParaRPr lang="zh-CN" altLang="en-US">
              <a:latin typeface="Arial" panose="020B0604020202020204" pitchFamily="34" charset="0"/>
              <a:cs typeface="Arial" panose="020B0604020202020204" pitchFamily="34" charset="0"/>
            </a:endParaRPr>
          </a:p>
        </p:txBody>
      </p:sp>
      <p:sp>
        <p:nvSpPr>
          <p:cNvPr id="7" name="Rectangle 13"/>
          <p:cNvSpPr>
            <a:spLocks noChangeArrowheads="1"/>
          </p:cNvSpPr>
          <p:nvPr/>
        </p:nvSpPr>
        <p:spPr bwMode="auto">
          <a:xfrm rot="5400000">
            <a:off x="3402965" y="-1209675"/>
            <a:ext cx="915670" cy="905510"/>
          </a:xfrm>
          <a:prstGeom prst="rect">
            <a:avLst/>
          </a:prstGeom>
          <a:solidFill>
            <a:srgbClr val="AA9D67"/>
          </a:solidFill>
          <a:ln>
            <a:noFill/>
          </a:ln>
        </p:spPr>
        <p:txBody>
          <a:bodyPr vert="horz" wrap="square" lIns="91440" tIns="45720" rIns="91440" bIns="45720" numCol="1" anchor="t" anchorCtr="0" compatLnSpc="1"/>
          <a:lstStyle/>
          <a:p>
            <a:endParaRPr lang="zh-CN" altLang="en-US">
              <a:latin typeface="Arial" panose="020B0604020202020204" pitchFamily="34" charset="0"/>
              <a:cs typeface="Arial" panose="020B0604020202020204" pitchFamily="34" charset="0"/>
            </a:endParaRPr>
          </a:p>
        </p:txBody>
      </p:sp>
      <p:pic>
        <p:nvPicPr>
          <p:cNvPr id="8" name="图片 7"/>
          <p:cNvPicPr>
            <a:picLocks noChangeAspect="1"/>
          </p:cNvPicPr>
          <p:nvPr/>
        </p:nvPicPr>
        <p:blipFill rotWithShape="1">
          <a:blip r:embed="rId1" cstate="print">
            <a:extLst>
              <a:ext uri="{28A0092B-C50C-407E-A947-70E740481C1C}">
                <a14:useLocalDpi xmlns:a14="http://schemas.microsoft.com/office/drawing/2010/main" val="0"/>
              </a:ext>
            </a:extLst>
          </a:blip>
          <a:srcRect l="5305" t="5898" r="33568" b="7130"/>
          <a:stretch>
            <a:fillRect/>
          </a:stretch>
        </p:blipFill>
        <p:spPr>
          <a:xfrm flipV="1">
            <a:off x="426720" y="-115570"/>
            <a:ext cx="1692910" cy="924560"/>
          </a:xfrm>
          <a:prstGeom prst="rect">
            <a:avLst/>
          </a:prstGeom>
        </p:spPr>
      </p:pic>
      <p:sp>
        <p:nvSpPr>
          <p:cNvPr id="29" name="文本框 28"/>
          <p:cNvSpPr txBox="1"/>
          <p:nvPr/>
        </p:nvSpPr>
        <p:spPr>
          <a:xfrm>
            <a:off x="2119630" y="335280"/>
            <a:ext cx="7572375" cy="645160"/>
          </a:xfrm>
          <a:prstGeom prst="rect">
            <a:avLst/>
          </a:prstGeom>
          <a:noFill/>
        </p:spPr>
        <p:txBody>
          <a:bodyPr wrap="square" rtlCol="0">
            <a:spAutoFit/>
          </a:bodyPr>
          <a:lstStyle/>
          <a:p>
            <a:pPr>
              <a:buClrTx/>
              <a:buSzTx/>
              <a:buFontTx/>
            </a:pPr>
            <a:r>
              <a:rPr lang="vi-VN" altLang="en-US" sz="3600" b="1" dirty="0">
                <a:gradFill>
                  <a:gsLst>
                    <a:gs pos="0">
                      <a:srgbClr val="3A543B"/>
                    </a:gs>
                    <a:gs pos="100000">
                      <a:srgbClr val="AA9D67"/>
                    </a:gs>
                  </a:gsLst>
                  <a:lin ang="0" scaled="0"/>
                </a:gradFill>
                <a:latin typeface="Arial" panose="020B0604020202020204" pitchFamily="34" charset="0"/>
                <a:ea typeface="张海山锐线体2.0" panose="02000000000000000000" pitchFamily="2" charset="-122"/>
                <a:cs typeface="Arial" panose="020B0604020202020204" pitchFamily="34" charset="0"/>
                <a:sym typeface="+mn-ea"/>
              </a:rPr>
              <a:t>Mô hình thiết kế hệ thống</a:t>
            </a:r>
            <a:endParaRPr lang="vi-VN" altLang="en-US" sz="3600" b="1" dirty="0">
              <a:gradFill>
                <a:gsLst>
                  <a:gs pos="0">
                    <a:srgbClr val="3A543B"/>
                  </a:gs>
                  <a:gs pos="100000">
                    <a:srgbClr val="AA9D67"/>
                  </a:gs>
                </a:gsLst>
                <a:lin ang="0" scaled="0"/>
              </a:gradFill>
              <a:latin typeface="Arial" panose="020B0604020202020204" pitchFamily="34" charset="0"/>
              <a:ea typeface="张海山锐线体2.0" panose="02000000000000000000" pitchFamily="2" charset="-122"/>
              <a:cs typeface="Arial" panose="020B0604020202020204" pitchFamily="34" charset="0"/>
              <a:sym typeface="+mn-ea"/>
            </a:endParaRPr>
          </a:p>
        </p:txBody>
      </p:sp>
      <p:pic>
        <p:nvPicPr>
          <p:cNvPr id="9"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5990" y="1104265"/>
            <a:ext cx="10927080" cy="5141595"/>
          </a:xfrm>
          <a:prstGeom prst="rect">
            <a:avLst/>
          </a:prstGeom>
        </p:spPr>
      </p:pic>
      <p:sp>
        <p:nvSpPr>
          <p:cNvPr id="100" name="Text Box 99"/>
          <p:cNvSpPr txBox="1"/>
          <p:nvPr/>
        </p:nvSpPr>
        <p:spPr>
          <a:xfrm>
            <a:off x="3068955" y="6245860"/>
            <a:ext cx="11490325" cy="645160"/>
          </a:xfrm>
          <a:prstGeom prst="rect">
            <a:avLst/>
          </a:prstGeom>
          <a:noFill/>
          <a:ln w="9525">
            <a:noFill/>
          </a:ln>
        </p:spPr>
        <p:txBody>
          <a:bodyPr wrap="square">
            <a:spAutoFit/>
          </a:bodyPr>
          <a:p>
            <a:pPr marL="457200" indent="-457200"/>
            <a:r>
              <a:rPr lang="en-US" sz="3600" b="1" i="1">
                <a:latin typeface="Times New Roman" panose="02020603050405020304" charset="0"/>
                <a:cs typeface="Calibri" panose="020F0502020204030204" charset="0"/>
              </a:rPr>
              <a:t>Sơ đồ Mindmap của hệ thống</a:t>
            </a:r>
            <a:endParaRPr lang="en-US" sz="360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0">
              <a:srgbClr val="E4E5E0"/>
            </a:gs>
            <a:gs pos="100000">
              <a:srgbClr val="F0F0F0"/>
            </a:gs>
          </a:gsLst>
          <a:lin ang="0" scaled="0"/>
        </a:gradFill>
        <a:effectLst/>
      </p:bgPr>
    </p:bg>
    <p:spTree>
      <p:nvGrpSpPr>
        <p:cNvPr id="1" name=""/>
        <p:cNvGrpSpPr/>
        <p:nvPr/>
      </p:nvGrpSpPr>
      <p:grpSpPr>
        <a:xfrm>
          <a:off x="0" y="0"/>
          <a:ext cx="0" cy="0"/>
          <a:chOff x="0" y="0"/>
          <a:chExt cx="0" cy="0"/>
        </a:xfrm>
      </p:grpSpPr>
      <p:sp>
        <p:nvSpPr>
          <p:cNvPr id="10" name="Rectangle 13"/>
          <p:cNvSpPr>
            <a:spLocks noChangeArrowheads="1"/>
          </p:cNvSpPr>
          <p:nvPr/>
        </p:nvSpPr>
        <p:spPr bwMode="auto">
          <a:xfrm rot="16200000" flipH="1">
            <a:off x="4104640" y="-2832735"/>
            <a:ext cx="644525" cy="6981825"/>
          </a:xfrm>
          <a:prstGeom prst="rect">
            <a:avLst/>
          </a:prstGeom>
          <a:noFill/>
          <a:ln w="38100">
            <a:gradFill>
              <a:gsLst>
                <a:gs pos="0">
                  <a:srgbClr val="3A543B"/>
                </a:gs>
                <a:gs pos="100000">
                  <a:srgbClr val="AA9D67"/>
                </a:gs>
              </a:gsLst>
              <a:lin ang="5400000" scaled="1"/>
            </a:gradFill>
          </a:ln>
        </p:spPr>
        <p:txBody>
          <a:bodyPr vert="horz" wrap="square" lIns="91440" tIns="45720" rIns="91440" bIns="45720" numCol="1" anchor="t" anchorCtr="0" compatLnSpc="1"/>
          <a:lstStyle/>
          <a:p>
            <a:endParaRPr lang="zh-CN" altLang="en-US">
              <a:latin typeface="Arial" panose="020B0604020202020204" pitchFamily="34" charset="0"/>
              <a:cs typeface="Arial" panose="020B0604020202020204" pitchFamily="34" charset="0"/>
            </a:endParaRPr>
          </a:p>
        </p:txBody>
      </p:sp>
      <p:sp>
        <p:nvSpPr>
          <p:cNvPr id="6" name="Rectangle 13"/>
          <p:cNvSpPr>
            <a:spLocks noChangeArrowheads="1"/>
          </p:cNvSpPr>
          <p:nvPr/>
        </p:nvSpPr>
        <p:spPr bwMode="auto">
          <a:xfrm rot="5400000">
            <a:off x="2533650" y="-1209675"/>
            <a:ext cx="915670" cy="905510"/>
          </a:xfrm>
          <a:prstGeom prst="rect">
            <a:avLst/>
          </a:prstGeom>
          <a:solidFill>
            <a:srgbClr val="3A543B"/>
          </a:solidFill>
          <a:ln>
            <a:noFill/>
          </a:ln>
        </p:spPr>
        <p:txBody>
          <a:bodyPr vert="horz" wrap="square" lIns="91440" tIns="45720" rIns="91440" bIns="45720" numCol="1" anchor="t" anchorCtr="0" compatLnSpc="1"/>
          <a:lstStyle/>
          <a:p>
            <a:endParaRPr lang="zh-CN" altLang="en-US">
              <a:latin typeface="Arial" panose="020B0604020202020204" pitchFamily="34" charset="0"/>
              <a:cs typeface="Arial" panose="020B0604020202020204" pitchFamily="34" charset="0"/>
            </a:endParaRPr>
          </a:p>
        </p:txBody>
      </p:sp>
      <p:sp>
        <p:nvSpPr>
          <p:cNvPr id="7" name="Rectangle 13"/>
          <p:cNvSpPr>
            <a:spLocks noChangeArrowheads="1"/>
          </p:cNvSpPr>
          <p:nvPr/>
        </p:nvSpPr>
        <p:spPr bwMode="auto">
          <a:xfrm rot="5400000">
            <a:off x="3402965" y="-1209675"/>
            <a:ext cx="915670" cy="905510"/>
          </a:xfrm>
          <a:prstGeom prst="rect">
            <a:avLst/>
          </a:prstGeom>
          <a:solidFill>
            <a:srgbClr val="AA9D67"/>
          </a:solidFill>
          <a:ln>
            <a:noFill/>
          </a:ln>
        </p:spPr>
        <p:txBody>
          <a:bodyPr vert="horz" wrap="square" lIns="91440" tIns="45720" rIns="91440" bIns="45720" numCol="1" anchor="t" anchorCtr="0" compatLnSpc="1"/>
          <a:lstStyle/>
          <a:p>
            <a:endParaRPr lang="zh-CN" altLang="en-US">
              <a:latin typeface="Arial" panose="020B0604020202020204" pitchFamily="34" charset="0"/>
              <a:cs typeface="Arial" panose="020B0604020202020204" pitchFamily="34" charset="0"/>
            </a:endParaRPr>
          </a:p>
        </p:txBody>
      </p:sp>
      <p:pic>
        <p:nvPicPr>
          <p:cNvPr id="8" name="图片 7"/>
          <p:cNvPicPr>
            <a:picLocks noChangeAspect="1"/>
          </p:cNvPicPr>
          <p:nvPr/>
        </p:nvPicPr>
        <p:blipFill rotWithShape="1">
          <a:blip r:embed="rId1" cstate="print">
            <a:extLst>
              <a:ext uri="{28A0092B-C50C-407E-A947-70E740481C1C}">
                <a14:useLocalDpi xmlns:a14="http://schemas.microsoft.com/office/drawing/2010/main" val="0"/>
              </a:ext>
            </a:extLst>
          </a:blip>
          <a:srcRect l="5305" t="5898" r="33568" b="7130"/>
          <a:stretch>
            <a:fillRect/>
          </a:stretch>
        </p:blipFill>
        <p:spPr>
          <a:xfrm flipV="1">
            <a:off x="426720" y="-115570"/>
            <a:ext cx="1692910" cy="924560"/>
          </a:xfrm>
          <a:prstGeom prst="rect">
            <a:avLst/>
          </a:prstGeom>
        </p:spPr>
      </p:pic>
      <p:sp>
        <p:nvSpPr>
          <p:cNvPr id="29" name="文本框 28"/>
          <p:cNvSpPr txBox="1"/>
          <p:nvPr/>
        </p:nvSpPr>
        <p:spPr>
          <a:xfrm>
            <a:off x="2119630" y="335915"/>
            <a:ext cx="6212840" cy="1198880"/>
          </a:xfrm>
          <a:prstGeom prst="rect">
            <a:avLst/>
          </a:prstGeom>
          <a:noFill/>
        </p:spPr>
        <p:txBody>
          <a:bodyPr wrap="square" rtlCol="0">
            <a:spAutoFit/>
          </a:bodyPr>
          <a:lstStyle/>
          <a:p>
            <a:pPr>
              <a:buClrTx/>
              <a:buSzTx/>
              <a:buFontTx/>
            </a:pPr>
            <a:r>
              <a:rPr lang="vi-VN" altLang="en-US" sz="3600" b="1" dirty="0">
                <a:gradFill>
                  <a:gsLst>
                    <a:gs pos="0">
                      <a:srgbClr val="3A543B"/>
                    </a:gs>
                    <a:gs pos="100000">
                      <a:srgbClr val="AA9D67"/>
                    </a:gs>
                  </a:gsLst>
                  <a:lin ang="0" scaled="0"/>
                </a:gradFill>
                <a:latin typeface="Arial" panose="020B0604020202020204" pitchFamily="34" charset="0"/>
                <a:ea typeface="张海山锐线体2.0" panose="02000000000000000000" pitchFamily="2" charset="-122"/>
                <a:cs typeface="Arial" panose="020B0604020202020204" pitchFamily="34" charset="0"/>
                <a:sym typeface="+mn-ea"/>
              </a:rPr>
              <a:t>Mô hình thiết kế hệ thống</a:t>
            </a:r>
            <a:endParaRPr lang="vi-VN" altLang="en-US" sz="3600" b="1" dirty="0">
              <a:gradFill>
                <a:gsLst>
                  <a:gs pos="0">
                    <a:srgbClr val="3A543B"/>
                  </a:gs>
                  <a:gs pos="100000">
                    <a:srgbClr val="AA9D67"/>
                  </a:gs>
                </a:gsLst>
                <a:lin ang="0" scaled="0"/>
              </a:gradFill>
              <a:latin typeface="Arial" panose="020B0604020202020204" pitchFamily="34" charset="0"/>
              <a:ea typeface="张海山锐线体2.0" panose="02000000000000000000" pitchFamily="2" charset="-122"/>
              <a:cs typeface="Arial" panose="020B0604020202020204" pitchFamily="34" charset="0"/>
              <a:sym typeface="+mn-ea"/>
            </a:endParaRPr>
          </a:p>
          <a:p>
            <a:pPr>
              <a:buClrTx/>
              <a:buSzTx/>
              <a:buFontTx/>
            </a:pPr>
            <a:endParaRPr sz="3600" b="1" dirty="0">
              <a:solidFill>
                <a:srgbClr val="AA9D67"/>
              </a:solidFill>
              <a:latin typeface="Arial" panose="020B0604020202020204" pitchFamily="34" charset="0"/>
              <a:ea typeface="张海山锐线体2.0" panose="02000000000000000000" pitchFamily="2" charset="-122"/>
              <a:cs typeface="Arial" panose="020B0604020202020204" pitchFamily="34" charset="0"/>
              <a:sym typeface="+mn-ea"/>
            </a:endParaRPr>
          </a:p>
        </p:txBody>
      </p:sp>
      <p:sp>
        <p:nvSpPr>
          <p:cNvPr id="100" name="Text Box 99"/>
          <p:cNvSpPr txBox="1"/>
          <p:nvPr/>
        </p:nvSpPr>
        <p:spPr>
          <a:xfrm>
            <a:off x="3068955" y="6245860"/>
            <a:ext cx="11490325" cy="645160"/>
          </a:xfrm>
          <a:prstGeom prst="rect">
            <a:avLst/>
          </a:prstGeom>
          <a:noFill/>
          <a:ln w="9525">
            <a:noFill/>
          </a:ln>
        </p:spPr>
        <p:txBody>
          <a:bodyPr wrap="square">
            <a:spAutoFit/>
          </a:bodyPr>
          <a:p>
            <a:pPr marL="457200" indent="-457200"/>
            <a:r>
              <a:rPr lang="en-US" sz="3600" b="1" i="1">
                <a:latin typeface="Times New Roman" panose="02020603050405020304" charset="0"/>
                <a:cs typeface="Calibri" panose="020F0502020204030204" charset="0"/>
              </a:rPr>
              <a:t>Sơ đồ Sitemap của hệ thống</a:t>
            </a:r>
            <a:endParaRPr lang="en-US" sz="3600" b="1" i="1">
              <a:latin typeface="Times New Roman" panose="02020603050405020304" charset="0"/>
              <a:cs typeface="Calibri" panose="020F0502020204030204" charset="0"/>
            </a:endParaRPr>
          </a:p>
        </p:txBody>
      </p:sp>
      <p:pic>
        <p:nvPicPr>
          <p:cNvPr id="2" name="Pictur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35990" y="1177925"/>
            <a:ext cx="11079480" cy="4987925"/>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gradFill>
          <a:gsLst>
            <a:gs pos="0">
              <a:srgbClr val="E4E5E0"/>
            </a:gs>
            <a:gs pos="100000">
              <a:srgbClr val="F0F0F0"/>
            </a:gs>
          </a:gsLst>
          <a:lin ang="0" scaled="0"/>
        </a:gradFill>
        <a:effectLst/>
      </p:bgPr>
    </p:bg>
    <p:spTree>
      <p:nvGrpSpPr>
        <p:cNvPr id="1" name=""/>
        <p:cNvGrpSpPr/>
        <p:nvPr/>
      </p:nvGrpSpPr>
      <p:grpSpPr>
        <a:xfrm>
          <a:off x="0" y="0"/>
          <a:ext cx="0" cy="0"/>
          <a:chOff x="0" y="0"/>
          <a:chExt cx="0" cy="0"/>
        </a:xfrm>
      </p:grpSpPr>
      <p:sp>
        <p:nvSpPr>
          <p:cNvPr id="10" name="Rectangle 13"/>
          <p:cNvSpPr>
            <a:spLocks noChangeArrowheads="1"/>
          </p:cNvSpPr>
          <p:nvPr/>
        </p:nvSpPr>
        <p:spPr bwMode="auto">
          <a:xfrm rot="16200000" flipH="1">
            <a:off x="4104640" y="-2832735"/>
            <a:ext cx="644525" cy="6981825"/>
          </a:xfrm>
          <a:prstGeom prst="rect">
            <a:avLst/>
          </a:prstGeom>
          <a:noFill/>
          <a:ln w="38100">
            <a:gradFill>
              <a:gsLst>
                <a:gs pos="0">
                  <a:srgbClr val="3A543B"/>
                </a:gs>
                <a:gs pos="100000">
                  <a:srgbClr val="AA9D67"/>
                </a:gs>
              </a:gsLst>
              <a:lin ang="5400000" scaled="1"/>
            </a:gradFill>
          </a:ln>
        </p:spPr>
        <p:txBody>
          <a:bodyPr vert="horz" wrap="square" lIns="91440" tIns="45720" rIns="91440" bIns="45720" numCol="1" anchor="t" anchorCtr="0" compatLnSpc="1"/>
          <a:lstStyle/>
          <a:p>
            <a:endParaRPr lang="zh-CN" altLang="en-US">
              <a:latin typeface="Arial" panose="020B0604020202020204" pitchFamily="34" charset="0"/>
              <a:cs typeface="Arial" panose="020B0604020202020204" pitchFamily="34" charset="0"/>
            </a:endParaRPr>
          </a:p>
        </p:txBody>
      </p:sp>
      <p:sp>
        <p:nvSpPr>
          <p:cNvPr id="6" name="Rectangle 13"/>
          <p:cNvSpPr>
            <a:spLocks noChangeArrowheads="1"/>
          </p:cNvSpPr>
          <p:nvPr/>
        </p:nvSpPr>
        <p:spPr bwMode="auto">
          <a:xfrm rot="5400000">
            <a:off x="2533650" y="-1209675"/>
            <a:ext cx="915670" cy="905510"/>
          </a:xfrm>
          <a:prstGeom prst="rect">
            <a:avLst/>
          </a:prstGeom>
          <a:solidFill>
            <a:srgbClr val="3A543B"/>
          </a:solidFill>
          <a:ln>
            <a:noFill/>
          </a:ln>
        </p:spPr>
        <p:txBody>
          <a:bodyPr vert="horz" wrap="square" lIns="91440" tIns="45720" rIns="91440" bIns="45720" numCol="1" anchor="t" anchorCtr="0" compatLnSpc="1"/>
          <a:lstStyle/>
          <a:p>
            <a:endParaRPr lang="zh-CN" altLang="en-US">
              <a:latin typeface="Arial" panose="020B0604020202020204" pitchFamily="34" charset="0"/>
              <a:cs typeface="Arial" panose="020B0604020202020204" pitchFamily="34" charset="0"/>
            </a:endParaRPr>
          </a:p>
        </p:txBody>
      </p:sp>
      <p:sp>
        <p:nvSpPr>
          <p:cNvPr id="7" name="Rectangle 13"/>
          <p:cNvSpPr>
            <a:spLocks noChangeArrowheads="1"/>
          </p:cNvSpPr>
          <p:nvPr/>
        </p:nvSpPr>
        <p:spPr bwMode="auto">
          <a:xfrm rot="5400000">
            <a:off x="3402965" y="-1209675"/>
            <a:ext cx="915670" cy="905510"/>
          </a:xfrm>
          <a:prstGeom prst="rect">
            <a:avLst/>
          </a:prstGeom>
          <a:solidFill>
            <a:srgbClr val="AA9D67"/>
          </a:solidFill>
          <a:ln>
            <a:noFill/>
          </a:ln>
        </p:spPr>
        <p:txBody>
          <a:bodyPr vert="horz" wrap="square" lIns="91440" tIns="45720" rIns="91440" bIns="45720" numCol="1" anchor="t" anchorCtr="0" compatLnSpc="1"/>
          <a:lstStyle/>
          <a:p>
            <a:endParaRPr lang="zh-CN" altLang="en-US">
              <a:latin typeface="Arial" panose="020B0604020202020204" pitchFamily="34" charset="0"/>
              <a:cs typeface="Arial" panose="020B0604020202020204" pitchFamily="34" charset="0"/>
            </a:endParaRPr>
          </a:p>
        </p:txBody>
      </p:sp>
      <p:pic>
        <p:nvPicPr>
          <p:cNvPr id="8" name="图片 7"/>
          <p:cNvPicPr>
            <a:picLocks noChangeAspect="1"/>
          </p:cNvPicPr>
          <p:nvPr/>
        </p:nvPicPr>
        <p:blipFill rotWithShape="1">
          <a:blip r:embed="rId1" cstate="print">
            <a:extLst>
              <a:ext uri="{28A0092B-C50C-407E-A947-70E740481C1C}">
                <a14:useLocalDpi xmlns:a14="http://schemas.microsoft.com/office/drawing/2010/main" val="0"/>
              </a:ext>
            </a:extLst>
          </a:blip>
          <a:srcRect l="5305" t="5898" r="33568" b="7130"/>
          <a:stretch>
            <a:fillRect/>
          </a:stretch>
        </p:blipFill>
        <p:spPr>
          <a:xfrm flipV="1">
            <a:off x="426720" y="-115570"/>
            <a:ext cx="1692910" cy="924560"/>
          </a:xfrm>
          <a:prstGeom prst="rect">
            <a:avLst/>
          </a:prstGeom>
        </p:spPr>
      </p:pic>
      <p:sp>
        <p:nvSpPr>
          <p:cNvPr id="29" name="文本框 28"/>
          <p:cNvSpPr txBox="1"/>
          <p:nvPr/>
        </p:nvSpPr>
        <p:spPr>
          <a:xfrm>
            <a:off x="2119630" y="335915"/>
            <a:ext cx="6212840" cy="1198880"/>
          </a:xfrm>
          <a:prstGeom prst="rect">
            <a:avLst/>
          </a:prstGeom>
          <a:noFill/>
        </p:spPr>
        <p:txBody>
          <a:bodyPr wrap="square" rtlCol="0">
            <a:spAutoFit/>
          </a:bodyPr>
          <a:lstStyle/>
          <a:p>
            <a:pPr>
              <a:buClrTx/>
              <a:buSzTx/>
              <a:buFontTx/>
            </a:pPr>
            <a:r>
              <a:rPr lang="vi-VN" altLang="en-US" sz="3600" b="1" dirty="0">
                <a:gradFill>
                  <a:gsLst>
                    <a:gs pos="0">
                      <a:srgbClr val="3A543B"/>
                    </a:gs>
                    <a:gs pos="100000">
                      <a:srgbClr val="AA9D67"/>
                    </a:gs>
                  </a:gsLst>
                  <a:lin ang="0" scaled="0"/>
                </a:gradFill>
                <a:latin typeface="Arial" panose="020B0604020202020204" pitchFamily="34" charset="0"/>
                <a:ea typeface="张海山锐线体2.0" panose="02000000000000000000" pitchFamily="2" charset="-122"/>
                <a:cs typeface="Arial" panose="020B0604020202020204" pitchFamily="34" charset="0"/>
                <a:sym typeface="+mn-ea"/>
              </a:rPr>
              <a:t>Mô hình thiết kế hệ thống</a:t>
            </a:r>
            <a:endParaRPr lang="vi-VN" altLang="en-US" sz="3600" b="1" dirty="0">
              <a:gradFill>
                <a:gsLst>
                  <a:gs pos="0">
                    <a:srgbClr val="3A543B"/>
                  </a:gs>
                  <a:gs pos="100000">
                    <a:srgbClr val="AA9D67"/>
                  </a:gs>
                </a:gsLst>
                <a:lin ang="0" scaled="0"/>
              </a:gradFill>
              <a:latin typeface="Arial" panose="020B0604020202020204" pitchFamily="34" charset="0"/>
              <a:ea typeface="张海山锐线体2.0" panose="02000000000000000000" pitchFamily="2" charset="-122"/>
              <a:cs typeface="Arial" panose="020B0604020202020204" pitchFamily="34" charset="0"/>
              <a:sym typeface="+mn-ea"/>
            </a:endParaRPr>
          </a:p>
          <a:p>
            <a:pPr>
              <a:buClrTx/>
              <a:buSzTx/>
              <a:buFontTx/>
            </a:pPr>
            <a:endParaRPr sz="3600" b="1" dirty="0">
              <a:solidFill>
                <a:srgbClr val="AA9D67"/>
              </a:solidFill>
              <a:latin typeface="Arial" panose="020B0604020202020204" pitchFamily="34" charset="0"/>
              <a:ea typeface="张海山锐线体2.0" panose="02000000000000000000" pitchFamily="2" charset="-122"/>
              <a:cs typeface="Arial" panose="020B0604020202020204" pitchFamily="34" charset="0"/>
              <a:sym typeface="+mn-ea"/>
            </a:endParaRPr>
          </a:p>
        </p:txBody>
      </p:sp>
      <p:sp>
        <p:nvSpPr>
          <p:cNvPr id="100" name="Text Box 99"/>
          <p:cNvSpPr txBox="1"/>
          <p:nvPr/>
        </p:nvSpPr>
        <p:spPr>
          <a:xfrm>
            <a:off x="4884420" y="1468755"/>
            <a:ext cx="11490325" cy="645160"/>
          </a:xfrm>
          <a:prstGeom prst="rect">
            <a:avLst/>
          </a:prstGeom>
          <a:noFill/>
          <a:ln w="9525">
            <a:noFill/>
          </a:ln>
        </p:spPr>
        <p:txBody>
          <a:bodyPr wrap="square">
            <a:spAutoFit/>
          </a:bodyPr>
          <a:p>
            <a:pPr marL="457200" indent="-457200"/>
            <a:r>
              <a:rPr lang="en-US" sz="3600" b="1" i="1">
                <a:latin typeface="Times New Roman" panose="02020603050405020304" charset="0"/>
                <a:cs typeface="Calibri" panose="020F0502020204030204" charset="0"/>
              </a:rPr>
              <a:t>Sơ đồ Flowchart của hệ thống</a:t>
            </a:r>
            <a:endParaRPr lang="en-US" sz="3600" b="1" i="1">
              <a:latin typeface="Times New Roman" panose="02020603050405020304" charset="0"/>
              <a:cs typeface="Calibri" panose="020F0502020204030204" charset="0"/>
            </a:endParaRPr>
          </a:p>
        </p:txBody>
      </p:sp>
      <p:pic>
        <p:nvPicPr>
          <p:cNvPr id="11"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6720" y="1152525"/>
            <a:ext cx="4313555" cy="580771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gradFill>
          <a:gsLst>
            <a:gs pos="0">
              <a:srgbClr val="E4E5E0"/>
            </a:gs>
            <a:gs pos="100000">
              <a:srgbClr val="F0F0F0"/>
            </a:gs>
          </a:gsLst>
          <a:lin ang="0" scaled="0"/>
        </a:gradFill>
        <a:effectLst/>
      </p:bgPr>
    </p:bg>
    <p:spTree>
      <p:nvGrpSpPr>
        <p:cNvPr id="1" name=""/>
        <p:cNvGrpSpPr/>
        <p:nvPr/>
      </p:nvGrpSpPr>
      <p:grpSpPr>
        <a:xfrm>
          <a:off x="0" y="0"/>
          <a:ext cx="0" cy="0"/>
          <a:chOff x="0" y="0"/>
          <a:chExt cx="0" cy="0"/>
        </a:xfrm>
      </p:grpSpPr>
      <p:sp>
        <p:nvSpPr>
          <p:cNvPr id="10" name="Rectangle 13"/>
          <p:cNvSpPr>
            <a:spLocks noChangeArrowheads="1"/>
          </p:cNvSpPr>
          <p:nvPr/>
        </p:nvSpPr>
        <p:spPr bwMode="auto">
          <a:xfrm rot="16200000" flipH="1">
            <a:off x="4104640" y="-2832735"/>
            <a:ext cx="644525" cy="6981825"/>
          </a:xfrm>
          <a:prstGeom prst="rect">
            <a:avLst/>
          </a:prstGeom>
          <a:noFill/>
          <a:ln w="38100">
            <a:gradFill>
              <a:gsLst>
                <a:gs pos="0">
                  <a:srgbClr val="3A543B"/>
                </a:gs>
                <a:gs pos="100000">
                  <a:srgbClr val="AA9D67"/>
                </a:gs>
              </a:gsLst>
              <a:lin ang="5400000" scaled="1"/>
            </a:gradFill>
          </a:ln>
        </p:spPr>
        <p:txBody>
          <a:bodyPr vert="horz" wrap="square" lIns="91440" tIns="45720" rIns="91440" bIns="45720" numCol="1" anchor="t" anchorCtr="0" compatLnSpc="1"/>
          <a:lstStyle/>
          <a:p>
            <a:endParaRPr lang="zh-CN" altLang="en-US">
              <a:latin typeface="Arial" panose="020B0604020202020204" pitchFamily="34" charset="0"/>
              <a:cs typeface="Arial" panose="020B0604020202020204" pitchFamily="34" charset="0"/>
            </a:endParaRPr>
          </a:p>
        </p:txBody>
      </p:sp>
      <p:sp>
        <p:nvSpPr>
          <p:cNvPr id="6" name="Rectangle 13"/>
          <p:cNvSpPr>
            <a:spLocks noChangeArrowheads="1"/>
          </p:cNvSpPr>
          <p:nvPr/>
        </p:nvSpPr>
        <p:spPr bwMode="auto">
          <a:xfrm rot="5400000">
            <a:off x="2533650" y="-1209675"/>
            <a:ext cx="915670" cy="905510"/>
          </a:xfrm>
          <a:prstGeom prst="rect">
            <a:avLst/>
          </a:prstGeom>
          <a:solidFill>
            <a:srgbClr val="3A543B"/>
          </a:solidFill>
          <a:ln>
            <a:noFill/>
          </a:ln>
        </p:spPr>
        <p:txBody>
          <a:bodyPr vert="horz" wrap="square" lIns="91440" tIns="45720" rIns="91440" bIns="45720" numCol="1" anchor="t" anchorCtr="0" compatLnSpc="1"/>
          <a:lstStyle/>
          <a:p>
            <a:endParaRPr lang="zh-CN" altLang="en-US">
              <a:latin typeface="Arial" panose="020B0604020202020204" pitchFamily="34" charset="0"/>
              <a:cs typeface="Arial" panose="020B0604020202020204" pitchFamily="34" charset="0"/>
            </a:endParaRPr>
          </a:p>
        </p:txBody>
      </p:sp>
      <p:sp>
        <p:nvSpPr>
          <p:cNvPr id="7" name="Rectangle 13"/>
          <p:cNvSpPr>
            <a:spLocks noChangeArrowheads="1"/>
          </p:cNvSpPr>
          <p:nvPr/>
        </p:nvSpPr>
        <p:spPr bwMode="auto">
          <a:xfrm rot="5400000">
            <a:off x="3402965" y="-1209675"/>
            <a:ext cx="915670" cy="905510"/>
          </a:xfrm>
          <a:prstGeom prst="rect">
            <a:avLst/>
          </a:prstGeom>
          <a:solidFill>
            <a:srgbClr val="AA9D67"/>
          </a:solidFill>
          <a:ln>
            <a:noFill/>
          </a:ln>
        </p:spPr>
        <p:txBody>
          <a:bodyPr vert="horz" wrap="square" lIns="91440" tIns="45720" rIns="91440" bIns="45720" numCol="1" anchor="t" anchorCtr="0" compatLnSpc="1"/>
          <a:lstStyle/>
          <a:p>
            <a:endParaRPr lang="zh-CN" altLang="en-US">
              <a:latin typeface="Arial" panose="020B0604020202020204" pitchFamily="34" charset="0"/>
              <a:cs typeface="Arial" panose="020B0604020202020204" pitchFamily="34" charset="0"/>
            </a:endParaRPr>
          </a:p>
        </p:txBody>
      </p:sp>
      <p:pic>
        <p:nvPicPr>
          <p:cNvPr id="8" name="图片 7"/>
          <p:cNvPicPr>
            <a:picLocks noChangeAspect="1"/>
          </p:cNvPicPr>
          <p:nvPr/>
        </p:nvPicPr>
        <p:blipFill rotWithShape="1">
          <a:blip r:embed="rId1" cstate="print">
            <a:extLst>
              <a:ext uri="{28A0092B-C50C-407E-A947-70E740481C1C}">
                <a14:useLocalDpi xmlns:a14="http://schemas.microsoft.com/office/drawing/2010/main" val="0"/>
              </a:ext>
            </a:extLst>
          </a:blip>
          <a:srcRect l="5305" t="5898" r="33568" b="7130"/>
          <a:stretch>
            <a:fillRect/>
          </a:stretch>
        </p:blipFill>
        <p:spPr>
          <a:xfrm flipV="1">
            <a:off x="426720" y="-115570"/>
            <a:ext cx="1692910" cy="924560"/>
          </a:xfrm>
          <a:prstGeom prst="rect">
            <a:avLst/>
          </a:prstGeom>
        </p:spPr>
      </p:pic>
      <p:sp>
        <p:nvSpPr>
          <p:cNvPr id="29" name="文本框 28"/>
          <p:cNvSpPr txBox="1"/>
          <p:nvPr/>
        </p:nvSpPr>
        <p:spPr>
          <a:xfrm>
            <a:off x="2119630" y="335915"/>
            <a:ext cx="6212840" cy="1198880"/>
          </a:xfrm>
          <a:prstGeom prst="rect">
            <a:avLst/>
          </a:prstGeom>
          <a:noFill/>
        </p:spPr>
        <p:txBody>
          <a:bodyPr wrap="square" rtlCol="0">
            <a:spAutoFit/>
          </a:bodyPr>
          <a:lstStyle/>
          <a:p>
            <a:pPr>
              <a:buClrTx/>
              <a:buSzTx/>
              <a:buFontTx/>
            </a:pPr>
            <a:r>
              <a:rPr lang="vi-VN" altLang="en-US" sz="3600" b="1" dirty="0">
                <a:gradFill>
                  <a:gsLst>
                    <a:gs pos="0">
                      <a:srgbClr val="3A543B"/>
                    </a:gs>
                    <a:gs pos="100000">
                      <a:srgbClr val="AA9D67"/>
                    </a:gs>
                  </a:gsLst>
                  <a:lin ang="0" scaled="0"/>
                </a:gradFill>
                <a:latin typeface="Arial" panose="020B0604020202020204" pitchFamily="34" charset="0"/>
                <a:ea typeface="张海山锐线体2.0" panose="02000000000000000000" pitchFamily="2" charset="-122"/>
                <a:cs typeface="Arial" panose="020B0604020202020204" pitchFamily="34" charset="0"/>
                <a:sym typeface="+mn-ea"/>
              </a:rPr>
              <a:t>Mô hình thiết kế hệ thống</a:t>
            </a:r>
            <a:endParaRPr lang="vi-VN" altLang="en-US" sz="3600" b="1" dirty="0">
              <a:gradFill>
                <a:gsLst>
                  <a:gs pos="0">
                    <a:srgbClr val="3A543B"/>
                  </a:gs>
                  <a:gs pos="100000">
                    <a:srgbClr val="AA9D67"/>
                  </a:gs>
                </a:gsLst>
                <a:lin ang="0" scaled="0"/>
              </a:gradFill>
              <a:latin typeface="Arial" panose="020B0604020202020204" pitchFamily="34" charset="0"/>
              <a:ea typeface="张海山锐线体2.0" panose="02000000000000000000" pitchFamily="2" charset="-122"/>
              <a:cs typeface="Arial" panose="020B0604020202020204" pitchFamily="34" charset="0"/>
              <a:sym typeface="+mn-ea"/>
            </a:endParaRPr>
          </a:p>
          <a:p>
            <a:pPr>
              <a:buClrTx/>
              <a:buSzTx/>
              <a:buFontTx/>
            </a:pPr>
            <a:endParaRPr sz="3600" b="1" dirty="0">
              <a:solidFill>
                <a:srgbClr val="AA9D67"/>
              </a:solidFill>
              <a:latin typeface="Arial" panose="020B0604020202020204" pitchFamily="34" charset="0"/>
              <a:ea typeface="张海山锐线体2.0" panose="02000000000000000000" pitchFamily="2" charset="-122"/>
              <a:cs typeface="Arial" panose="020B0604020202020204" pitchFamily="34" charset="0"/>
              <a:sym typeface="+mn-ea"/>
            </a:endParaRPr>
          </a:p>
        </p:txBody>
      </p:sp>
      <p:sp>
        <p:nvSpPr>
          <p:cNvPr id="100" name="Text Box 99"/>
          <p:cNvSpPr txBox="1"/>
          <p:nvPr/>
        </p:nvSpPr>
        <p:spPr>
          <a:xfrm>
            <a:off x="935990" y="6104255"/>
            <a:ext cx="11490325" cy="645160"/>
          </a:xfrm>
          <a:prstGeom prst="rect">
            <a:avLst/>
          </a:prstGeom>
          <a:noFill/>
          <a:ln w="9525">
            <a:noFill/>
          </a:ln>
        </p:spPr>
        <p:txBody>
          <a:bodyPr wrap="square">
            <a:spAutoFit/>
          </a:bodyPr>
          <a:p>
            <a:pPr marL="457200" indent="-457200"/>
            <a:r>
              <a:rPr lang="en-US" sz="3600" b="1" i="1">
                <a:latin typeface="Times New Roman" panose="02020603050405020304" charset="0"/>
                <a:cs typeface="Calibri" panose="020F0502020204030204" charset="0"/>
              </a:rPr>
              <a:t>Sơ đồ ERD của hệ thống</a:t>
            </a:r>
            <a:endParaRPr lang="en-US" sz="3600" b="1" i="1">
              <a:latin typeface="Times New Roman" panose="02020603050405020304" charset="0"/>
              <a:cs typeface="Calibri" panose="020F0502020204030204" charset="0"/>
            </a:endParaRPr>
          </a:p>
        </p:txBody>
      </p:sp>
      <p:pic>
        <p:nvPicPr>
          <p:cNvPr id="12" name="Pictur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5990" y="1089025"/>
            <a:ext cx="8816340" cy="5024755"/>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gradFill>
          <a:gsLst>
            <a:gs pos="0">
              <a:srgbClr val="E4E5E0"/>
            </a:gs>
            <a:gs pos="100000">
              <a:srgbClr val="F0F0F0"/>
            </a:gs>
          </a:gsLst>
          <a:lin ang="0" scaled="0"/>
        </a:gradFill>
        <a:effectLst/>
      </p:bgPr>
    </p:bg>
    <p:spTree>
      <p:nvGrpSpPr>
        <p:cNvPr id="1" name=""/>
        <p:cNvGrpSpPr/>
        <p:nvPr/>
      </p:nvGrpSpPr>
      <p:grpSpPr>
        <a:xfrm>
          <a:off x="0" y="0"/>
          <a:ext cx="0" cy="0"/>
          <a:chOff x="0" y="0"/>
          <a:chExt cx="0" cy="0"/>
        </a:xfrm>
      </p:grpSpPr>
      <p:sp>
        <p:nvSpPr>
          <p:cNvPr id="10" name="Rectangle 13"/>
          <p:cNvSpPr>
            <a:spLocks noChangeArrowheads="1"/>
          </p:cNvSpPr>
          <p:nvPr/>
        </p:nvSpPr>
        <p:spPr bwMode="auto">
          <a:xfrm rot="16200000" flipH="1">
            <a:off x="4104640" y="-2832735"/>
            <a:ext cx="644525" cy="6981825"/>
          </a:xfrm>
          <a:prstGeom prst="rect">
            <a:avLst/>
          </a:prstGeom>
          <a:noFill/>
          <a:ln w="38100">
            <a:gradFill>
              <a:gsLst>
                <a:gs pos="0">
                  <a:srgbClr val="3A543B"/>
                </a:gs>
                <a:gs pos="100000">
                  <a:srgbClr val="AA9D67"/>
                </a:gs>
              </a:gsLst>
              <a:lin ang="5400000" scaled="1"/>
            </a:gradFill>
          </a:ln>
        </p:spPr>
        <p:txBody>
          <a:bodyPr vert="horz" wrap="square" lIns="91440" tIns="45720" rIns="91440" bIns="45720" numCol="1" anchor="t" anchorCtr="0" compatLnSpc="1"/>
          <a:lstStyle/>
          <a:p>
            <a:endParaRPr lang="zh-CN" altLang="en-US">
              <a:latin typeface="Arial" panose="020B0604020202020204" pitchFamily="34" charset="0"/>
              <a:cs typeface="Arial" panose="020B0604020202020204" pitchFamily="34" charset="0"/>
            </a:endParaRPr>
          </a:p>
        </p:txBody>
      </p:sp>
      <p:sp>
        <p:nvSpPr>
          <p:cNvPr id="6" name="Rectangle 13"/>
          <p:cNvSpPr>
            <a:spLocks noChangeArrowheads="1"/>
          </p:cNvSpPr>
          <p:nvPr/>
        </p:nvSpPr>
        <p:spPr bwMode="auto">
          <a:xfrm rot="5400000">
            <a:off x="2533650" y="-1209675"/>
            <a:ext cx="915670" cy="905510"/>
          </a:xfrm>
          <a:prstGeom prst="rect">
            <a:avLst/>
          </a:prstGeom>
          <a:solidFill>
            <a:srgbClr val="3A543B"/>
          </a:solidFill>
          <a:ln>
            <a:noFill/>
          </a:ln>
        </p:spPr>
        <p:txBody>
          <a:bodyPr vert="horz" wrap="square" lIns="91440" tIns="45720" rIns="91440" bIns="45720" numCol="1" anchor="t" anchorCtr="0" compatLnSpc="1"/>
          <a:lstStyle/>
          <a:p>
            <a:endParaRPr lang="zh-CN" altLang="en-US">
              <a:latin typeface="Arial" panose="020B0604020202020204" pitchFamily="34" charset="0"/>
              <a:cs typeface="Arial" panose="020B0604020202020204" pitchFamily="34" charset="0"/>
            </a:endParaRPr>
          </a:p>
        </p:txBody>
      </p:sp>
      <p:sp>
        <p:nvSpPr>
          <p:cNvPr id="7" name="Rectangle 13"/>
          <p:cNvSpPr>
            <a:spLocks noChangeArrowheads="1"/>
          </p:cNvSpPr>
          <p:nvPr/>
        </p:nvSpPr>
        <p:spPr bwMode="auto">
          <a:xfrm rot="5400000">
            <a:off x="3402965" y="-1209675"/>
            <a:ext cx="915670" cy="905510"/>
          </a:xfrm>
          <a:prstGeom prst="rect">
            <a:avLst/>
          </a:prstGeom>
          <a:solidFill>
            <a:srgbClr val="AA9D67"/>
          </a:solidFill>
          <a:ln>
            <a:noFill/>
          </a:ln>
        </p:spPr>
        <p:txBody>
          <a:bodyPr vert="horz" wrap="square" lIns="91440" tIns="45720" rIns="91440" bIns="45720" numCol="1" anchor="t" anchorCtr="0" compatLnSpc="1"/>
          <a:lstStyle/>
          <a:p>
            <a:endParaRPr lang="zh-CN" altLang="en-US">
              <a:latin typeface="Arial" panose="020B0604020202020204" pitchFamily="34" charset="0"/>
              <a:cs typeface="Arial" panose="020B0604020202020204" pitchFamily="34" charset="0"/>
            </a:endParaRPr>
          </a:p>
        </p:txBody>
      </p:sp>
      <p:pic>
        <p:nvPicPr>
          <p:cNvPr id="8" name="图片 7"/>
          <p:cNvPicPr>
            <a:picLocks noChangeAspect="1"/>
          </p:cNvPicPr>
          <p:nvPr/>
        </p:nvPicPr>
        <p:blipFill rotWithShape="1">
          <a:blip r:embed="rId1" cstate="print">
            <a:extLst>
              <a:ext uri="{28A0092B-C50C-407E-A947-70E740481C1C}">
                <a14:useLocalDpi xmlns:a14="http://schemas.microsoft.com/office/drawing/2010/main" val="0"/>
              </a:ext>
            </a:extLst>
          </a:blip>
          <a:srcRect l="5305" t="5898" r="33568" b="7130"/>
          <a:stretch>
            <a:fillRect/>
          </a:stretch>
        </p:blipFill>
        <p:spPr>
          <a:xfrm flipV="1">
            <a:off x="426720" y="-115570"/>
            <a:ext cx="1692910" cy="924560"/>
          </a:xfrm>
          <a:prstGeom prst="rect">
            <a:avLst/>
          </a:prstGeom>
        </p:spPr>
      </p:pic>
      <p:sp>
        <p:nvSpPr>
          <p:cNvPr id="29" name="文本框 28"/>
          <p:cNvSpPr txBox="1"/>
          <p:nvPr/>
        </p:nvSpPr>
        <p:spPr>
          <a:xfrm>
            <a:off x="2119630" y="335915"/>
            <a:ext cx="6212840" cy="1198880"/>
          </a:xfrm>
          <a:prstGeom prst="rect">
            <a:avLst/>
          </a:prstGeom>
          <a:noFill/>
        </p:spPr>
        <p:txBody>
          <a:bodyPr wrap="square" rtlCol="0">
            <a:spAutoFit/>
          </a:bodyPr>
          <a:lstStyle/>
          <a:p>
            <a:pPr>
              <a:buClrTx/>
              <a:buSzTx/>
              <a:buFontTx/>
            </a:pPr>
            <a:r>
              <a:rPr lang="vi-VN" altLang="en-US" sz="3600" b="1" dirty="0">
                <a:gradFill>
                  <a:gsLst>
                    <a:gs pos="0">
                      <a:srgbClr val="3A543B"/>
                    </a:gs>
                    <a:gs pos="100000">
                      <a:srgbClr val="AA9D67"/>
                    </a:gs>
                  </a:gsLst>
                  <a:lin ang="0" scaled="0"/>
                </a:gradFill>
                <a:latin typeface="Arial" panose="020B0604020202020204" pitchFamily="34" charset="0"/>
                <a:ea typeface="张海山锐线体2.0" panose="02000000000000000000" pitchFamily="2" charset="-122"/>
                <a:cs typeface="Arial" panose="020B0604020202020204" pitchFamily="34" charset="0"/>
                <a:sym typeface="+mn-ea"/>
              </a:rPr>
              <a:t>Mô hình thiết kế hệ thống</a:t>
            </a:r>
            <a:endParaRPr lang="vi-VN" altLang="en-US" sz="3600" b="1" dirty="0">
              <a:gradFill>
                <a:gsLst>
                  <a:gs pos="0">
                    <a:srgbClr val="3A543B"/>
                  </a:gs>
                  <a:gs pos="100000">
                    <a:srgbClr val="AA9D67"/>
                  </a:gs>
                </a:gsLst>
                <a:lin ang="0" scaled="0"/>
              </a:gradFill>
              <a:latin typeface="Arial" panose="020B0604020202020204" pitchFamily="34" charset="0"/>
              <a:ea typeface="张海山锐线体2.0" panose="02000000000000000000" pitchFamily="2" charset="-122"/>
              <a:cs typeface="Arial" panose="020B0604020202020204" pitchFamily="34" charset="0"/>
              <a:sym typeface="+mn-ea"/>
            </a:endParaRPr>
          </a:p>
          <a:p>
            <a:pPr>
              <a:buClrTx/>
              <a:buSzTx/>
              <a:buFontTx/>
            </a:pPr>
            <a:endParaRPr sz="3600" b="1" dirty="0">
              <a:solidFill>
                <a:srgbClr val="AA9D67"/>
              </a:solidFill>
              <a:latin typeface="Arial" panose="020B0604020202020204" pitchFamily="34" charset="0"/>
              <a:ea typeface="张海山锐线体2.0" panose="02000000000000000000" pitchFamily="2" charset="-122"/>
              <a:cs typeface="Arial" panose="020B0604020202020204" pitchFamily="34" charset="0"/>
              <a:sym typeface="+mn-ea"/>
            </a:endParaRPr>
          </a:p>
        </p:txBody>
      </p:sp>
      <p:sp>
        <p:nvSpPr>
          <p:cNvPr id="100" name="Text Box 99"/>
          <p:cNvSpPr txBox="1"/>
          <p:nvPr/>
        </p:nvSpPr>
        <p:spPr>
          <a:xfrm>
            <a:off x="8332470" y="2289810"/>
            <a:ext cx="3063240" cy="1753235"/>
          </a:xfrm>
          <a:prstGeom prst="rect">
            <a:avLst/>
          </a:prstGeom>
          <a:noFill/>
          <a:ln w="9525">
            <a:noFill/>
          </a:ln>
        </p:spPr>
        <p:txBody>
          <a:bodyPr wrap="square">
            <a:spAutoFit/>
          </a:bodyPr>
          <a:p>
            <a:pPr marL="457200" indent="-457200"/>
            <a:r>
              <a:rPr lang="en-US" sz="3600" b="1" i="1">
                <a:latin typeface="Times New Roman" panose="02020603050405020304" charset="0"/>
                <a:cs typeface="Calibri" panose="020F0502020204030204" charset="0"/>
              </a:rPr>
              <a:t>Sơ đồ Class của hệ thống</a:t>
            </a:r>
            <a:endParaRPr lang="en-US" sz="3600" b="1" i="1">
              <a:latin typeface="Times New Roman" panose="02020603050405020304" charset="0"/>
              <a:cs typeface="Calibri" panose="020F0502020204030204" charset="0"/>
            </a:endParaRPr>
          </a:p>
        </p:txBody>
      </p:sp>
      <p:pic>
        <p:nvPicPr>
          <p:cNvPr id="2"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5990" y="1154430"/>
            <a:ext cx="7109460" cy="5643245"/>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gradFill>
          <a:gsLst>
            <a:gs pos="0">
              <a:srgbClr val="E4E5E0"/>
            </a:gs>
            <a:gs pos="100000">
              <a:srgbClr val="F0F0F0"/>
            </a:gs>
          </a:gsLst>
          <a:lin ang="0" scaled="0"/>
        </a:gradFill>
        <a:effectLst/>
      </p:bgPr>
    </p:bg>
    <p:spTree>
      <p:nvGrpSpPr>
        <p:cNvPr id="1" name=""/>
        <p:cNvGrpSpPr/>
        <p:nvPr/>
      </p:nvGrpSpPr>
      <p:grpSpPr>
        <a:xfrm>
          <a:off x="0" y="0"/>
          <a:ext cx="0" cy="0"/>
          <a:chOff x="0" y="0"/>
          <a:chExt cx="0" cy="0"/>
        </a:xfrm>
      </p:grpSpPr>
      <p:sp>
        <p:nvSpPr>
          <p:cNvPr id="10" name="Rectangle 13"/>
          <p:cNvSpPr>
            <a:spLocks noChangeArrowheads="1"/>
          </p:cNvSpPr>
          <p:nvPr/>
        </p:nvSpPr>
        <p:spPr bwMode="auto">
          <a:xfrm rot="16200000" flipH="1">
            <a:off x="4311650" y="-3039745"/>
            <a:ext cx="644525" cy="7395845"/>
          </a:xfrm>
          <a:prstGeom prst="rect">
            <a:avLst/>
          </a:prstGeom>
          <a:noFill/>
          <a:ln w="38100">
            <a:gradFill>
              <a:gsLst>
                <a:gs pos="0">
                  <a:srgbClr val="3A543B"/>
                </a:gs>
                <a:gs pos="100000">
                  <a:srgbClr val="AA9D67"/>
                </a:gs>
              </a:gsLst>
              <a:lin ang="5400000" scaled="1"/>
            </a:gradFill>
          </a:ln>
        </p:spPr>
        <p:txBody>
          <a:bodyPr vert="horz" wrap="square" lIns="91440" tIns="45720" rIns="91440" bIns="45720" numCol="1" anchor="t" anchorCtr="0" compatLnSpc="1"/>
          <a:lstStyle/>
          <a:p>
            <a:endParaRPr lang="zh-CN" altLang="en-US">
              <a:latin typeface="Arial" panose="020B0604020202020204" pitchFamily="34" charset="0"/>
              <a:cs typeface="Arial" panose="020B0604020202020204" pitchFamily="34" charset="0"/>
            </a:endParaRPr>
          </a:p>
        </p:txBody>
      </p:sp>
      <p:sp>
        <p:nvSpPr>
          <p:cNvPr id="6" name="Rectangle 13"/>
          <p:cNvSpPr>
            <a:spLocks noChangeArrowheads="1"/>
          </p:cNvSpPr>
          <p:nvPr/>
        </p:nvSpPr>
        <p:spPr bwMode="auto">
          <a:xfrm rot="5400000">
            <a:off x="2533650" y="-1209675"/>
            <a:ext cx="915670" cy="905510"/>
          </a:xfrm>
          <a:prstGeom prst="rect">
            <a:avLst/>
          </a:prstGeom>
          <a:solidFill>
            <a:srgbClr val="3A543B"/>
          </a:solidFill>
          <a:ln>
            <a:noFill/>
          </a:ln>
        </p:spPr>
        <p:txBody>
          <a:bodyPr vert="horz" wrap="square" lIns="91440" tIns="45720" rIns="91440" bIns="45720" numCol="1" anchor="t" anchorCtr="0" compatLnSpc="1"/>
          <a:lstStyle/>
          <a:p>
            <a:endParaRPr lang="zh-CN" altLang="en-US">
              <a:latin typeface="Arial" panose="020B0604020202020204" pitchFamily="34" charset="0"/>
              <a:cs typeface="Arial" panose="020B0604020202020204" pitchFamily="34" charset="0"/>
            </a:endParaRPr>
          </a:p>
        </p:txBody>
      </p:sp>
      <p:sp>
        <p:nvSpPr>
          <p:cNvPr id="7" name="Rectangle 13"/>
          <p:cNvSpPr>
            <a:spLocks noChangeArrowheads="1"/>
          </p:cNvSpPr>
          <p:nvPr/>
        </p:nvSpPr>
        <p:spPr bwMode="auto">
          <a:xfrm rot="5400000">
            <a:off x="3402965" y="-1209675"/>
            <a:ext cx="915670" cy="905510"/>
          </a:xfrm>
          <a:prstGeom prst="rect">
            <a:avLst/>
          </a:prstGeom>
          <a:solidFill>
            <a:srgbClr val="AA9D67"/>
          </a:solidFill>
          <a:ln>
            <a:noFill/>
          </a:ln>
        </p:spPr>
        <p:txBody>
          <a:bodyPr vert="horz" wrap="square" lIns="91440" tIns="45720" rIns="91440" bIns="45720" numCol="1" anchor="t" anchorCtr="0" compatLnSpc="1"/>
          <a:lstStyle/>
          <a:p>
            <a:endParaRPr lang="zh-CN" altLang="en-US">
              <a:latin typeface="Arial" panose="020B0604020202020204" pitchFamily="34" charset="0"/>
              <a:cs typeface="Arial" panose="020B0604020202020204" pitchFamily="34" charset="0"/>
            </a:endParaRPr>
          </a:p>
        </p:txBody>
      </p:sp>
      <p:pic>
        <p:nvPicPr>
          <p:cNvPr id="8" name="图片 7"/>
          <p:cNvPicPr>
            <a:picLocks noChangeAspect="1"/>
          </p:cNvPicPr>
          <p:nvPr/>
        </p:nvPicPr>
        <p:blipFill rotWithShape="1">
          <a:blip r:embed="rId1" cstate="print">
            <a:extLst>
              <a:ext uri="{28A0092B-C50C-407E-A947-70E740481C1C}">
                <a14:useLocalDpi xmlns:a14="http://schemas.microsoft.com/office/drawing/2010/main" val="0"/>
              </a:ext>
            </a:extLst>
          </a:blip>
          <a:srcRect l="5305" t="5898" r="33568" b="7130"/>
          <a:stretch>
            <a:fillRect/>
          </a:stretch>
        </p:blipFill>
        <p:spPr>
          <a:xfrm flipV="1">
            <a:off x="426720" y="-115570"/>
            <a:ext cx="1692910" cy="924560"/>
          </a:xfrm>
          <a:prstGeom prst="rect">
            <a:avLst/>
          </a:prstGeom>
        </p:spPr>
      </p:pic>
      <p:sp>
        <p:nvSpPr>
          <p:cNvPr id="29" name="文本框 28"/>
          <p:cNvSpPr txBox="1"/>
          <p:nvPr/>
        </p:nvSpPr>
        <p:spPr>
          <a:xfrm>
            <a:off x="2119630" y="335915"/>
            <a:ext cx="6212840" cy="645160"/>
          </a:xfrm>
          <a:prstGeom prst="rect">
            <a:avLst/>
          </a:prstGeom>
          <a:noFill/>
        </p:spPr>
        <p:txBody>
          <a:bodyPr wrap="square" rtlCol="0">
            <a:spAutoFit/>
          </a:bodyPr>
          <a:lstStyle/>
          <a:p>
            <a:pPr>
              <a:buClrTx/>
              <a:buSzTx/>
              <a:buFontTx/>
            </a:pPr>
            <a:r>
              <a:rPr lang="vi-VN" altLang="en-US" sz="3600" b="1" dirty="0">
                <a:gradFill>
                  <a:gsLst>
                    <a:gs pos="0">
                      <a:srgbClr val="3A543B"/>
                    </a:gs>
                    <a:gs pos="100000">
                      <a:srgbClr val="AA9D67"/>
                    </a:gs>
                  </a:gsLst>
                  <a:lin ang="0" scaled="0"/>
                </a:gradFill>
                <a:latin typeface="Arial" panose="020B0604020202020204" pitchFamily="34" charset="0"/>
                <a:ea typeface="张海山锐线体2.0" panose="02000000000000000000" pitchFamily="2" charset="-122"/>
                <a:cs typeface="Arial" panose="020B0604020202020204" pitchFamily="34" charset="0"/>
                <a:sym typeface="+mn-ea"/>
              </a:rPr>
              <a:t>Mô hình phát triển hệ thống</a:t>
            </a:r>
            <a:endParaRPr lang="vi-VN" altLang="en-US" sz="3600" b="1" dirty="0">
              <a:gradFill>
                <a:gsLst>
                  <a:gs pos="0">
                    <a:srgbClr val="3A543B"/>
                  </a:gs>
                  <a:gs pos="100000">
                    <a:srgbClr val="AA9D67"/>
                  </a:gs>
                </a:gsLst>
                <a:lin ang="0" scaled="0"/>
              </a:gradFill>
              <a:latin typeface="Arial" panose="020B0604020202020204" pitchFamily="34" charset="0"/>
              <a:ea typeface="张海山锐线体2.0" panose="02000000000000000000" pitchFamily="2" charset="-122"/>
              <a:cs typeface="Arial" panose="020B0604020202020204" pitchFamily="34" charset="0"/>
              <a:sym typeface="+mn-ea"/>
            </a:endParaRPr>
          </a:p>
        </p:txBody>
      </p:sp>
      <p:sp>
        <p:nvSpPr>
          <p:cNvPr id="100" name="Text Box 99"/>
          <p:cNvSpPr txBox="1"/>
          <p:nvPr/>
        </p:nvSpPr>
        <p:spPr>
          <a:xfrm>
            <a:off x="8463915" y="2908935"/>
            <a:ext cx="3063240" cy="1753235"/>
          </a:xfrm>
          <a:prstGeom prst="rect">
            <a:avLst/>
          </a:prstGeom>
          <a:noFill/>
          <a:ln w="9525">
            <a:noFill/>
          </a:ln>
        </p:spPr>
        <p:txBody>
          <a:bodyPr wrap="square">
            <a:spAutoFit/>
          </a:bodyPr>
          <a:p>
            <a:pPr marL="457200" indent="-457200"/>
            <a:r>
              <a:rPr lang="en-US" sz="3600" b="1" i="1">
                <a:latin typeface="Times New Roman" panose="02020603050405020304" charset="0"/>
                <a:cs typeface="Calibri" panose="020F0502020204030204" charset="0"/>
              </a:rPr>
              <a:t>Mô hình thác nước (Waterfall)</a:t>
            </a:r>
            <a:endParaRPr lang="en-US" sz="3600" b="1" i="1">
              <a:latin typeface="Times New Roman" panose="02020603050405020304" charset="0"/>
              <a:cs typeface="Calibri" panose="020F0502020204030204" charset="0"/>
            </a:endParaRPr>
          </a:p>
        </p:txBody>
      </p:sp>
      <p:pic>
        <p:nvPicPr>
          <p:cNvPr id="3" name="Hình ảnh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935990" y="1478280"/>
            <a:ext cx="7306945" cy="4895850"/>
          </a:xfrm>
          <a:prstGeom prst="rect">
            <a:avLst/>
          </a:prstGeom>
          <a:noFill/>
          <a:ln>
            <a:noFill/>
          </a:ln>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gradFill>
          <a:gsLst>
            <a:gs pos="0">
              <a:srgbClr val="E4E5E0"/>
            </a:gs>
            <a:gs pos="100000">
              <a:srgbClr val="F0F0F0"/>
            </a:gs>
          </a:gsLst>
          <a:lin ang="0" scaled="0"/>
        </a:gradFill>
        <a:effectLst/>
      </p:bgPr>
    </p:bg>
    <p:spTree>
      <p:nvGrpSpPr>
        <p:cNvPr id="1" name=""/>
        <p:cNvGrpSpPr/>
        <p:nvPr/>
      </p:nvGrpSpPr>
      <p:grpSpPr>
        <a:xfrm>
          <a:off x="0" y="0"/>
          <a:ext cx="0" cy="0"/>
          <a:chOff x="0" y="0"/>
          <a:chExt cx="0" cy="0"/>
        </a:xfrm>
      </p:grpSpPr>
      <p:sp>
        <p:nvSpPr>
          <p:cNvPr id="10" name="Rectangle 13"/>
          <p:cNvSpPr>
            <a:spLocks noChangeArrowheads="1"/>
          </p:cNvSpPr>
          <p:nvPr/>
        </p:nvSpPr>
        <p:spPr bwMode="auto">
          <a:xfrm rot="16200000" flipH="1">
            <a:off x="5777230" y="-4505325"/>
            <a:ext cx="644525" cy="10327005"/>
          </a:xfrm>
          <a:prstGeom prst="rect">
            <a:avLst/>
          </a:prstGeom>
          <a:noFill/>
          <a:ln w="38100">
            <a:gradFill>
              <a:gsLst>
                <a:gs pos="0">
                  <a:srgbClr val="3A543B"/>
                </a:gs>
                <a:gs pos="100000">
                  <a:srgbClr val="AA9D67"/>
                </a:gs>
              </a:gsLst>
              <a:lin ang="5400000" scaled="1"/>
            </a:gradFill>
          </a:ln>
        </p:spPr>
        <p:txBody>
          <a:bodyPr vert="horz" wrap="square" lIns="91440" tIns="45720" rIns="91440" bIns="45720" numCol="1" anchor="t" anchorCtr="0" compatLnSpc="1"/>
          <a:lstStyle/>
          <a:p>
            <a:endParaRPr lang="zh-CN" altLang="en-US">
              <a:latin typeface="Arial" panose="020B0604020202020204" pitchFamily="34" charset="0"/>
              <a:cs typeface="Arial" panose="020B0604020202020204" pitchFamily="34" charset="0"/>
            </a:endParaRPr>
          </a:p>
        </p:txBody>
      </p:sp>
      <p:sp>
        <p:nvSpPr>
          <p:cNvPr id="6" name="Rectangle 13"/>
          <p:cNvSpPr>
            <a:spLocks noChangeArrowheads="1"/>
          </p:cNvSpPr>
          <p:nvPr/>
        </p:nvSpPr>
        <p:spPr bwMode="auto">
          <a:xfrm rot="5400000">
            <a:off x="2533650" y="-1209675"/>
            <a:ext cx="915670" cy="905510"/>
          </a:xfrm>
          <a:prstGeom prst="rect">
            <a:avLst/>
          </a:prstGeom>
          <a:solidFill>
            <a:srgbClr val="3A543B"/>
          </a:solidFill>
          <a:ln>
            <a:noFill/>
          </a:ln>
        </p:spPr>
        <p:txBody>
          <a:bodyPr vert="horz" wrap="square" lIns="91440" tIns="45720" rIns="91440" bIns="45720" numCol="1" anchor="t" anchorCtr="0" compatLnSpc="1"/>
          <a:lstStyle/>
          <a:p>
            <a:endParaRPr lang="zh-CN" altLang="en-US">
              <a:latin typeface="Arial" panose="020B0604020202020204" pitchFamily="34" charset="0"/>
              <a:cs typeface="Arial" panose="020B0604020202020204" pitchFamily="34" charset="0"/>
            </a:endParaRPr>
          </a:p>
        </p:txBody>
      </p:sp>
      <p:sp>
        <p:nvSpPr>
          <p:cNvPr id="7" name="Rectangle 13"/>
          <p:cNvSpPr>
            <a:spLocks noChangeArrowheads="1"/>
          </p:cNvSpPr>
          <p:nvPr/>
        </p:nvSpPr>
        <p:spPr bwMode="auto">
          <a:xfrm rot="5400000">
            <a:off x="3402965" y="-1209675"/>
            <a:ext cx="915670" cy="905510"/>
          </a:xfrm>
          <a:prstGeom prst="rect">
            <a:avLst/>
          </a:prstGeom>
          <a:solidFill>
            <a:srgbClr val="AA9D67"/>
          </a:solidFill>
          <a:ln>
            <a:noFill/>
          </a:ln>
        </p:spPr>
        <p:txBody>
          <a:bodyPr vert="horz" wrap="square" lIns="91440" tIns="45720" rIns="91440" bIns="45720" numCol="1" anchor="t" anchorCtr="0" compatLnSpc="1"/>
          <a:lstStyle/>
          <a:p>
            <a:endParaRPr lang="zh-CN" altLang="en-US">
              <a:latin typeface="Arial" panose="020B0604020202020204" pitchFamily="34" charset="0"/>
              <a:cs typeface="Arial" panose="020B0604020202020204" pitchFamily="34" charset="0"/>
            </a:endParaRPr>
          </a:p>
        </p:txBody>
      </p:sp>
      <p:pic>
        <p:nvPicPr>
          <p:cNvPr id="8" name="图片 7"/>
          <p:cNvPicPr>
            <a:picLocks noChangeAspect="1"/>
          </p:cNvPicPr>
          <p:nvPr/>
        </p:nvPicPr>
        <p:blipFill rotWithShape="1">
          <a:blip r:embed="rId1" cstate="print">
            <a:extLst>
              <a:ext uri="{28A0092B-C50C-407E-A947-70E740481C1C}">
                <a14:useLocalDpi xmlns:a14="http://schemas.microsoft.com/office/drawing/2010/main" val="0"/>
              </a:ext>
            </a:extLst>
          </a:blip>
          <a:srcRect l="5305" t="5898" r="33568" b="7130"/>
          <a:stretch>
            <a:fillRect/>
          </a:stretch>
        </p:blipFill>
        <p:spPr>
          <a:xfrm flipV="1">
            <a:off x="426720" y="-115570"/>
            <a:ext cx="1692910" cy="924560"/>
          </a:xfrm>
          <a:prstGeom prst="rect">
            <a:avLst/>
          </a:prstGeom>
        </p:spPr>
      </p:pic>
      <p:sp>
        <p:nvSpPr>
          <p:cNvPr id="29" name="文本框 28"/>
          <p:cNvSpPr txBox="1"/>
          <p:nvPr/>
        </p:nvSpPr>
        <p:spPr>
          <a:xfrm>
            <a:off x="2119630" y="335915"/>
            <a:ext cx="9356725" cy="645160"/>
          </a:xfrm>
          <a:prstGeom prst="rect">
            <a:avLst/>
          </a:prstGeom>
          <a:noFill/>
        </p:spPr>
        <p:txBody>
          <a:bodyPr wrap="square" rtlCol="0">
            <a:spAutoFit/>
          </a:bodyPr>
          <a:lstStyle/>
          <a:p>
            <a:pPr>
              <a:buClrTx/>
              <a:buSzTx/>
              <a:buFontTx/>
            </a:pPr>
            <a:r>
              <a:rPr lang="vi-VN" altLang="en-US" sz="3600" b="1" dirty="0">
                <a:gradFill>
                  <a:gsLst>
                    <a:gs pos="0">
                      <a:srgbClr val="3A543B"/>
                    </a:gs>
                    <a:gs pos="100000">
                      <a:srgbClr val="AA9D67"/>
                    </a:gs>
                  </a:gsLst>
                  <a:lin ang="0" scaled="0"/>
                </a:gradFill>
                <a:latin typeface="Arial" panose="020B0604020202020204" pitchFamily="34" charset="0"/>
                <a:ea typeface="张海山锐线体2.0" panose="02000000000000000000" pitchFamily="2" charset="-122"/>
                <a:cs typeface="Arial" panose="020B0604020202020204" pitchFamily="34" charset="0"/>
                <a:sym typeface="+mn-ea"/>
              </a:rPr>
              <a:t>Các quy trình trong mô hình thác nước</a:t>
            </a:r>
            <a:endParaRPr lang="vi-VN" altLang="en-US" sz="3600" b="1" dirty="0">
              <a:gradFill>
                <a:gsLst>
                  <a:gs pos="0">
                    <a:srgbClr val="3A543B"/>
                  </a:gs>
                  <a:gs pos="100000">
                    <a:srgbClr val="AA9D67"/>
                  </a:gs>
                </a:gsLst>
                <a:lin ang="0" scaled="0"/>
              </a:gradFill>
              <a:latin typeface="Arial" panose="020B0604020202020204" pitchFamily="34" charset="0"/>
              <a:ea typeface="张海山锐线体2.0" panose="02000000000000000000" pitchFamily="2" charset="-122"/>
              <a:cs typeface="Arial" panose="020B0604020202020204" pitchFamily="34" charset="0"/>
              <a:sym typeface="+mn-ea"/>
            </a:endParaRPr>
          </a:p>
        </p:txBody>
      </p:sp>
      <p:sp>
        <p:nvSpPr>
          <p:cNvPr id="2" name="Text Box 1"/>
          <p:cNvSpPr txBox="1"/>
          <p:nvPr/>
        </p:nvSpPr>
        <p:spPr>
          <a:xfrm>
            <a:off x="935990" y="1264920"/>
            <a:ext cx="11256010" cy="5323205"/>
          </a:xfrm>
          <a:prstGeom prst="rect">
            <a:avLst/>
          </a:prstGeom>
          <a:noFill/>
          <a:ln w="9525">
            <a:noFill/>
          </a:ln>
        </p:spPr>
        <p:txBody>
          <a:bodyPr wrap="square">
            <a:spAutoFit/>
          </a:bodyPr>
          <a:p>
            <a:pPr indent="0"/>
            <a:r>
              <a:rPr lang="en-US" sz="2000" b="0">
                <a:latin typeface="Times New Roman" panose="02020603050405020304" charset="0"/>
                <a:cs typeface="Calibri" panose="020F0502020204030204" charset="0"/>
              </a:rPr>
              <a:t>Phân tích yêu cầu </a:t>
            </a:r>
            <a:r>
              <a:rPr lang="en-US" sz="2000" b="0" i="1">
                <a:latin typeface="Times New Roman" panose="02020603050405020304" charset="0"/>
                <a:cs typeface="Calibri" panose="020F0502020204030204" charset="0"/>
              </a:rPr>
              <a:t>(Requirement Analysis)</a:t>
            </a:r>
            <a:r>
              <a:rPr lang="en-US" sz="2000" b="0">
                <a:latin typeface="Times New Roman" panose="02020603050405020304" charset="0"/>
                <a:cs typeface="Calibri" panose="020F0502020204030204" charset="0"/>
              </a:rPr>
              <a:t> :	+ Giai đoạn thu nhập và phân tích các yêu cầu của hệ thống. Thiết kế hệ thống </a:t>
            </a:r>
            <a:r>
              <a:rPr lang="en-US" sz="2000" b="0" i="1">
                <a:latin typeface="Times New Roman" panose="02020603050405020304" charset="0"/>
                <a:cs typeface="Calibri" panose="020F0502020204030204" charset="0"/>
              </a:rPr>
              <a:t>(System Design) </a:t>
            </a:r>
            <a:r>
              <a:rPr lang="en-US" sz="2000" b="0">
                <a:latin typeface="Times New Roman" panose="02020603050405020304" charset="0"/>
                <a:cs typeface="Calibri" panose="020F0502020204030204" charset="0"/>
              </a:rPr>
              <a:t>:	+ Giai đoạn phân tích và thiết kế hệ thống phần mềm.	+ Xác định kiến trúc tổng thể của hệ thống.	+ Thảo luận về yêu cầu phần cứng và phần mềm.Xây dựng hệ thống </a:t>
            </a:r>
            <a:r>
              <a:rPr lang="en-US" sz="2000" b="0" i="1">
                <a:latin typeface="Times New Roman" panose="02020603050405020304" charset="0"/>
                <a:cs typeface="Calibri" panose="020F0502020204030204" charset="0"/>
              </a:rPr>
              <a:t>(Implementation)</a:t>
            </a:r>
            <a:r>
              <a:rPr lang="en-US" sz="2000" b="0">
                <a:latin typeface="Times New Roman" panose="02020603050405020304" charset="0"/>
                <a:cs typeface="Calibri" panose="020F0502020204030204" charset="0"/>
              </a:rPr>
              <a:t> :+ Hệ thống được phát triển theo từng đơn vị </a:t>
            </a:r>
            <a:r>
              <a:rPr lang="en-US" sz="2000" b="0" i="1">
                <a:latin typeface="Times New Roman" panose="02020603050405020304" charset="0"/>
                <a:cs typeface="Calibri" panose="020F0502020204030204" charset="0"/>
              </a:rPr>
              <a:t>(unit)</a:t>
            </a:r>
            <a:r>
              <a:rPr lang="en-US" sz="2000" b="0">
                <a:latin typeface="Times New Roman" panose="02020603050405020304" charset="0"/>
                <a:cs typeface="Calibri" panose="020F0502020204030204" charset="0"/>
              </a:rPr>
              <a:t> và được tích hợp trong giai đoạn tiếp theo. + Mỗi đơn vị được phát triển và kiểm tra bởi lập trình viên gọi là </a:t>
            </a:r>
            <a:r>
              <a:rPr lang="en-US" sz="2000" b="0" i="1">
                <a:latin typeface="Times New Roman" panose="02020603050405020304" charset="0"/>
                <a:cs typeface="Calibri" panose="020F0502020204030204" charset="0"/>
              </a:rPr>
              <a:t>Unit Test</a:t>
            </a:r>
            <a:r>
              <a:rPr lang="en-US" sz="2000" b="0">
                <a:latin typeface="Times New Roman" panose="02020603050405020304" charset="0"/>
                <a:cs typeface="Calibri" panose="020F0502020204030204" charset="0"/>
              </a:rPr>
              <a:t>.Kiểm thử hệ thống </a:t>
            </a:r>
            <a:r>
              <a:rPr lang="en-US" sz="2000" b="0" i="1">
                <a:latin typeface="Times New Roman" panose="02020603050405020304" charset="0"/>
                <a:cs typeface="Calibri" panose="020F0502020204030204" charset="0"/>
              </a:rPr>
              <a:t>(System Testing)</a:t>
            </a:r>
            <a:r>
              <a:rPr lang="en-US" sz="2000" b="0">
                <a:latin typeface="Times New Roman" panose="02020603050405020304" charset="0"/>
                <a:cs typeface="Calibri" panose="020F0502020204030204" charset="0"/>
              </a:rPr>
              <a:t> :+ Tất cả các đơn vị </a:t>
            </a:r>
            <a:r>
              <a:rPr lang="en-US" sz="2000" b="0" i="1">
                <a:latin typeface="Times New Roman" panose="02020603050405020304" charset="0"/>
                <a:cs typeface="Calibri" panose="020F0502020204030204" charset="0"/>
              </a:rPr>
              <a:t>(unit)</a:t>
            </a:r>
            <a:r>
              <a:rPr lang="en-US" sz="2000" b="0">
                <a:latin typeface="Times New Roman" panose="02020603050405020304" charset="0"/>
                <a:cs typeface="Calibri" panose="020F0502020204030204" charset="0"/>
              </a:rPr>
              <a:t> được phát triển trong giai đoạn xây dựng hệ thống </a:t>
            </a:r>
            <a:r>
              <a:rPr lang="en-US" sz="2000" b="0" i="1">
                <a:latin typeface="Times New Roman" panose="02020603050405020304" charset="0"/>
                <a:cs typeface="Calibri" panose="020F0502020204030204" charset="0"/>
              </a:rPr>
              <a:t>(Implementation)</a:t>
            </a:r>
            <a:r>
              <a:rPr lang="en-US" sz="2000" b="0">
                <a:latin typeface="Times New Roman" panose="02020603050405020304" charset="0"/>
                <a:cs typeface="Calibri" panose="020F0502020204030204" charset="0"/>
              </a:rPr>
              <a:t> và được tích hợp vào hệ thống sau khi đã hoàn tất bước kiểm tra trên từng đơn vị. + Sau khi tích hợp, toàn bộ hệ thống được kiểm tra và sửa lỗi.Triển khai hệ thống </a:t>
            </a:r>
            <a:r>
              <a:rPr lang="en-US" sz="2000" b="0" i="1">
                <a:latin typeface="Times New Roman" panose="02020603050405020304" charset="0"/>
                <a:cs typeface="Calibri" panose="020F0502020204030204" charset="0"/>
              </a:rPr>
              <a:t>(System Deployment)</a:t>
            </a:r>
            <a:r>
              <a:rPr lang="en-US" sz="2000" b="0">
                <a:latin typeface="Times New Roman" panose="02020603050405020304" charset="0"/>
                <a:cs typeface="Calibri" panose="020F0502020204030204" charset="0"/>
              </a:rPr>
              <a:t> :+ Sau khi các bước kiểm tra được hoàn tất, sản phẩm được triển khai cho khách hàng và tung ra thị trường.Bảo trì hệ thống </a:t>
            </a:r>
            <a:r>
              <a:rPr lang="en-US" sz="2000" b="0" i="1">
                <a:latin typeface="Times New Roman" panose="02020603050405020304" charset="0"/>
                <a:cs typeface="Calibri" panose="020F0502020204030204" charset="0"/>
              </a:rPr>
              <a:t>(System Maintenance)</a:t>
            </a:r>
            <a:r>
              <a:rPr lang="en-US" sz="2000" b="0">
                <a:latin typeface="Times New Roman" panose="02020603050405020304" charset="0"/>
                <a:cs typeface="Calibri" panose="020F0502020204030204" charset="0"/>
              </a:rPr>
              <a:t> :	+ Bảo trì hệ thống khi có bất kỳ thay đổi nào từ phía khách hàng.</a:t>
            </a:r>
            <a:endParaRPr lang="en-US" sz="200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rgbClr val="E4E5E0"/>
            </a:gs>
            <a:gs pos="100000">
              <a:srgbClr val="F0F0F0"/>
            </a:gs>
          </a:gsLst>
          <a:lin ang="0" scaled="0"/>
        </a:gradFill>
        <a:effectLst/>
      </p:bgPr>
    </p:bg>
    <p:spTree>
      <p:nvGrpSpPr>
        <p:cNvPr id="1" name=""/>
        <p:cNvGrpSpPr/>
        <p:nvPr/>
      </p:nvGrpSpPr>
      <p:grpSpPr>
        <a:xfrm>
          <a:off x="0" y="0"/>
          <a:ext cx="0" cy="0"/>
          <a:chOff x="0" y="0"/>
          <a:chExt cx="0" cy="0"/>
        </a:xfrm>
      </p:grpSpPr>
      <p:pic>
        <p:nvPicPr>
          <p:cNvPr id="5" name="图片 4"/>
          <p:cNvPicPr>
            <a:picLocks noChangeAspect="1"/>
          </p:cNvPicPr>
          <p:nvPr/>
        </p:nvPicPr>
        <p:blipFill rotWithShape="1">
          <a:blip r:embed="rId1" cstate="print">
            <a:extLst>
              <a:ext uri="{28A0092B-C50C-407E-A947-70E740481C1C}">
                <a14:useLocalDpi xmlns:a14="http://schemas.microsoft.com/office/drawing/2010/main" val="0"/>
              </a:ext>
            </a:extLst>
          </a:blip>
          <a:srcRect l="67840" t="6602" r="6244" b="6074"/>
          <a:stretch>
            <a:fillRect/>
          </a:stretch>
        </p:blipFill>
        <p:spPr>
          <a:xfrm flipV="1">
            <a:off x="1863619" y="871122"/>
            <a:ext cx="3924619" cy="5289705"/>
          </a:xfrm>
          <a:custGeom>
            <a:avLst/>
            <a:gdLst>
              <a:gd name="connsiteX0" fmla="*/ 180303 w 2369712"/>
              <a:gd name="connsiteY0" fmla="*/ 180304 h 3193960"/>
              <a:gd name="connsiteX1" fmla="*/ 180303 w 2369712"/>
              <a:gd name="connsiteY1" fmla="*/ 2991118 h 3193960"/>
              <a:gd name="connsiteX2" fmla="*/ 2176528 w 2369712"/>
              <a:gd name="connsiteY2" fmla="*/ 2991118 h 3193960"/>
              <a:gd name="connsiteX3" fmla="*/ 2176528 w 2369712"/>
              <a:gd name="connsiteY3" fmla="*/ 180304 h 3193960"/>
              <a:gd name="connsiteX4" fmla="*/ 0 w 2369712"/>
              <a:gd name="connsiteY4" fmla="*/ 0 h 3193960"/>
              <a:gd name="connsiteX5" fmla="*/ 2369712 w 2369712"/>
              <a:gd name="connsiteY5" fmla="*/ 0 h 3193960"/>
              <a:gd name="connsiteX6" fmla="*/ 2369712 w 2369712"/>
              <a:gd name="connsiteY6" fmla="*/ 3193960 h 3193960"/>
              <a:gd name="connsiteX7" fmla="*/ 0 w 2369712"/>
              <a:gd name="connsiteY7" fmla="*/ 3193960 h 3193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69712" h="3193960">
                <a:moveTo>
                  <a:pt x="180303" y="180304"/>
                </a:moveTo>
                <a:lnTo>
                  <a:pt x="180303" y="2991118"/>
                </a:lnTo>
                <a:lnTo>
                  <a:pt x="2176528" y="2991118"/>
                </a:lnTo>
                <a:lnTo>
                  <a:pt x="2176528" y="180304"/>
                </a:lnTo>
                <a:close/>
                <a:moveTo>
                  <a:pt x="0" y="0"/>
                </a:moveTo>
                <a:lnTo>
                  <a:pt x="2369712" y="0"/>
                </a:lnTo>
                <a:lnTo>
                  <a:pt x="2369712" y="3193960"/>
                </a:lnTo>
                <a:lnTo>
                  <a:pt x="0" y="3193960"/>
                </a:lnTo>
                <a:close/>
              </a:path>
            </a:pathLst>
          </a:custGeom>
        </p:spPr>
      </p:pic>
      <p:pic>
        <p:nvPicPr>
          <p:cNvPr id="3" name="图片 2"/>
          <p:cNvPicPr>
            <a:picLocks noChangeAspect="1"/>
          </p:cNvPicPr>
          <p:nvPr/>
        </p:nvPicPr>
        <p:blipFill rotWithShape="1">
          <a:blip r:embed="rId1" cstate="print">
            <a:extLst>
              <a:ext uri="{28A0092B-C50C-407E-A947-70E740481C1C}">
                <a14:useLocalDpi xmlns:a14="http://schemas.microsoft.com/office/drawing/2010/main" val="0"/>
              </a:ext>
            </a:extLst>
          </a:blip>
          <a:srcRect l="5305" t="5898" r="33568" b="7130"/>
          <a:stretch>
            <a:fillRect/>
          </a:stretch>
        </p:blipFill>
        <p:spPr>
          <a:xfrm flipV="1">
            <a:off x="-2285720" y="0"/>
            <a:ext cx="8814613" cy="5016612"/>
          </a:xfrm>
          <a:prstGeom prst="rect">
            <a:avLst/>
          </a:prstGeom>
        </p:spPr>
      </p:pic>
      <p:sp>
        <p:nvSpPr>
          <p:cNvPr id="6" name="Rectangle 13"/>
          <p:cNvSpPr>
            <a:spLocks noChangeArrowheads="1"/>
          </p:cNvSpPr>
          <p:nvPr/>
        </p:nvSpPr>
        <p:spPr bwMode="auto">
          <a:xfrm rot="5400000">
            <a:off x="2598761" y="-1180800"/>
            <a:ext cx="915746" cy="869424"/>
          </a:xfrm>
          <a:prstGeom prst="rect">
            <a:avLst/>
          </a:prstGeom>
          <a:solidFill>
            <a:srgbClr val="3A543B"/>
          </a:solidFill>
          <a:ln>
            <a:noFill/>
          </a:ln>
        </p:spPr>
        <p:txBody>
          <a:bodyPr vert="horz" wrap="square" lIns="91440" tIns="45720" rIns="91440" bIns="45720" numCol="1" anchor="t" anchorCtr="0" compatLnSpc="1"/>
          <a:lstStyle/>
          <a:p>
            <a:endParaRPr lang="zh-CN" altLang="en-US">
              <a:latin typeface="Arial" panose="020B0604020202020204" pitchFamily="34" charset="0"/>
              <a:cs typeface="Arial" panose="020B0604020202020204" pitchFamily="34" charset="0"/>
            </a:endParaRPr>
          </a:p>
        </p:txBody>
      </p:sp>
      <p:sp>
        <p:nvSpPr>
          <p:cNvPr id="7" name="Rectangle 13"/>
          <p:cNvSpPr>
            <a:spLocks noChangeArrowheads="1"/>
          </p:cNvSpPr>
          <p:nvPr/>
        </p:nvSpPr>
        <p:spPr bwMode="auto">
          <a:xfrm rot="5400000">
            <a:off x="3468185" y="-1180800"/>
            <a:ext cx="915746" cy="869424"/>
          </a:xfrm>
          <a:prstGeom prst="rect">
            <a:avLst/>
          </a:prstGeom>
          <a:solidFill>
            <a:srgbClr val="AA9D67"/>
          </a:solidFill>
          <a:ln>
            <a:noFill/>
          </a:ln>
        </p:spPr>
        <p:txBody>
          <a:bodyPr vert="horz" wrap="square" lIns="91440" tIns="45720" rIns="91440" bIns="45720" numCol="1" anchor="t" anchorCtr="0" compatLnSpc="1"/>
          <a:lstStyle/>
          <a:p>
            <a:endParaRPr lang="zh-CN" altLang="en-US">
              <a:latin typeface="Arial" panose="020B0604020202020204" pitchFamily="34" charset="0"/>
              <a:cs typeface="Arial" panose="020B0604020202020204" pitchFamily="34" charset="0"/>
            </a:endParaRPr>
          </a:p>
        </p:txBody>
      </p:sp>
      <p:sp>
        <p:nvSpPr>
          <p:cNvPr id="10" name="文本框 9"/>
          <p:cNvSpPr txBox="1"/>
          <p:nvPr/>
        </p:nvSpPr>
        <p:spPr>
          <a:xfrm>
            <a:off x="2379369" y="1547513"/>
            <a:ext cx="3306754" cy="829945"/>
          </a:xfrm>
          <a:prstGeom prst="rect">
            <a:avLst/>
          </a:prstGeom>
          <a:noFill/>
        </p:spPr>
        <p:txBody>
          <a:bodyPr wrap="square" rtlCol="0">
            <a:spAutoFit/>
          </a:bodyPr>
          <a:lstStyle/>
          <a:p>
            <a:r>
              <a:rPr lang="vi-VN" altLang="en-US" sz="4800" b="1" dirty="0" smtClean="0">
                <a:solidFill>
                  <a:srgbClr val="3A543B"/>
                </a:solidFill>
                <a:latin typeface="Arial" panose="020B0604020202020204" pitchFamily="34" charset="0"/>
                <a:ea typeface="张海山锐线体2.0" panose="02000000000000000000" pitchFamily="2" charset="-122"/>
                <a:cs typeface="Arial" panose="020B0604020202020204" pitchFamily="34" charset="0"/>
              </a:rPr>
              <a:t>Nội dung</a:t>
            </a:r>
            <a:endParaRPr lang="vi-VN" altLang="en-US" sz="4800" b="1" dirty="0" smtClean="0">
              <a:solidFill>
                <a:srgbClr val="3A543B"/>
              </a:solidFill>
              <a:latin typeface="Arial" panose="020B0604020202020204" pitchFamily="34" charset="0"/>
              <a:ea typeface="张海山锐线体2.0" panose="02000000000000000000" pitchFamily="2" charset="-122"/>
              <a:cs typeface="Arial" panose="020B0604020202020204" pitchFamily="34" charset="0"/>
            </a:endParaRPr>
          </a:p>
        </p:txBody>
      </p:sp>
      <p:sp>
        <p:nvSpPr>
          <p:cNvPr id="12" name="矩形 11" descr="e7d195523061f1c0deeec63e560781cfd59afb0ea006f2a87ABB68BF51EA6619813959095094C18C62A12F549504892A4AAA8C1554C6663626E05CA27F281A14E6983772AFC3FB97135759321DEA3D70F4CBCF81E63B27562C9F7CBC9922BCE951E60534D1E4011B1BBA81B8082D5318435F0383F9C3182B7063C6CE4ED36B7411051ABC8361419AA91DB9839997A661"/>
          <p:cNvSpPr>
            <a:spLocks noChangeAspect="1"/>
          </p:cNvSpPr>
          <p:nvPr/>
        </p:nvSpPr>
        <p:spPr>
          <a:xfrm>
            <a:off x="7339501" y="1372524"/>
            <a:ext cx="620410" cy="620410"/>
          </a:xfrm>
          <a:prstGeom prst="rect">
            <a:avLst/>
          </a:prstGeom>
          <a:solidFill>
            <a:srgbClr val="3A54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cs typeface="Arial" panose="020B0604020202020204" pitchFamily="34" charset="0"/>
            </a:endParaRPr>
          </a:p>
        </p:txBody>
      </p:sp>
      <p:cxnSp>
        <p:nvCxnSpPr>
          <p:cNvPr id="13" name="直接连接符 12"/>
          <p:cNvCxnSpPr/>
          <p:nvPr/>
        </p:nvCxnSpPr>
        <p:spPr>
          <a:xfrm>
            <a:off x="7339500" y="1963012"/>
            <a:ext cx="4320000" cy="0"/>
          </a:xfrm>
          <a:prstGeom prst="line">
            <a:avLst/>
          </a:prstGeom>
          <a:ln w="44450">
            <a:solidFill>
              <a:srgbClr val="3A543B"/>
            </a:solidFill>
          </a:ln>
        </p:spPr>
        <p:style>
          <a:lnRef idx="1">
            <a:schemeClr val="accent1"/>
          </a:lnRef>
          <a:fillRef idx="0">
            <a:schemeClr val="accent1"/>
          </a:fillRef>
          <a:effectRef idx="0">
            <a:schemeClr val="accent1"/>
          </a:effectRef>
          <a:fontRef idx="minor">
            <a:schemeClr val="tx1"/>
          </a:fontRef>
        </p:style>
      </p:cxnSp>
      <p:sp>
        <p:nvSpPr>
          <p:cNvPr id="14" name="矩形 13" descr="e7d195523061f1c0deeec63e560781cfd59afb0ea006f2a87ABB68BF51EA6619813959095094C18C62A12F549504892A4AAA8C1554C6663626E05CA27F281A14E6983772AFC3FB97135759321DEA3D70F4CBCF81E63B27562C9F7CBC9922BCE951E60534D1E4011B1BBA81B8082D5318435F0383F9C3182B7063C6CE4ED36B7411051ABC8361419AA91DB9839997A661"/>
          <p:cNvSpPr>
            <a:spLocks noChangeAspect="1"/>
          </p:cNvSpPr>
          <p:nvPr/>
        </p:nvSpPr>
        <p:spPr>
          <a:xfrm>
            <a:off x="7339500" y="2631830"/>
            <a:ext cx="620410" cy="620410"/>
          </a:xfrm>
          <a:prstGeom prst="rect">
            <a:avLst/>
          </a:prstGeom>
          <a:solidFill>
            <a:srgbClr val="AA9D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cs typeface="Arial" panose="020B0604020202020204" pitchFamily="34" charset="0"/>
            </a:endParaRPr>
          </a:p>
        </p:txBody>
      </p:sp>
      <p:cxnSp>
        <p:nvCxnSpPr>
          <p:cNvPr id="15" name="直接连接符 14"/>
          <p:cNvCxnSpPr/>
          <p:nvPr/>
        </p:nvCxnSpPr>
        <p:spPr>
          <a:xfrm>
            <a:off x="7339499" y="3222318"/>
            <a:ext cx="4320000" cy="0"/>
          </a:xfrm>
          <a:prstGeom prst="line">
            <a:avLst/>
          </a:prstGeom>
          <a:ln w="44450">
            <a:solidFill>
              <a:srgbClr val="AA9D67"/>
            </a:solidFill>
          </a:ln>
        </p:spPr>
        <p:style>
          <a:lnRef idx="1">
            <a:schemeClr val="accent1"/>
          </a:lnRef>
          <a:fillRef idx="0">
            <a:schemeClr val="accent1"/>
          </a:fillRef>
          <a:effectRef idx="0">
            <a:schemeClr val="accent1"/>
          </a:effectRef>
          <a:fontRef idx="minor">
            <a:schemeClr val="tx1"/>
          </a:fontRef>
        </p:style>
      </p:cxnSp>
      <p:sp>
        <p:nvSpPr>
          <p:cNvPr id="16" name="矩形 15" descr="e7d195523061f1c0deeec63e560781cfd59afb0ea006f2a87ABB68BF51EA6619813959095094C18C62A12F549504892A4AAA8C1554C6663626E05CA27F281A14E6983772AFC3FB97135759321DEA3D70F4CBCF81E63B27562C9F7CBC9922BCE951E60534D1E4011B1BBA81B8082D5318435F0383F9C3182B7063C6CE4ED36B7411051ABC8361419AA91DB9839997A661"/>
          <p:cNvSpPr>
            <a:spLocks noChangeAspect="1"/>
          </p:cNvSpPr>
          <p:nvPr/>
        </p:nvSpPr>
        <p:spPr>
          <a:xfrm>
            <a:off x="7339500" y="3812807"/>
            <a:ext cx="620410" cy="620410"/>
          </a:xfrm>
          <a:prstGeom prst="rect">
            <a:avLst/>
          </a:prstGeom>
          <a:solidFill>
            <a:srgbClr val="3A54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cs typeface="Arial" panose="020B0604020202020204" pitchFamily="34" charset="0"/>
            </a:endParaRPr>
          </a:p>
        </p:txBody>
      </p:sp>
      <p:cxnSp>
        <p:nvCxnSpPr>
          <p:cNvPr id="17" name="直接连接符 16"/>
          <p:cNvCxnSpPr/>
          <p:nvPr/>
        </p:nvCxnSpPr>
        <p:spPr>
          <a:xfrm>
            <a:off x="7339499" y="4403295"/>
            <a:ext cx="4320000" cy="0"/>
          </a:xfrm>
          <a:prstGeom prst="line">
            <a:avLst/>
          </a:prstGeom>
          <a:ln w="44450">
            <a:solidFill>
              <a:srgbClr val="3A543B"/>
            </a:solidFill>
          </a:ln>
        </p:spPr>
        <p:style>
          <a:lnRef idx="1">
            <a:schemeClr val="accent1"/>
          </a:lnRef>
          <a:fillRef idx="0">
            <a:schemeClr val="accent1"/>
          </a:fillRef>
          <a:effectRef idx="0">
            <a:schemeClr val="accent1"/>
          </a:effectRef>
          <a:fontRef idx="minor">
            <a:schemeClr val="tx1"/>
          </a:fontRef>
        </p:style>
      </p:cxnSp>
      <p:sp>
        <p:nvSpPr>
          <p:cNvPr id="20" name="文本框 19"/>
          <p:cNvSpPr txBox="1"/>
          <p:nvPr/>
        </p:nvSpPr>
        <p:spPr>
          <a:xfrm>
            <a:off x="8007985" y="1009650"/>
            <a:ext cx="4481195" cy="953135"/>
          </a:xfrm>
          <a:prstGeom prst="rect">
            <a:avLst/>
          </a:prstGeom>
          <a:noFill/>
        </p:spPr>
        <p:txBody>
          <a:bodyPr wrap="square" rtlCol="0">
            <a:spAutoFit/>
          </a:bodyPr>
          <a:lstStyle/>
          <a:p>
            <a:r>
              <a:rPr lang="en-US" altLang="zh-CN" sz="2800" b="1" dirty="0">
                <a:solidFill>
                  <a:srgbClr val="3A543B"/>
                </a:solidFill>
                <a:latin typeface="Arial" panose="020B0604020202020204" pitchFamily="34" charset="0"/>
                <a:ea typeface="张海山锐线体2.0" panose="02000000000000000000" pitchFamily="2" charset="-122"/>
                <a:cs typeface="Arial" panose="020B0604020202020204" pitchFamily="34" charset="0"/>
              </a:rPr>
              <a:t>TỔNG QUAN VỀ ỨNG DỤNG XEM PHIM</a:t>
            </a:r>
            <a:endParaRPr lang="en-US" altLang="zh-CN" sz="2800" b="1" dirty="0">
              <a:solidFill>
                <a:srgbClr val="3A543B"/>
              </a:solidFill>
              <a:latin typeface="Arial" panose="020B0604020202020204" pitchFamily="34" charset="0"/>
              <a:ea typeface="张海山锐线体2.0" panose="02000000000000000000" pitchFamily="2" charset="-122"/>
              <a:cs typeface="Arial" panose="020B0604020202020204" pitchFamily="34" charset="0"/>
            </a:endParaRPr>
          </a:p>
        </p:txBody>
      </p:sp>
      <p:sp>
        <p:nvSpPr>
          <p:cNvPr id="21" name="文本框 20"/>
          <p:cNvSpPr txBox="1"/>
          <p:nvPr/>
        </p:nvSpPr>
        <p:spPr>
          <a:xfrm>
            <a:off x="7997825" y="2269490"/>
            <a:ext cx="4184650" cy="953135"/>
          </a:xfrm>
          <a:prstGeom prst="rect">
            <a:avLst/>
          </a:prstGeom>
          <a:noFill/>
        </p:spPr>
        <p:txBody>
          <a:bodyPr wrap="square" rtlCol="0">
            <a:spAutoFit/>
          </a:bodyPr>
          <a:lstStyle/>
          <a:p>
            <a:r>
              <a:rPr lang="en-US" altLang="zh-CN" sz="2800" b="1" dirty="0">
                <a:solidFill>
                  <a:srgbClr val="AA9D67"/>
                </a:solidFill>
                <a:latin typeface="Arial" panose="020B0604020202020204" pitchFamily="34" charset="0"/>
                <a:ea typeface="张海山锐线体2.0" panose="02000000000000000000" pitchFamily="2" charset="-122"/>
                <a:cs typeface="Arial" panose="020B0604020202020204" pitchFamily="34" charset="0"/>
              </a:rPr>
              <a:t> PHÂN TÍCH YÊU CẦU HỆ THỐNG</a:t>
            </a:r>
            <a:endParaRPr lang="en-US" altLang="zh-CN" sz="2800" b="1" dirty="0">
              <a:solidFill>
                <a:srgbClr val="AA9D67"/>
              </a:solidFill>
              <a:latin typeface="Arial" panose="020B0604020202020204" pitchFamily="34" charset="0"/>
              <a:ea typeface="张海山锐线体2.0" panose="02000000000000000000" pitchFamily="2" charset="-122"/>
              <a:cs typeface="Arial" panose="020B0604020202020204" pitchFamily="34" charset="0"/>
            </a:endParaRPr>
          </a:p>
        </p:txBody>
      </p:sp>
      <p:sp>
        <p:nvSpPr>
          <p:cNvPr id="22" name="文本框 21"/>
          <p:cNvSpPr txBox="1"/>
          <p:nvPr/>
        </p:nvSpPr>
        <p:spPr>
          <a:xfrm>
            <a:off x="8007791" y="3449835"/>
            <a:ext cx="3838623" cy="953135"/>
          </a:xfrm>
          <a:prstGeom prst="rect">
            <a:avLst/>
          </a:prstGeom>
          <a:noFill/>
        </p:spPr>
        <p:txBody>
          <a:bodyPr wrap="square" rtlCol="0">
            <a:spAutoFit/>
          </a:bodyPr>
          <a:lstStyle/>
          <a:p>
            <a:r>
              <a:rPr lang="en-US" altLang="zh-CN" sz="2800" b="1" dirty="0">
                <a:solidFill>
                  <a:srgbClr val="3A543B"/>
                </a:solidFill>
                <a:latin typeface="Arial" panose="020B0604020202020204" pitchFamily="34" charset="0"/>
                <a:ea typeface="张海山锐线体2.0" panose="02000000000000000000" pitchFamily="2" charset="-122"/>
                <a:cs typeface="Arial" panose="020B0604020202020204" pitchFamily="34" charset="0"/>
              </a:rPr>
              <a:t>THIẾT KẾ YÊU CẦU HỆ THỐNG</a:t>
            </a:r>
            <a:endParaRPr lang="en-US" altLang="zh-CN" sz="2800" b="1" dirty="0">
              <a:solidFill>
                <a:srgbClr val="3A543B"/>
              </a:solidFill>
              <a:latin typeface="Arial" panose="020B0604020202020204" pitchFamily="34" charset="0"/>
              <a:ea typeface="张海山锐线体2.0" panose="02000000000000000000" pitchFamily="2" charset="-122"/>
              <a:cs typeface="Arial" panose="020B0604020202020204" pitchFamily="34" charset="0"/>
            </a:endParaRPr>
          </a:p>
        </p:txBody>
      </p:sp>
      <p:sp>
        <p:nvSpPr>
          <p:cNvPr id="28" name="文本框 27"/>
          <p:cNvSpPr txBox="1"/>
          <p:nvPr/>
        </p:nvSpPr>
        <p:spPr>
          <a:xfrm>
            <a:off x="7412362" y="1381217"/>
            <a:ext cx="584913" cy="646331"/>
          </a:xfrm>
          <a:prstGeom prst="rect">
            <a:avLst/>
          </a:prstGeom>
          <a:noFill/>
        </p:spPr>
        <p:txBody>
          <a:bodyPr wrap="square" rtlCol="0">
            <a:spAutoFit/>
          </a:bodyPr>
          <a:lstStyle/>
          <a:p>
            <a:r>
              <a:rPr lang="en-US" altLang="zh-CN" sz="3600" b="1" dirty="0" smtClean="0">
                <a:solidFill>
                  <a:srgbClr val="EFEFEE"/>
                </a:solidFill>
                <a:latin typeface="Arial" panose="020B0604020202020204" pitchFamily="34" charset="0"/>
                <a:ea typeface="张海山锐线体2.0" panose="02000000000000000000" pitchFamily="2" charset="-122"/>
                <a:cs typeface="Arial" panose="020B0604020202020204" pitchFamily="34" charset="0"/>
              </a:rPr>
              <a:t>1</a:t>
            </a:r>
            <a:endParaRPr lang="en-US" altLang="zh-CN" sz="3600" b="1" dirty="0" smtClean="0">
              <a:solidFill>
                <a:srgbClr val="EFEFEE"/>
              </a:solidFill>
              <a:latin typeface="Arial" panose="020B0604020202020204" pitchFamily="34" charset="0"/>
              <a:ea typeface="张海山锐线体2.0" panose="02000000000000000000" pitchFamily="2" charset="-122"/>
              <a:cs typeface="Arial" panose="020B0604020202020204" pitchFamily="34" charset="0"/>
            </a:endParaRPr>
          </a:p>
        </p:txBody>
      </p:sp>
      <p:sp>
        <p:nvSpPr>
          <p:cNvPr id="29" name="文本框 28"/>
          <p:cNvSpPr txBox="1"/>
          <p:nvPr/>
        </p:nvSpPr>
        <p:spPr>
          <a:xfrm>
            <a:off x="7412362" y="2608946"/>
            <a:ext cx="584913" cy="646331"/>
          </a:xfrm>
          <a:prstGeom prst="rect">
            <a:avLst/>
          </a:prstGeom>
          <a:noFill/>
        </p:spPr>
        <p:txBody>
          <a:bodyPr wrap="square" rtlCol="0">
            <a:spAutoFit/>
          </a:bodyPr>
          <a:lstStyle/>
          <a:p>
            <a:r>
              <a:rPr lang="en-US" altLang="zh-CN" sz="3600" b="1" dirty="0" smtClean="0">
                <a:solidFill>
                  <a:srgbClr val="EFEFEE"/>
                </a:solidFill>
                <a:latin typeface="Arial" panose="020B0604020202020204" pitchFamily="34" charset="0"/>
                <a:ea typeface="张海山锐线体2.0" panose="02000000000000000000" pitchFamily="2" charset="-122"/>
                <a:cs typeface="Arial" panose="020B0604020202020204" pitchFamily="34" charset="0"/>
              </a:rPr>
              <a:t>2</a:t>
            </a:r>
            <a:endParaRPr lang="en-US" altLang="zh-CN" sz="3600" b="1" dirty="0" smtClean="0">
              <a:solidFill>
                <a:srgbClr val="EFEFEE"/>
              </a:solidFill>
              <a:latin typeface="Arial" panose="020B0604020202020204" pitchFamily="34" charset="0"/>
              <a:ea typeface="张海山锐线体2.0" panose="02000000000000000000" pitchFamily="2" charset="-122"/>
              <a:cs typeface="Arial" panose="020B0604020202020204" pitchFamily="34" charset="0"/>
            </a:endParaRPr>
          </a:p>
        </p:txBody>
      </p:sp>
      <p:sp>
        <p:nvSpPr>
          <p:cNvPr id="30" name="文本框 29"/>
          <p:cNvSpPr txBox="1"/>
          <p:nvPr/>
        </p:nvSpPr>
        <p:spPr>
          <a:xfrm>
            <a:off x="7412984" y="3803744"/>
            <a:ext cx="584913" cy="646331"/>
          </a:xfrm>
          <a:prstGeom prst="rect">
            <a:avLst/>
          </a:prstGeom>
          <a:noFill/>
        </p:spPr>
        <p:txBody>
          <a:bodyPr wrap="square" rtlCol="0">
            <a:spAutoFit/>
          </a:bodyPr>
          <a:lstStyle/>
          <a:p>
            <a:r>
              <a:rPr lang="en-US" altLang="zh-CN" sz="3600" b="1" dirty="0" smtClean="0">
                <a:solidFill>
                  <a:srgbClr val="EFEFEE"/>
                </a:solidFill>
                <a:latin typeface="Arial" panose="020B0604020202020204" pitchFamily="34" charset="0"/>
                <a:ea typeface="张海山锐线体2.0" panose="02000000000000000000" pitchFamily="2" charset="-122"/>
                <a:cs typeface="Arial" panose="020B0604020202020204" pitchFamily="34" charset="0"/>
              </a:rPr>
              <a:t>3</a:t>
            </a:r>
            <a:endParaRPr lang="en-US" altLang="zh-CN" sz="3600" b="1" dirty="0" smtClean="0">
              <a:solidFill>
                <a:srgbClr val="EFEFEE"/>
              </a:solidFill>
              <a:latin typeface="Arial" panose="020B0604020202020204" pitchFamily="34" charset="0"/>
              <a:ea typeface="张海山锐线体2.0" panose="02000000000000000000" pitchFamily="2" charset="-122"/>
              <a:cs typeface="Arial" panose="020B0604020202020204" pitchFamily="34"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gradFill>
          <a:gsLst>
            <a:gs pos="0">
              <a:srgbClr val="E4E5E0"/>
            </a:gs>
            <a:gs pos="100000">
              <a:srgbClr val="F0F0F0"/>
            </a:gs>
          </a:gsLst>
          <a:lin ang="0" scaled="0"/>
        </a:gradFill>
        <a:effectLst/>
      </p:bgPr>
    </p:bg>
    <p:spTree>
      <p:nvGrpSpPr>
        <p:cNvPr id="1" name=""/>
        <p:cNvGrpSpPr/>
        <p:nvPr/>
      </p:nvGrpSpPr>
      <p:grpSpPr>
        <a:xfrm>
          <a:off x="0" y="0"/>
          <a:ext cx="0" cy="0"/>
          <a:chOff x="0" y="0"/>
          <a:chExt cx="0" cy="0"/>
        </a:xfrm>
      </p:grpSpPr>
      <p:sp>
        <p:nvSpPr>
          <p:cNvPr id="6" name="Rectangle 13"/>
          <p:cNvSpPr>
            <a:spLocks noChangeArrowheads="1"/>
          </p:cNvSpPr>
          <p:nvPr/>
        </p:nvSpPr>
        <p:spPr bwMode="auto">
          <a:xfrm rot="5400000">
            <a:off x="2598761" y="-1180800"/>
            <a:ext cx="915746" cy="869424"/>
          </a:xfrm>
          <a:prstGeom prst="rect">
            <a:avLst/>
          </a:prstGeom>
          <a:solidFill>
            <a:srgbClr val="3A543B"/>
          </a:solidFill>
          <a:ln>
            <a:noFill/>
          </a:ln>
        </p:spPr>
        <p:txBody>
          <a:bodyPr vert="horz" wrap="square" lIns="91440" tIns="45720" rIns="91440" bIns="45720" numCol="1" anchor="t" anchorCtr="0" compatLnSpc="1"/>
          <a:lstStyle/>
          <a:p>
            <a:endParaRPr lang="zh-CN" altLang="en-US"/>
          </a:p>
        </p:txBody>
      </p:sp>
      <p:sp>
        <p:nvSpPr>
          <p:cNvPr id="7" name="Rectangle 13"/>
          <p:cNvSpPr>
            <a:spLocks noChangeArrowheads="1"/>
          </p:cNvSpPr>
          <p:nvPr/>
        </p:nvSpPr>
        <p:spPr bwMode="auto">
          <a:xfrm rot="5400000">
            <a:off x="3468185" y="-1180800"/>
            <a:ext cx="915746" cy="869424"/>
          </a:xfrm>
          <a:prstGeom prst="rect">
            <a:avLst/>
          </a:prstGeom>
          <a:solidFill>
            <a:srgbClr val="AA9D67"/>
          </a:solidFill>
          <a:ln>
            <a:noFill/>
          </a:ln>
        </p:spPr>
        <p:txBody>
          <a:bodyPr vert="horz" wrap="square" lIns="91440" tIns="45720" rIns="91440" bIns="45720" numCol="1" anchor="t" anchorCtr="0" compatLnSpc="1"/>
          <a:lstStyle/>
          <a:p>
            <a:endParaRPr lang="zh-CN" altLang="en-US"/>
          </a:p>
        </p:txBody>
      </p:sp>
      <p:sp>
        <p:nvSpPr>
          <p:cNvPr id="8" name="文本框 7"/>
          <p:cNvSpPr txBox="1"/>
          <p:nvPr/>
        </p:nvSpPr>
        <p:spPr>
          <a:xfrm>
            <a:off x="5518047" y="1173539"/>
            <a:ext cx="3306754" cy="768350"/>
          </a:xfrm>
          <a:prstGeom prst="rect">
            <a:avLst/>
          </a:prstGeom>
          <a:noFill/>
        </p:spPr>
        <p:txBody>
          <a:bodyPr wrap="square" rtlCol="0">
            <a:spAutoFit/>
          </a:bodyPr>
          <a:lstStyle/>
          <a:p>
            <a:r>
              <a:rPr lang="en-US" altLang="zh-CN" sz="4400" b="1" dirty="0">
                <a:gradFill>
                  <a:gsLst>
                    <a:gs pos="0">
                      <a:srgbClr val="3A543B"/>
                    </a:gs>
                    <a:gs pos="100000">
                      <a:srgbClr val="AA9D67"/>
                    </a:gs>
                  </a:gsLst>
                  <a:lin ang="0" scaled="0"/>
                </a:gradFill>
                <a:latin typeface="Arial" panose="020B0604020202020204" pitchFamily="34" charset="0"/>
                <a:ea typeface="张海山锐线体2.0" panose="02000000000000000000" pitchFamily="2" charset="-122"/>
                <a:cs typeface="Arial" panose="020B0604020202020204" pitchFamily="34" charset="0"/>
              </a:rPr>
              <a:t>Thank  you</a:t>
            </a:r>
            <a:endParaRPr lang="zh-CN" altLang="en-US" sz="4800" b="1" dirty="0">
              <a:solidFill>
                <a:srgbClr val="3A543B"/>
              </a:solidFill>
              <a:latin typeface="张海山锐线体2.0" panose="02000000000000000000" pitchFamily="2" charset="-122"/>
              <a:ea typeface="张海山锐线体2.0" panose="02000000000000000000" pitchFamily="2" charset="-122"/>
            </a:endParaRPr>
          </a:p>
        </p:txBody>
      </p:sp>
      <p:sp>
        <p:nvSpPr>
          <p:cNvPr id="10" name="Rectangle 13"/>
          <p:cNvSpPr>
            <a:spLocks noChangeArrowheads="1"/>
          </p:cNvSpPr>
          <p:nvPr/>
        </p:nvSpPr>
        <p:spPr bwMode="auto">
          <a:xfrm rot="16200000" flipH="1">
            <a:off x="4102735" y="1147445"/>
            <a:ext cx="5815330" cy="4455795"/>
          </a:xfrm>
          <a:prstGeom prst="rect">
            <a:avLst/>
          </a:prstGeom>
          <a:noFill/>
          <a:ln w="38100">
            <a:gradFill>
              <a:gsLst>
                <a:gs pos="0">
                  <a:srgbClr val="3A543B"/>
                </a:gs>
                <a:gs pos="100000">
                  <a:srgbClr val="AA9D67"/>
                </a:gs>
              </a:gsLst>
              <a:lin ang="5400000" scaled="1"/>
            </a:gradFill>
          </a:ln>
        </p:spPr>
        <p:txBody>
          <a:bodyPr vert="horz" wrap="square" lIns="91440" tIns="45720" rIns="91440" bIns="45720" numCol="1" anchor="t" anchorCtr="0" compatLnSpc="1"/>
          <a:lstStyle/>
          <a:p>
            <a:endParaRPr lang="zh-CN" altLang="en-US">
              <a:latin typeface="Arial" panose="020B0604020202020204" pitchFamily="34" charset="0"/>
              <a:cs typeface="Arial" panose="020B0604020202020204" pitchFamily="34" charset="0"/>
            </a:endParaRPr>
          </a:p>
        </p:txBody>
      </p:sp>
      <p:pic>
        <p:nvPicPr>
          <p:cNvPr id="3" name="图片 7"/>
          <p:cNvPicPr>
            <a:picLocks noChangeAspect="1"/>
          </p:cNvPicPr>
          <p:nvPr/>
        </p:nvPicPr>
        <p:blipFill rotWithShape="1">
          <a:blip r:embed="rId1" cstate="print">
            <a:extLst>
              <a:ext uri="{28A0092B-C50C-407E-A947-70E740481C1C}">
                <a14:useLocalDpi xmlns:a14="http://schemas.microsoft.com/office/drawing/2010/main" val="0"/>
              </a:ext>
            </a:extLst>
          </a:blip>
          <a:srcRect l="5305" t="5898" r="33568" b="7130"/>
          <a:stretch>
            <a:fillRect/>
          </a:stretch>
        </p:blipFill>
        <p:spPr>
          <a:xfrm flipH="1" flipV="1">
            <a:off x="2124075" y="213995"/>
            <a:ext cx="9569450" cy="559689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rgbClr val="E4E5E0"/>
            </a:gs>
            <a:gs pos="100000">
              <a:srgbClr val="F0F0F0"/>
            </a:gs>
          </a:gsLst>
          <a:lin ang="0" scaled="0"/>
        </a:gradFill>
        <a:effectLst/>
      </p:bgPr>
    </p:bg>
    <p:spTree>
      <p:nvGrpSpPr>
        <p:cNvPr id="1" name=""/>
        <p:cNvGrpSpPr/>
        <p:nvPr/>
      </p:nvGrpSpPr>
      <p:grpSpPr>
        <a:xfrm>
          <a:off x="0" y="0"/>
          <a:ext cx="0" cy="0"/>
          <a:chOff x="0" y="0"/>
          <a:chExt cx="0" cy="0"/>
        </a:xfrm>
      </p:grpSpPr>
      <p:sp>
        <p:nvSpPr>
          <p:cNvPr id="6" name="Rectangle 13"/>
          <p:cNvSpPr>
            <a:spLocks noChangeArrowheads="1"/>
          </p:cNvSpPr>
          <p:nvPr/>
        </p:nvSpPr>
        <p:spPr bwMode="auto">
          <a:xfrm rot="5400000">
            <a:off x="2598761" y="-1180800"/>
            <a:ext cx="915746" cy="869424"/>
          </a:xfrm>
          <a:prstGeom prst="rect">
            <a:avLst/>
          </a:prstGeom>
          <a:solidFill>
            <a:srgbClr val="3A543B"/>
          </a:solidFill>
          <a:ln>
            <a:noFill/>
          </a:ln>
        </p:spPr>
        <p:txBody>
          <a:bodyPr vert="horz" wrap="square" lIns="91440" tIns="45720" rIns="91440" bIns="45720" numCol="1" anchor="t" anchorCtr="0" compatLnSpc="1"/>
          <a:lstStyle/>
          <a:p>
            <a:endParaRPr lang="zh-CN" altLang="en-US">
              <a:latin typeface="Arial" panose="020B0604020202020204" pitchFamily="34" charset="0"/>
              <a:cs typeface="Arial" panose="020B0604020202020204" pitchFamily="34" charset="0"/>
            </a:endParaRPr>
          </a:p>
        </p:txBody>
      </p:sp>
      <p:sp>
        <p:nvSpPr>
          <p:cNvPr id="7" name="Rectangle 13"/>
          <p:cNvSpPr>
            <a:spLocks noChangeArrowheads="1"/>
          </p:cNvSpPr>
          <p:nvPr/>
        </p:nvSpPr>
        <p:spPr bwMode="auto">
          <a:xfrm rot="5400000">
            <a:off x="3468185" y="-1180800"/>
            <a:ext cx="915746" cy="869424"/>
          </a:xfrm>
          <a:prstGeom prst="rect">
            <a:avLst/>
          </a:prstGeom>
          <a:solidFill>
            <a:srgbClr val="AA9D67"/>
          </a:solidFill>
          <a:ln>
            <a:noFill/>
          </a:ln>
        </p:spPr>
        <p:txBody>
          <a:bodyPr vert="horz" wrap="square" lIns="91440" tIns="45720" rIns="91440" bIns="45720" numCol="1" anchor="t" anchorCtr="0" compatLnSpc="1"/>
          <a:lstStyle/>
          <a:p>
            <a:endParaRPr lang="zh-CN" altLang="en-US">
              <a:latin typeface="Arial" panose="020B0604020202020204" pitchFamily="34" charset="0"/>
              <a:cs typeface="Arial" panose="020B0604020202020204" pitchFamily="34" charset="0"/>
            </a:endParaRPr>
          </a:p>
        </p:txBody>
      </p:sp>
      <p:pic>
        <p:nvPicPr>
          <p:cNvPr id="24" name="图片 23"/>
          <p:cNvPicPr>
            <a:picLocks noChangeAspect="1"/>
          </p:cNvPicPr>
          <p:nvPr/>
        </p:nvPicPr>
        <p:blipFill rotWithShape="1">
          <a:blip r:embed="rId1" cstate="print">
            <a:extLst>
              <a:ext uri="{28A0092B-C50C-407E-A947-70E740481C1C}">
                <a14:useLocalDpi xmlns:a14="http://schemas.microsoft.com/office/drawing/2010/main" val="0"/>
              </a:ext>
            </a:extLst>
          </a:blip>
          <a:srcRect l="67840" t="6602" r="6244" b="6074"/>
          <a:stretch>
            <a:fillRect/>
          </a:stretch>
        </p:blipFill>
        <p:spPr>
          <a:xfrm flipH="1" flipV="1">
            <a:off x="3079508" y="872695"/>
            <a:ext cx="3924619" cy="5289705"/>
          </a:xfrm>
          <a:custGeom>
            <a:avLst/>
            <a:gdLst>
              <a:gd name="connsiteX0" fmla="*/ 180303 w 2369712"/>
              <a:gd name="connsiteY0" fmla="*/ 180304 h 3193960"/>
              <a:gd name="connsiteX1" fmla="*/ 180303 w 2369712"/>
              <a:gd name="connsiteY1" fmla="*/ 2991118 h 3193960"/>
              <a:gd name="connsiteX2" fmla="*/ 2176528 w 2369712"/>
              <a:gd name="connsiteY2" fmla="*/ 2991118 h 3193960"/>
              <a:gd name="connsiteX3" fmla="*/ 2176528 w 2369712"/>
              <a:gd name="connsiteY3" fmla="*/ 180304 h 3193960"/>
              <a:gd name="connsiteX4" fmla="*/ 0 w 2369712"/>
              <a:gd name="connsiteY4" fmla="*/ 0 h 3193960"/>
              <a:gd name="connsiteX5" fmla="*/ 2369712 w 2369712"/>
              <a:gd name="connsiteY5" fmla="*/ 0 h 3193960"/>
              <a:gd name="connsiteX6" fmla="*/ 2369712 w 2369712"/>
              <a:gd name="connsiteY6" fmla="*/ 3193960 h 3193960"/>
              <a:gd name="connsiteX7" fmla="*/ 0 w 2369712"/>
              <a:gd name="connsiteY7" fmla="*/ 3193960 h 3193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69712" h="3193960">
                <a:moveTo>
                  <a:pt x="180303" y="180304"/>
                </a:moveTo>
                <a:lnTo>
                  <a:pt x="180303" y="2991118"/>
                </a:lnTo>
                <a:lnTo>
                  <a:pt x="2176528" y="2991118"/>
                </a:lnTo>
                <a:lnTo>
                  <a:pt x="2176528" y="180304"/>
                </a:lnTo>
                <a:close/>
                <a:moveTo>
                  <a:pt x="0" y="0"/>
                </a:moveTo>
                <a:lnTo>
                  <a:pt x="2369712" y="0"/>
                </a:lnTo>
                <a:lnTo>
                  <a:pt x="2369712" y="3193960"/>
                </a:lnTo>
                <a:lnTo>
                  <a:pt x="0" y="3193960"/>
                </a:lnTo>
                <a:close/>
              </a:path>
            </a:pathLst>
          </a:custGeom>
        </p:spPr>
      </p:pic>
      <p:pic>
        <p:nvPicPr>
          <p:cNvPr id="25" name="图片 24"/>
          <p:cNvPicPr>
            <a:picLocks noChangeAspect="1"/>
          </p:cNvPicPr>
          <p:nvPr/>
        </p:nvPicPr>
        <p:blipFill rotWithShape="1">
          <a:blip r:embed="rId1" cstate="print">
            <a:extLst>
              <a:ext uri="{28A0092B-C50C-407E-A947-70E740481C1C}">
                <a14:useLocalDpi xmlns:a14="http://schemas.microsoft.com/office/drawing/2010/main" val="0"/>
              </a:ext>
            </a:extLst>
          </a:blip>
          <a:srcRect l="5305" t="5898" r="33568" b="7130"/>
          <a:stretch>
            <a:fillRect/>
          </a:stretch>
        </p:blipFill>
        <p:spPr>
          <a:xfrm flipH="1" flipV="1">
            <a:off x="2141181" y="-443489"/>
            <a:ext cx="8814613" cy="5016612"/>
          </a:xfrm>
          <a:prstGeom prst="rect">
            <a:avLst/>
          </a:prstGeom>
        </p:spPr>
      </p:pic>
      <p:sp>
        <p:nvSpPr>
          <p:cNvPr id="27" name="文本框 26"/>
          <p:cNvSpPr txBox="1"/>
          <p:nvPr/>
        </p:nvSpPr>
        <p:spPr>
          <a:xfrm>
            <a:off x="3817136" y="1403097"/>
            <a:ext cx="1258678" cy="1323439"/>
          </a:xfrm>
          <a:prstGeom prst="rect">
            <a:avLst/>
          </a:prstGeom>
          <a:noFill/>
        </p:spPr>
        <p:txBody>
          <a:bodyPr wrap="none" rtlCol="0">
            <a:spAutoFit/>
          </a:bodyPr>
          <a:lstStyle/>
          <a:p>
            <a:r>
              <a:rPr lang="en-US" altLang="zh-CN" sz="8000" b="1" dirty="0" smtClean="0">
                <a:solidFill>
                  <a:srgbClr val="3A543B"/>
                </a:solidFill>
                <a:latin typeface="Arial" panose="020B0604020202020204" pitchFamily="34" charset="0"/>
                <a:ea typeface="张海山锐线体2.0" panose="02000000000000000000" pitchFamily="2" charset="-122"/>
                <a:cs typeface="Arial" panose="020B0604020202020204" pitchFamily="34" charset="0"/>
              </a:rPr>
              <a:t>01</a:t>
            </a:r>
            <a:endParaRPr lang="en-US" altLang="zh-CN" sz="8000" b="1" dirty="0" smtClean="0">
              <a:solidFill>
                <a:srgbClr val="3A543B"/>
              </a:solidFill>
              <a:latin typeface="Arial" panose="020B0604020202020204" pitchFamily="34" charset="0"/>
              <a:ea typeface="张海山锐线体2.0" panose="02000000000000000000" pitchFamily="2" charset="-122"/>
              <a:cs typeface="Arial" panose="020B0604020202020204" pitchFamily="34" charset="0"/>
            </a:endParaRPr>
          </a:p>
        </p:txBody>
      </p:sp>
      <p:sp>
        <p:nvSpPr>
          <p:cNvPr id="32" name="文本框 31"/>
          <p:cNvSpPr txBox="1"/>
          <p:nvPr/>
        </p:nvSpPr>
        <p:spPr>
          <a:xfrm>
            <a:off x="3079960" y="4938129"/>
            <a:ext cx="3838623" cy="521970"/>
          </a:xfrm>
          <a:prstGeom prst="rect">
            <a:avLst/>
          </a:prstGeom>
          <a:noFill/>
        </p:spPr>
        <p:txBody>
          <a:bodyPr wrap="square" rtlCol="0">
            <a:spAutoFit/>
          </a:bodyPr>
          <a:lstStyle/>
          <a:p>
            <a:pPr algn="ctr"/>
            <a:r>
              <a:rPr lang="en-US" altLang="zh-CN" sz="2800" b="1" dirty="0">
                <a:solidFill>
                  <a:srgbClr val="3A543B"/>
                </a:solidFill>
                <a:latin typeface="Arial" panose="020B0604020202020204" pitchFamily="34" charset="0"/>
                <a:ea typeface="张海山锐线体2.0" panose="02000000000000000000" pitchFamily="2" charset="-122"/>
                <a:cs typeface="Arial" panose="020B0604020202020204" pitchFamily="34" charset="0"/>
                <a:sym typeface="+mn-ea"/>
              </a:rPr>
              <a:t>TỔNG QUAN </a:t>
            </a:r>
            <a:endParaRPr lang="en-US" altLang="zh-CN" sz="2800" b="1" dirty="0">
              <a:solidFill>
                <a:srgbClr val="3A543B"/>
              </a:solidFill>
              <a:latin typeface="Arial" panose="020B0604020202020204" pitchFamily="34" charset="0"/>
              <a:ea typeface="张海山锐线体2.0" panose="02000000000000000000" pitchFamily="2" charset="-122"/>
              <a:cs typeface="Arial" panose="020B0604020202020204" pitchFamily="34" charset="0"/>
              <a:sym typeface="+mn-ea"/>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after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p:cTn id="7" dur="1000" fill="hold"/>
                                        <p:tgtEl>
                                          <p:spTgt spid="27"/>
                                        </p:tgtEl>
                                        <p:attrNameLst>
                                          <p:attrName>ppt_w</p:attrName>
                                        </p:attrNameLst>
                                      </p:cBhvr>
                                      <p:tavLst>
                                        <p:tav tm="0">
                                          <p:val>
                                            <p:strVal val="#ppt_w+.3"/>
                                          </p:val>
                                        </p:tav>
                                        <p:tav tm="100000">
                                          <p:val>
                                            <p:strVal val="#ppt_w"/>
                                          </p:val>
                                        </p:tav>
                                      </p:tavLst>
                                    </p:anim>
                                    <p:anim calcmode="lin" valueType="num">
                                      <p:cBhvr>
                                        <p:cTn id="8" dur="1000" fill="hold"/>
                                        <p:tgtEl>
                                          <p:spTgt spid="27"/>
                                        </p:tgtEl>
                                        <p:attrNameLst>
                                          <p:attrName>ppt_h</p:attrName>
                                        </p:attrNameLst>
                                      </p:cBhvr>
                                      <p:tavLst>
                                        <p:tav tm="0">
                                          <p:val>
                                            <p:strVal val="#ppt_h"/>
                                          </p:val>
                                        </p:tav>
                                        <p:tav tm="100000">
                                          <p:val>
                                            <p:strVal val="#ppt_h"/>
                                          </p:val>
                                        </p:tav>
                                      </p:tavLst>
                                    </p:anim>
                                    <p:animEffect transition="in" filter="fade">
                                      <p:cBhvr>
                                        <p:cTn id="9" dur="10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rgbClr val="E4E5E0"/>
            </a:gs>
            <a:gs pos="100000">
              <a:srgbClr val="F0F0F0"/>
            </a:gs>
          </a:gsLst>
          <a:lin ang="0" scaled="0"/>
        </a:gradFill>
        <a:effectLst/>
      </p:bgPr>
    </p:bg>
    <p:spTree>
      <p:nvGrpSpPr>
        <p:cNvPr id="1" name=""/>
        <p:cNvGrpSpPr/>
        <p:nvPr/>
      </p:nvGrpSpPr>
      <p:grpSpPr>
        <a:xfrm>
          <a:off x="0" y="0"/>
          <a:ext cx="0" cy="0"/>
          <a:chOff x="0" y="0"/>
          <a:chExt cx="0" cy="0"/>
        </a:xfrm>
      </p:grpSpPr>
      <p:sp>
        <p:nvSpPr>
          <p:cNvPr id="6" name="Rectangle 13"/>
          <p:cNvSpPr>
            <a:spLocks noChangeArrowheads="1"/>
          </p:cNvSpPr>
          <p:nvPr/>
        </p:nvSpPr>
        <p:spPr bwMode="auto">
          <a:xfrm rot="5400000">
            <a:off x="2667635" y="-1249680"/>
            <a:ext cx="915670" cy="1006475"/>
          </a:xfrm>
          <a:prstGeom prst="rect">
            <a:avLst/>
          </a:prstGeom>
          <a:solidFill>
            <a:srgbClr val="3A543B"/>
          </a:solidFill>
          <a:ln>
            <a:noFill/>
          </a:ln>
        </p:spPr>
        <p:txBody>
          <a:bodyPr vert="horz" wrap="square" lIns="91440" tIns="45720" rIns="91440" bIns="45720" numCol="1" anchor="t" anchorCtr="0" compatLnSpc="1"/>
          <a:lstStyle/>
          <a:p>
            <a:endParaRPr lang="zh-CN" altLang="en-US">
              <a:latin typeface="Arial" panose="020B0604020202020204" pitchFamily="34" charset="0"/>
              <a:cs typeface="Arial" panose="020B0604020202020204" pitchFamily="34" charset="0"/>
            </a:endParaRPr>
          </a:p>
        </p:txBody>
      </p:sp>
      <p:sp>
        <p:nvSpPr>
          <p:cNvPr id="7" name="Rectangle 13"/>
          <p:cNvSpPr>
            <a:spLocks noChangeArrowheads="1"/>
          </p:cNvSpPr>
          <p:nvPr/>
        </p:nvSpPr>
        <p:spPr bwMode="auto">
          <a:xfrm rot="5400000">
            <a:off x="3536950" y="-1249680"/>
            <a:ext cx="915670" cy="1006475"/>
          </a:xfrm>
          <a:prstGeom prst="rect">
            <a:avLst/>
          </a:prstGeom>
          <a:solidFill>
            <a:srgbClr val="AA9D67"/>
          </a:solidFill>
          <a:ln>
            <a:noFill/>
          </a:ln>
        </p:spPr>
        <p:txBody>
          <a:bodyPr vert="horz" wrap="square" lIns="91440" tIns="45720" rIns="91440" bIns="45720" numCol="1" anchor="t" anchorCtr="0" compatLnSpc="1"/>
          <a:lstStyle/>
          <a:p>
            <a:endParaRPr lang="zh-CN" altLang="en-US">
              <a:latin typeface="Arial" panose="020B0604020202020204" pitchFamily="34" charset="0"/>
              <a:cs typeface="Arial" panose="020B0604020202020204" pitchFamily="34" charset="0"/>
            </a:endParaRPr>
          </a:p>
        </p:txBody>
      </p:sp>
      <p:sp>
        <p:nvSpPr>
          <p:cNvPr id="12" name="矩形 11"/>
          <p:cNvSpPr/>
          <p:nvPr/>
        </p:nvSpPr>
        <p:spPr>
          <a:xfrm>
            <a:off x="175260" y="1753235"/>
            <a:ext cx="5631815" cy="3193415"/>
          </a:xfrm>
          <a:prstGeom prst="rect">
            <a:avLst/>
          </a:prstGeom>
          <a:solidFill>
            <a:srgbClr val="AA9D67"/>
          </a:solidFill>
          <a:ln w="38100">
            <a:solidFill>
              <a:srgbClr val="AA9D6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Arial" panose="020B0604020202020204" pitchFamily="34" charset="0"/>
              <a:cs typeface="Arial" panose="020B0604020202020204" pitchFamily="34" charset="0"/>
            </a:endParaRPr>
          </a:p>
        </p:txBody>
      </p:sp>
      <p:sp>
        <p:nvSpPr>
          <p:cNvPr id="18" name="文本框 17"/>
          <p:cNvSpPr txBox="1"/>
          <p:nvPr/>
        </p:nvSpPr>
        <p:spPr>
          <a:xfrm>
            <a:off x="288925" y="1753870"/>
            <a:ext cx="5425440" cy="3037840"/>
          </a:xfrm>
          <a:prstGeom prst="rect">
            <a:avLst/>
          </a:prstGeom>
          <a:noFill/>
        </p:spPr>
        <p:txBody>
          <a:bodyPr wrap="square" rtlCol="0">
            <a:spAutoFit/>
          </a:bodyPr>
          <a:lstStyle/>
          <a:p>
            <a:pPr>
              <a:lnSpc>
                <a:spcPct val="114000"/>
              </a:lnSpc>
            </a:pPr>
            <a:r>
              <a:rPr lang="en-US" altLang="zh-CN" sz="2000" dirty="0">
                <a:effectLst>
                  <a:outerShdw blurRad="38100" dist="19050" dir="2700000" algn="tl" rotWithShape="0">
                    <a:schemeClr val="dk1">
                      <a:alpha val="40000"/>
                    </a:schemeClr>
                  </a:outerShdw>
                </a:effectLst>
                <a:latin typeface="Arial" panose="020B0604020202020204" pitchFamily="34" charset="0"/>
                <a:ea typeface="+mj-ea"/>
                <a:cs typeface="Arial" panose="020B0604020202020204" pitchFamily="34" charset="0"/>
              </a:rPr>
              <a:t></a:t>
            </a:r>
            <a:r>
              <a:rPr lang="vi-VN" altLang="en-US" sz="2800" b="1" dirty="0">
                <a:effectLst>
                  <a:outerShdw blurRad="38100" dist="19050" dir="2700000" algn="tl" rotWithShape="0">
                    <a:schemeClr val="dk1">
                      <a:alpha val="40000"/>
                    </a:schemeClr>
                  </a:outerShdw>
                </a:effectLst>
                <a:latin typeface="Arial" panose="020B0604020202020204" pitchFamily="34" charset="0"/>
                <a:ea typeface="+mj-ea"/>
                <a:cs typeface="Arial" panose="020B0604020202020204" pitchFamily="34" charset="0"/>
              </a:rPr>
              <a:t>Tổng quan:</a:t>
            </a:r>
            <a:endParaRPr lang="en-US" altLang="zh-CN" sz="2400" b="1" dirty="0">
              <a:effectLst>
                <a:outerShdw blurRad="38100" dist="19050" dir="2700000" algn="tl" rotWithShape="0">
                  <a:schemeClr val="dk1">
                    <a:alpha val="40000"/>
                  </a:schemeClr>
                </a:outerShdw>
              </a:effectLst>
              <a:latin typeface="Arial" panose="020B0604020202020204" pitchFamily="34" charset="0"/>
              <a:ea typeface="+mj-ea"/>
              <a:cs typeface="Arial" panose="020B0604020202020204" pitchFamily="34" charset="0"/>
            </a:endParaRPr>
          </a:p>
          <a:p>
            <a:pPr>
              <a:lnSpc>
                <a:spcPct val="114000"/>
              </a:lnSpc>
            </a:pPr>
            <a:r>
              <a:rPr lang="vi-VN" altLang="en-US" sz="2000" dirty="0">
                <a:effectLst>
                  <a:outerShdw blurRad="38100" dist="19050" dir="2700000" algn="tl" rotWithShape="0">
                    <a:schemeClr val="dk1">
                      <a:alpha val="40000"/>
                    </a:schemeClr>
                  </a:outerShdw>
                </a:effectLst>
                <a:latin typeface="Arial" panose="020B0604020202020204" pitchFamily="34" charset="0"/>
                <a:ea typeface="+mj-ea"/>
                <a:cs typeface="Arial" panose="020B0604020202020204" pitchFamily="34" charset="0"/>
              </a:rPr>
              <a:t>	MTVi là </a:t>
            </a:r>
            <a:r>
              <a:rPr lang="en-US" altLang="zh-CN" sz="2000" dirty="0">
                <a:effectLst>
                  <a:outerShdw blurRad="38100" dist="19050" dir="2700000" algn="tl" rotWithShape="0">
                    <a:schemeClr val="dk1">
                      <a:alpha val="40000"/>
                    </a:schemeClr>
                  </a:outerShdw>
                </a:effectLst>
                <a:latin typeface="Arial" panose="020B0604020202020204" pitchFamily="34" charset="0"/>
                <a:ea typeface="+mj-ea"/>
                <a:cs typeface="Arial" panose="020B0604020202020204" pitchFamily="34" charset="0"/>
              </a:rPr>
              <a:t>chương trình ứng dụng xem phim được ra mắt, nhằm đáp ứng nhu cầu giải trí cho người dùng mọi lúc mọi nơi. Cho phép người dùng có thể xem phim trực tuyến trên thiết bị điện thoại di động, máy tính bảng mà không cần truy cập vào trang web, tạo nên sự tiện dụng và linh hoạt.</a:t>
            </a:r>
            <a:endParaRPr lang="en-US" altLang="zh-CN" sz="2000" dirty="0">
              <a:effectLst>
                <a:outerShdw blurRad="38100" dist="19050" dir="2700000" algn="tl" rotWithShape="0">
                  <a:schemeClr val="dk1">
                    <a:alpha val="40000"/>
                  </a:schemeClr>
                </a:outerShdw>
              </a:effectLst>
              <a:latin typeface="Arial" panose="020B0604020202020204" pitchFamily="34" charset="0"/>
              <a:ea typeface="+mj-ea"/>
              <a:cs typeface="Arial" panose="020B0604020202020204" pitchFamily="34" charset="0"/>
            </a:endParaRPr>
          </a:p>
        </p:txBody>
      </p:sp>
      <p:pic>
        <p:nvPicPr>
          <p:cNvPr id="25" name="图片 24"/>
          <p:cNvPicPr>
            <a:picLocks noChangeAspect="1"/>
          </p:cNvPicPr>
          <p:nvPr/>
        </p:nvPicPr>
        <p:blipFill rotWithShape="1">
          <a:blip r:embed="rId1" cstate="print">
            <a:extLst>
              <a:ext uri="{28A0092B-C50C-407E-A947-70E740481C1C}">
                <a14:useLocalDpi xmlns:a14="http://schemas.microsoft.com/office/drawing/2010/main" val="0"/>
              </a:ext>
            </a:extLst>
          </a:blip>
          <a:srcRect l="5305" t="5898" r="33568" b="7130"/>
          <a:stretch>
            <a:fillRect/>
          </a:stretch>
        </p:blipFill>
        <p:spPr>
          <a:xfrm flipV="1">
            <a:off x="0" y="-31750"/>
            <a:ext cx="2370455" cy="1349375"/>
          </a:xfrm>
          <a:prstGeom prst="rect">
            <a:avLst/>
          </a:prstGeom>
        </p:spPr>
      </p:pic>
      <p:pic>
        <p:nvPicPr>
          <p:cNvPr id="24" name="图片 23"/>
          <p:cNvPicPr>
            <a:picLocks noChangeAspect="1"/>
          </p:cNvPicPr>
          <p:nvPr/>
        </p:nvPicPr>
        <p:blipFill rotWithShape="1">
          <a:blip r:embed="rId2" cstate="print">
            <a:extLst>
              <a:ext uri="{28A0092B-C50C-407E-A947-70E740481C1C}">
                <a14:useLocalDpi xmlns:a14="http://schemas.microsoft.com/office/drawing/2010/main" val="0"/>
              </a:ext>
            </a:extLst>
          </a:blip>
          <a:srcRect l="67840" t="6602" r="6244" b="6074"/>
          <a:stretch>
            <a:fillRect/>
          </a:stretch>
        </p:blipFill>
        <p:spPr>
          <a:xfrm flipH="1" flipV="1">
            <a:off x="1479550" y="201930"/>
            <a:ext cx="6442075" cy="1343025"/>
          </a:xfrm>
          <a:custGeom>
            <a:avLst/>
            <a:gdLst>
              <a:gd name="connsiteX0" fmla="*/ 180303 w 2369712"/>
              <a:gd name="connsiteY0" fmla="*/ 180304 h 3193960"/>
              <a:gd name="connsiteX1" fmla="*/ 180303 w 2369712"/>
              <a:gd name="connsiteY1" fmla="*/ 2991118 h 3193960"/>
              <a:gd name="connsiteX2" fmla="*/ 2176528 w 2369712"/>
              <a:gd name="connsiteY2" fmla="*/ 2991118 h 3193960"/>
              <a:gd name="connsiteX3" fmla="*/ 2176528 w 2369712"/>
              <a:gd name="connsiteY3" fmla="*/ 180304 h 3193960"/>
              <a:gd name="connsiteX4" fmla="*/ 0 w 2369712"/>
              <a:gd name="connsiteY4" fmla="*/ 0 h 3193960"/>
              <a:gd name="connsiteX5" fmla="*/ 2369712 w 2369712"/>
              <a:gd name="connsiteY5" fmla="*/ 0 h 3193960"/>
              <a:gd name="connsiteX6" fmla="*/ 2369712 w 2369712"/>
              <a:gd name="connsiteY6" fmla="*/ 3193960 h 3193960"/>
              <a:gd name="connsiteX7" fmla="*/ 0 w 2369712"/>
              <a:gd name="connsiteY7" fmla="*/ 3193960 h 3193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69712" h="3193960">
                <a:moveTo>
                  <a:pt x="180303" y="180304"/>
                </a:moveTo>
                <a:lnTo>
                  <a:pt x="180303" y="2991118"/>
                </a:lnTo>
                <a:lnTo>
                  <a:pt x="2176528" y="2991118"/>
                </a:lnTo>
                <a:lnTo>
                  <a:pt x="2176528" y="180304"/>
                </a:lnTo>
                <a:close/>
                <a:moveTo>
                  <a:pt x="0" y="0"/>
                </a:moveTo>
                <a:lnTo>
                  <a:pt x="2369712" y="0"/>
                </a:lnTo>
                <a:lnTo>
                  <a:pt x="2369712" y="3193960"/>
                </a:lnTo>
                <a:lnTo>
                  <a:pt x="0" y="3193960"/>
                </a:lnTo>
                <a:close/>
              </a:path>
            </a:pathLst>
          </a:custGeom>
        </p:spPr>
      </p:pic>
      <p:sp>
        <p:nvSpPr>
          <p:cNvPr id="32" name="文本框 31"/>
          <p:cNvSpPr txBox="1"/>
          <p:nvPr/>
        </p:nvSpPr>
        <p:spPr>
          <a:xfrm>
            <a:off x="2157095" y="258445"/>
            <a:ext cx="5532120" cy="1198880"/>
          </a:xfrm>
          <a:prstGeom prst="rect">
            <a:avLst/>
          </a:prstGeom>
          <a:noFill/>
        </p:spPr>
        <p:txBody>
          <a:bodyPr wrap="square" rtlCol="0">
            <a:spAutoFit/>
          </a:bodyPr>
          <a:p>
            <a:pPr algn="ctr"/>
            <a:r>
              <a:rPr lang="vi-VN" altLang="en-US" sz="3600" b="1" dirty="0">
                <a:gradFill>
                  <a:gsLst>
                    <a:gs pos="0">
                      <a:srgbClr val="3A543B"/>
                    </a:gs>
                    <a:gs pos="100000">
                      <a:srgbClr val="AA9D67"/>
                    </a:gs>
                  </a:gsLst>
                  <a:lin ang="0" scaled="0"/>
                </a:gradFill>
                <a:latin typeface="Arial" panose="020B0604020202020204" pitchFamily="34" charset="0"/>
                <a:ea typeface="张海山锐线体2.0" panose="02000000000000000000" pitchFamily="2" charset="-122"/>
                <a:cs typeface="Arial" panose="020B0604020202020204" pitchFamily="34" charset="0"/>
                <a:sym typeface="+mn-ea"/>
              </a:rPr>
              <a:t>1.1 </a:t>
            </a:r>
            <a:r>
              <a:rPr lang="en-US" altLang="zh-CN" sz="3600" b="1" dirty="0">
                <a:gradFill>
                  <a:gsLst>
                    <a:gs pos="0">
                      <a:srgbClr val="3A543B"/>
                    </a:gs>
                    <a:gs pos="100000">
                      <a:srgbClr val="AA9D67"/>
                    </a:gs>
                  </a:gsLst>
                  <a:lin ang="0" scaled="0"/>
                </a:gradFill>
                <a:latin typeface="Arial" panose="020B0604020202020204" pitchFamily="34" charset="0"/>
                <a:ea typeface="张海山锐线体2.0" panose="02000000000000000000" pitchFamily="2" charset="-122"/>
                <a:cs typeface="Arial" panose="020B0604020202020204" pitchFamily="34" charset="0"/>
                <a:sym typeface="+mn-ea"/>
              </a:rPr>
              <a:t>Tổng quan về hệ thống</a:t>
            </a:r>
            <a:endParaRPr lang="en-US" altLang="zh-CN" sz="3600" b="1" dirty="0">
              <a:gradFill>
                <a:gsLst>
                  <a:gs pos="0">
                    <a:srgbClr val="3A543B"/>
                  </a:gs>
                  <a:gs pos="100000">
                    <a:srgbClr val="AA9D67"/>
                  </a:gs>
                </a:gsLst>
                <a:lin ang="0" scaled="0"/>
              </a:gradFill>
              <a:latin typeface="Arial" panose="020B0604020202020204" pitchFamily="34" charset="0"/>
              <a:ea typeface="张海山锐线体2.0" panose="02000000000000000000" pitchFamily="2" charset="-122"/>
              <a:cs typeface="Arial" panose="020B0604020202020204" pitchFamily="34" charset="0"/>
              <a:sym typeface="+mn-ea"/>
            </a:endParaRPr>
          </a:p>
        </p:txBody>
      </p:sp>
      <p:pic>
        <p:nvPicPr>
          <p:cNvPr id="4" name="Picture 4" descr="Những bất cập trong quản lý phim trực tuyế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6023610" y="1753235"/>
            <a:ext cx="5778500" cy="4814570"/>
          </a:xfrm>
          <a:prstGeom prst="rect">
            <a:avLst/>
          </a:prstGeom>
          <a:noFill/>
          <a:ln>
            <a:noFill/>
          </a:ln>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rgbClr val="E4E5E0"/>
            </a:gs>
            <a:gs pos="100000">
              <a:srgbClr val="F0F0F0"/>
            </a:gs>
          </a:gsLst>
          <a:lin ang="0" scaled="0"/>
        </a:gradFill>
        <a:effectLst/>
      </p:bgPr>
    </p:bg>
    <p:spTree>
      <p:nvGrpSpPr>
        <p:cNvPr id="1" name=""/>
        <p:cNvGrpSpPr/>
        <p:nvPr/>
      </p:nvGrpSpPr>
      <p:grpSpPr>
        <a:xfrm>
          <a:off x="0" y="0"/>
          <a:ext cx="0" cy="0"/>
          <a:chOff x="0" y="0"/>
          <a:chExt cx="0" cy="0"/>
        </a:xfrm>
      </p:grpSpPr>
      <p:sp>
        <p:nvSpPr>
          <p:cNvPr id="10" name="Rectangle 13"/>
          <p:cNvSpPr>
            <a:spLocks noChangeArrowheads="1"/>
          </p:cNvSpPr>
          <p:nvPr/>
        </p:nvSpPr>
        <p:spPr bwMode="auto">
          <a:xfrm rot="16200000" flipH="1">
            <a:off x="3511550" y="-2240915"/>
            <a:ext cx="1189355" cy="6341745"/>
          </a:xfrm>
          <a:prstGeom prst="rect">
            <a:avLst/>
          </a:prstGeom>
          <a:noFill/>
          <a:ln w="38100">
            <a:gradFill>
              <a:gsLst>
                <a:gs pos="0">
                  <a:srgbClr val="3A543B"/>
                </a:gs>
                <a:gs pos="100000">
                  <a:srgbClr val="AA9D67"/>
                </a:gs>
              </a:gsLst>
              <a:lin ang="5400000" scaled="1"/>
            </a:gradFill>
          </a:ln>
        </p:spPr>
        <p:txBody>
          <a:bodyPr vert="horz" wrap="square" lIns="91440" tIns="45720" rIns="91440" bIns="45720" numCol="1" anchor="t" anchorCtr="0" compatLnSpc="1"/>
          <a:lstStyle/>
          <a:p>
            <a:endParaRPr lang="zh-CN" altLang="en-US">
              <a:latin typeface="Arial" panose="020B0604020202020204" pitchFamily="34" charset="0"/>
              <a:cs typeface="Arial" panose="020B0604020202020204" pitchFamily="34" charset="0"/>
            </a:endParaRPr>
          </a:p>
        </p:txBody>
      </p:sp>
      <p:sp>
        <p:nvSpPr>
          <p:cNvPr id="6" name="Rectangle 13"/>
          <p:cNvSpPr>
            <a:spLocks noChangeArrowheads="1"/>
          </p:cNvSpPr>
          <p:nvPr/>
        </p:nvSpPr>
        <p:spPr bwMode="auto">
          <a:xfrm rot="5400000">
            <a:off x="2533650" y="-1209675"/>
            <a:ext cx="915670" cy="905510"/>
          </a:xfrm>
          <a:prstGeom prst="rect">
            <a:avLst/>
          </a:prstGeom>
          <a:solidFill>
            <a:srgbClr val="3A543B"/>
          </a:solidFill>
          <a:ln>
            <a:noFill/>
          </a:ln>
        </p:spPr>
        <p:txBody>
          <a:bodyPr vert="horz" wrap="square" lIns="91440" tIns="45720" rIns="91440" bIns="45720" numCol="1" anchor="t" anchorCtr="0" compatLnSpc="1"/>
          <a:lstStyle/>
          <a:p>
            <a:endParaRPr lang="zh-CN" altLang="en-US">
              <a:latin typeface="Arial" panose="020B0604020202020204" pitchFamily="34" charset="0"/>
              <a:cs typeface="Arial" panose="020B0604020202020204" pitchFamily="34" charset="0"/>
            </a:endParaRPr>
          </a:p>
        </p:txBody>
      </p:sp>
      <p:sp>
        <p:nvSpPr>
          <p:cNvPr id="7" name="Rectangle 13"/>
          <p:cNvSpPr>
            <a:spLocks noChangeArrowheads="1"/>
          </p:cNvSpPr>
          <p:nvPr/>
        </p:nvSpPr>
        <p:spPr bwMode="auto">
          <a:xfrm rot="5400000">
            <a:off x="3402965" y="-1209675"/>
            <a:ext cx="915670" cy="905510"/>
          </a:xfrm>
          <a:prstGeom prst="rect">
            <a:avLst/>
          </a:prstGeom>
          <a:solidFill>
            <a:srgbClr val="AA9D67"/>
          </a:solidFill>
          <a:ln>
            <a:noFill/>
          </a:ln>
        </p:spPr>
        <p:txBody>
          <a:bodyPr vert="horz" wrap="square" lIns="91440" tIns="45720" rIns="91440" bIns="45720" numCol="1" anchor="t" anchorCtr="0" compatLnSpc="1"/>
          <a:lstStyle/>
          <a:p>
            <a:endParaRPr lang="zh-CN" altLang="en-US">
              <a:latin typeface="Arial" panose="020B0604020202020204" pitchFamily="34" charset="0"/>
              <a:cs typeface="Arial" panose="020B0604020202020204" pitchFamily="34" charset="0"/>
            </a:endParaRPr>
          </a:p>
        </p:txBody>
      </p:sp>
      <p:pic>
        <p:nvPicPr>
          <p:cNvPr id="8" name="图片 7"/>
          <p:cNvPicPr>
            <a:picLocks noChangeAspect="1"/>
          </p:cNvPicPr>
          <p:nvPr/>
        </p:nvPicPr>
        <p:blipFill rotWithShape="1">
          <a:blip r:embed="rId1" cstate="print">
            <a:extLst>
              <a:ext uri="{28A0092B-C50C-407E-A947-70E740481C1C}">
                <a14:useLocalDpi xmlns:a14="http://schemas.microsoft.com/office/drawing/2010/main" val="0"/>
              </a:ext>
            </a:extLst>
          </a:blip>
          <a:srcRect l="5305" t="5898" r="33568" b="7130"/>
          <a:stretch>
            <a:fillRect/>
          </a:stretch>
        </p:blipFill>
        <p:spPr>
          <a:xfrm flipV="1">
            <a:off x="-83820" y="-10795"/>
            <a:ext cx="2422525" cy="1323340"/>
          </a:xfrm>
          <a:prstGeom prst="rect">
            <a:avLst/>
          </a:prstGeom>
        </p:spPr>
      </p:pic>
      <p:sp>
        <p:nvSpPr>
          <p:cNvPr id="29" name="文本框 28"/>
          <p:cNvSpPr txBox="1"/>
          <p:nvPr/>
        </p:nvSpPr>
        <p:spPr>
          <a:xfrm>
            <a:off x="2301240" y="330200"/>
            <a:ext cx="5015865" cy="1198880"/>
          </a:xfrm>
          <a:prstGeom prst="rect">
            <a:avLst/>
          </a:prstGeom>
          <a:noFill/>
        </p:spPr>
        <p:txBody>
          <a:bodyPr wrap="square" rtlCol="0">
            <a:spAutoFit/>
          </a:bodyPr>
          <a:lstStyle/>
          <a:p>
            <a:r>
              <a:rPr lang="vi-VN" altLang="en-US" sz="3600" b="1" dirty="0">
                <a:gradFill>
                  <a:gsLst>
                    <a:gs pos="0">
                      <a:srgbClr val="3A543B"/>
                    </a:gs>
                    <a:gs pos="100000">
                      <a:srgbClr val="AA9D67"/>
                    </a:gs>
                  </a:gsLst>
                  <a:lin ang="0" scaled="0"/>
                </a:gradFill>
                <a:latin typeface="Arial" panose="020B0604020202020204" pitchFamily="34" charset="0"/>
                <a:ea typeface="张海山锐线体2.0" panose="02000000000000000000" pitchFamily="2" charset="-122"/>
                <a:cs typeface="Arial" panose="020B0604020202020204" pitchFamily="34" charset="0"/>
              </a:rPr>
              <a:t>1.2 Tổng quan về quy trình hệ thống</a:t>
            </a:r>
            <a:endParaRPr lang="vi-VN" altLang="en-US" sz="3600" b="1" dirty="0">
              <a:gradFill>
                <a:gsLst>
                  <a:gs pos="0">
                    <a:srgbClr val="3A543B"/>
                  </a:gs>
                  <a:gs pos="100000">
                    <a:srgbClr val="AA9D67"/>
                  </a:gs>
                </a:gsLst>
                <a:lin ang="0" scaled="0"/>
              </a:gradFill>
              <a:latin typeface="Arial" panose="020B0604020202020204" pitchFamily="34" charset="0"/>
              <a:ea typeface="张海山锐线体2.0" panose="02000000000000000000" pitchFamily="2" charset="-122"/>
              <a:cs typeface="Arial" panose="020B0604020202020204" pitchFamily="34" charset="0"/>
            </a:endParaRPr>
          </a:p>
        </p:txBody>
      </p:sp>
      <p:sp>
        <p:nvSpPr>
          <p:cNvPr id="4" name="矩形 11"/>
          <p:cNvSpPr/>
          <p:nvPr/>
        </p:nvSpPr>
        <p:spPr>
          <a:xfrm>
            <a:off x="935355" y="1772920"/>
            <a:ext cx="8626475" cy="4820285"/>
          </a:xfrm>
          <a:prstGeom prst="rect">
            <a:avLst/>
          </a:prstGeom>
          <a:solidFill>
            <a:srgbClr val="AA9D67"/>
          </a:solidFill>
          <a:ln w="38100">
            <a:solidFill>
              <a:srgbClr val="AA9D6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zh-CN" altLang="en-US" sz="200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Hệ thống ứng dụng xem phim gồm 2 đối tượng chính : người dùng và admin.</a:t>
            </a:r>
            <a:endParaRPr lang="zh-CN" altLang="en-US" sz="200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a:p>
            <a:pPr algn="just"/>
            <a:r>
              <a:rPr lang="vi-VN" altLang="zh-CN" sz="200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a:t>
            </a:r>
            <a:r>
              <a:rPr lang="zh-CN" altLang="en-US" sz="200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Về phía người dùng, khi sử dụng ứng dụng, cần có tài khoản để đăng nhập vào hệ thống, trường hợp người dùng chưa có tài khoản, hệ thống sẽ yêu cầu người dùng đăng ký tài khoản mới và xác thực tài khoản hợp lệ trước khi đăng nhập và sử dụng các tính năng có trong hệ thống. Ngoài ra, hệ thống sẽ yêu cầu người dùng cung cấp các thông tin cá nhân như : họ tên, số điện thoại, địa chỉ email, thông tin thanh toán (liên kết ngân hàng, ví điện tử),…nhằm phục vụ cho việc quản lý và bảo mật tài khoản khi sử dụng ứng dụng.</a:t>
            </a:r>
            <a:endParaRPr lang="zh-CN" altLang="en-US" sz="200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a:p>
            <a:pPr algn="just"/>
            <a:r>
              <a:rPr lang="vi-VN" altLang="zh-CN" sz="200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a:t>
            </a:r>
            <a:r>
              <a:rPr lang="zh-CN" altLang="en-US" sz="200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Về phía Admin, khi sử dụng ứng dụng, cần đăng nhập bằng tài khoản được hệ thống cung cấp để sử dụng các tính năng quản lý của hệ thống. Admin sẽ đảm nhiệm vai trò quản lý tài khoản người dùng, quản lý các bộ phim của hệ thống và quản lý thanh toán nhằm thiết lập các quyền hạn sử dụng cho người dùng đó.   </a:t>
            </a:r>
            <a:endParaRPr lang="zh-CN" altLang="en-US" sz="200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rgbClr val="E4E5E0"/>
            </a:gs>
            <a:gs pos="100000">
              <a:srgbClr val="F0F0F0"/>
            </a:gs>
          </a:gsLst>
          <a:lin ang="0" scaled="0"/>
        </a:gradFill>
        <a:effectLst/>
      </p:bgPr>
    </p:bg>
    <p:spTree>
      <p:nvGrpSpPr>
        <p:cNvPr id="1" name=""/>
        <p:cNvGrpSpPr/>
        <p:nvPr/>
      </p:nvGrpSpPr>
      <p:grpSpPr>
        <a:xfrm>
          <a:off x="0" y="0"/>
          <a:ext cx="0" cy="0"/>
          <a:chOff x="0" y="0"/>
          <a:chExt cx="0" cy="0"/>
        </a:xfrm>
      </p:grpSpPr>
      <p:sp>
        <p:nvSpPr>
          <p:cNvPr id="6" name="Rectangle 13"/>
          <p:cNvSpPr>
            <a:spLocks noChangeArrowheads="1"/>
          </p:cNvSpPr>
          <p:nvPr/>
        </p:nvSpPr>
        <p:spPr bwMode="auto">
          <a:xfrm rot="5400000">
            <a:off x="2598761" y="-1180800"/>
            <a:ext cx="915746" cy="869424"/>
          </a:xfrm>
          <a:prstGeom prst="rect">
            <a:avLst/>
          </a:prstGeom>
          <a:solidFill>
            <a:srgbClr val="3A543B"/>
          </a:solidFill>
          <a:ln>
            <a:noFill/>
          </a:ln>
        </p:spPr>
        <p:txBody>
          <a:bodyPr vert="horz" wrap="square" lIns="91440" tIns="45720" rIns="91440" bIns="45720" numCol="1" anchor="t" anchorCtr="0" compatLnSpc="1"/>
          <a:lstStyle/>
          <a:p>
            <a:endParaRPr lang="zh-CN" altLang="en-US"/>
          </a:p>
        </p:txBody>
      </p:sp>
      <p:sp>
        <p:nvSpPr>
          <p:cNvPr id="7" name="Rectangle 13"/>
          <p:cNvSpPr>
            <a:spLocks noChangeArrowheads="1"/>
          </p:cNvSpPr>
          <p:nvPr/>
        </p:nvSpPr>
        <p:spPr bwMode="auto">
          <a:xfrm rot="5400000">
            <a:off x="3468185" y="-1180800"/>
            <a:ext cx="915746" cy="869424"/>
          </a:xfrm>
          <a:prstGeom prst="rect">
            <a:avLst/>
          </a:prstGeom>
          <a:solidFill>
            <a:srgbClr val="AA9D67"/>
          </a:solidFill>
          <a:ln>
            <a:noFill/>
          </a:ln>
        </p:spPr>
        <p:txBody>
          <a:bodyPr vert="horz" wrap="square" lIns="91440" tIns="45720" rIns="91440" bIns="45720" numCol="1" anchor="t" anchorCtr="0" compatLnSpc="1"/>
          <a:lstStyle/>
          <a:p>
            <a:endParaRPr lang="zh-CN" altLang="en-US"/>
          </a:p>
        </p:txBody>
      </p:sp>
      <p:sp>
        <p:nvSpPr>
          <p:cNvPr id="27" name="文本框 26"/>
          <p:cNvSpPr txBox="1"/>
          <p:nvPr/>
        </p:nvSpPr>
        <p:spPr>
          <a:xfrm>
            <a:off x="3817136" y="1403097"/>
            <a:ext cx="1258678" cy="1323439"/>
          </a:xfrm>
          <a:prstGeom prst="rect">
            <a:avLst/>
          </a:prstGeom>
          <a:noFill/>
        </p:spPr>
        <p:txBody>
          <a:bodyPr wrap="none" rtlCol="0">
            <a:spAutoFit/>
          </a:bodyPr>
          <a:lstStyle/>
          <a:p>
            <a:r>
              <a:rPr lang="en-US" altLang="zh-CN" sz="8000" b="1" dirty="0" smtClean="0">
                <a:solidFill>
                  <a:srgbClr val="3A543B"/>
                </a:solidFill>
                <a:latin typeface="张海山锐线体2.0" panose="02000000000000000000" pitchFamily="2" charset="-122"/>
                <a:ea typeface="张海山锐线体2.0" panose="02000000000000000000" pitchFamily="2" charset="-122"/>
              </a:rPr>
              <a:t>02</a:t>
            </a:r>
            <a:endParaRPr lang="zh-CN" altLang="en-US" sz="8000" b="1" dirty="0">
              <a:solidFill>
                <a:srgbClr val="3A543B"/>
              </a:solidFill>
              <a:latin typeface="张海山锐线体2.0" panose="02000000000000000000" pitchFamily="2" charset="-122"/>
              <a:ea typeface="张海山锐线体2.0" panose="02000000000000000000" pitchFamily="2" charset="-122"/>
            </a:endParaRPr>
          </a:p>
        </p:txBody>
      </p:sp>
      <p:sp>
        <p:nvSpPr>
          <p:cNvPr id="32" name="文本框 31"/>
          <p:cNvSpPr txBox="1"/>
          <p:nvPr/>
        </p:nvSpPr>
        <p:spPr>
          <a:xfrm>
            <a:off x="3079508" y="4380250"/>
            <a:ext cx="3838623" cy="1076325"/>
          </a:xfrm>
          <a:prstGeom prst="rect">
            <a:avLst/>
          </a:prstGeom>
          <a:noFill/>
        </p:spPr>
        <p:txBody>
          <a:bodyPr wrap="square" rtlCol="0">
            <a:spAutoFit/>
          </a:bodyPr>
          <a:lstStyle/>
          <a:p>
            <a:pPr algn="ctr"/>
            <a:r>
              <a:rPr lang="en-US" altLang="zh-CN" sz="3200" b="1" dirty="0">
                <a:solidFill>
                  <a:srgbClr val="AA9D67"/>
                </a:solidFill>
                <a:latin typeface="Arial" panose="020B0604020202020204" pitchFamily="34" charset="0"/>
                <a:ea typeface="张海山锐线体2.0" panose="02000000000000000000" pitchFamily="2" charset="-122"/>
                <a:cs typeface="Arial" panose="020B0604020202020204" pitchFamily="34" charset="0"/>
                <a:sym typeface="+mn-ea"/>
              </a:rPr>
              <a:t>PHÂN TÍCH YÊU CẦU HỆ THỐNG</a:t>
            </a:r>
            <a:endParaRPr lang="en-US" altLang="zh-CN" sz="3200" b="1" dirty="0">
              <a:solidFill>
                <a:srgbClr val="AA9D67"/>
              </a:solidFill>
              <a:latin typeface="Arial" panose="020B0604020202020204" pitchFamily="34" charset="0"/>
              <a:ea typeface="张海山锐线体2.0" panose="02000000000000000000" pitchFamily="2" charset="-122"/>
              <a:cs typeface="Arial" panose="020B0604020202020204" pitchFamily="34" charset="0"/>
              <a:sym typeface="+mn-ea"/>
            </a:endParaRPr>
          </a:p>
        </p:txBody>
      </p:sp>
      <p:sp>
        <p:nvSpPr>
          <p:cNvPr id="12" name="Rectangle 13"/>
          <p:cNvSpPr>
            <a:spLocks noChangeArrowheads="1"/>
          </p:cNvSpPr>
          <p:nvPr/>
        </p:nvSpPr>
        <p:spPr bwMode="auto">
          <a:xfrm rot="16200000" flipH="1">
            <a:off x="2483485" y="1828165"/>
            <a:ext cx="4952365" cy="3759200"/>
          </a:xfrm>
          <a:prstGeom prst="rect">
            <a:avLst/>
          </a:prstGeom>
          <a:noFill/>
          <a:ln w="38100">
            <a:gradFill>
              <a:gsLst>
                <a:gs pos="0">
                  <a:srgbClr val="3A543B"/>
                </a:gs>
                <a:gs pos="100000">
                  <a:srgbClr val="AA9D67"/>
                </a:gs>
              </a:gsLst>
              <a:lin ang="5400000" scaled="1"/>
            </a:gradFill>
          </a:ln>
        </p:spPr>
        <p:txBody>
          <a:bodyPr vert="horz" wrap="square" lIns="91440" tIns="45720" rIns="91440" bIns="45720" numCol="1" anchor="t" anchorCtr="0" compatLnSpc="1"/>
          <a:lstStyle/>
          <a:p>
            <a:endParaRPr lang="zh-CN" altLang="en-US">
              <a:latin typeface="Arial" panose="020B0604020202020204" pitchFamily="34" charset="0"/>
              <a:cs typeface="Arial" panose="020B0604020202020204" pitchFamily="34" charset="0"/>
            </a:endParaRPr>
          </a:p>
        </p:txBody>
      </p:sp>
      <p:pic>
        <p:nvPicPr>
          <p:cNvPr id="8" name="图片 7"/>
          <p:cNvPicPr>
            <a:picLocks noChangeAspect="1"/>
          </p:cNvPicPr>
          <p:nvPr/>
        </p:nvPicPr>
        <p:blipFill rotWithShape="1">
          <a:blip r:embed="rId1" cstate="print">
            <a:extLst>
              <a:ext uri="{28A0092B-C50C-407E-A947-70E740481C1C}">
                <a14:useLocalDpi xmlns:a14="http://schemas.microsoft.com/office/drawing/2010/main" val="0"/>
              </a:ext>
            </a:extLst>
          </a:blip>
          <a:srcRect l="5305" t="5898" r="33568" b="7130"/>
          <a:stretch>
            <a:fillRect/>
          </a:stretch>
        </p:blipFill>
        <p:spPr>
          <a:xfrm flipH="1" flipV="1">
            <a:off x="2358390" y="604520"/>
            <a:ext cx="6910070" cy="377571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after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p:cTn id="7" dur="1000" fill="hold"/>
                                        <p:tgtEl>
                                          <p:spTgt spid="27"/>
                                        </p:tgtEl>
                                        <p:attrNameLst>
                                          <p:attrName>ppt_w</p:attrName>
                                        </p:attrNameLst>
                                      </p:cBhvr>
                                      <p:tavLst>
                                        <p:tav tm="0">
                                          <p:val>
                                            <p:strVal val="#ppt_w+.3"/>
                                          </p:val>
                                        </p:tav>
                                        <p:tav tm="100000">
                                          <p:val>
                                            <p:strVal val="#ppt_w"/>
                                          </p:val>
                                        </p:tav>
                                      </p:tavLst>
                                    </p:anim>
                                    <p:anim calcmode="lin" valueType="num">
                                      <p:cBhvr>
                                        <p:cTn id="8" dur="1000" fill="hold"/>
                                        <p:tgtEl>
                                          <p:spTgt spid="27"/>
                                        </p:tgtEl>
                                        <p:attrNameLst>
                                          <p:attrName>ppt_h</p:attrName>
                                        </p:attrNameLst>
                                      </p:cBhvr>
                                      <p:tavLst>
                                        <p:tav tm="0">
                                          <p:val>
                                            <p:strVal val="#ppt_h"/>
                                          </p:val>
                                        </p:tav>
                                        <p:tav tm="100000">
                                          <p:val>
                                            <p:strVal val="#ppt_h"/>
                                          </p:val>
                                        </p:tav>
                                      </p:tavLst>
                                    </p:anim>
                                    <p:animEffect transition="in" filter="fade">
                                      <p:cBhvr>
                                        <p:cTn id="9" dur="10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rgbClr val="E4E5E0"/>
            </a:gs>
            <a:gs pos="100000">
              <a:srgbClr val="F0F0F0"/>
            </a:gs>
          </a:gsLst>
          <a:lin ang="0" scaled="0"/>
        </a:gradFill>
        <a:effectLst/>
      </p:bgPr>
    </p:bg>
    <p:spTree>
      <p:nvGrpSpPr>
        <p:cNvPr id="1" name=""/>
        <p:cNvGrpSpPr/>
        <p:nvPr/>
      </p:nvGrpSpPr>
      <p:grpSpPr>
        <a:xfrm>
          <a:off x="0" y="0"/>
          <a:ext cx="0" cy="0"/>
          <a:chOff x="0" y="0"/>
          <a:chExt cx="0" cy="0"/>
        </a:xfrm>
      </p:grpSpPr>
      <p:sp>
        <p:nvSpPr>
          <p:cNvPr id="10" name="Rectangle 13"/>
          <p:cNvSpPr>
            <a:spLocks noChangeArrowheads="1"/>
          </p:cNvSpPr>
          <p:nvPr/>
        </p:nvSpPr>
        <p:spPr bwMode="auto">
          <a:xfrm rot="16200000" flipH="1">
            <a:off x="3468750" y="-2103914"/>
            <a:ext cx="1189584" cy="6089247"/>
          </a:xfrm>
          <a:prstGeom prst="rect">
            <a:avLst/>
          </a:prstGeom>
          <a:noFill/>
          <a:ln w="38100">
            <a:gradFill>
              <a:gsLst>
                <a:gs pos="0">
                  <a:srgbClr val="3A543B"/>
                </a:gs>
                <a:gs pos="100000">
                  <a:srgbClr val="AA9D67"/>
                </a:gs>
              </a:gsLst>
              <a:lin ang="5400000" scaled="1"/>
            </a:gradFill>
          </a:ln>
        </p:spPr>
        <p:txBody>
          <a:bodyPr vert="horz" wrap="square" lIns="91440" tIns="45720" rIns="91440" bIns="45720" numCol="1" anchor="t" anchorCtr="0" compatLnSpc="1"/>
          <a:lstStyle/>
          <a:p>
            <a:endParaRPr lang="zh-CN" altLang="en-US"/>
          </a:p>
        </p:txBody>
      </p:sp>
      <p:sp>
        <p:nvSpPr>
          <p:cNvPr id="6" name="Rectangle 13"/>
          <p:cNvSpPr>
            <a:spLocks noChangeArrowheads="1"/>
          </p:cNvSpPr>
          <p:nvPr/>
        </p:nvSpPr>
        <p:spPr bwMode="auto">
          <a:xfrm rot="5400000">
            <a:off x="2598761" y="-1180800"/>
            <a:ext cx="915746" cy="869424"/>
          </a:xfrm>
          <a:prstGeom prst="rect">
            <a:avLst/>
          </a:prstGeom>
          <a:solidFill>
            <a:srgbClr val="3A543B"/>
          </a:solidFill>
          <a:ln>
            <a:noFill/>
          </a:ln>
        </p:spPr>
        <p:txBody>
          <a:bodyPr vert="horz" wrap="square" lIns="91440" tIns="45720" rIns="91440" bIns="45720" numCol="1" anchor="t" anchorCtr="0" compatLnSpc="1"/>
          <a:lstStyle/>
          <a:p>
            <a:endParaRPr lang="zh-CN" altLang="en-US"/>
          </a:p>
        </p:txBody>
      </p:sp>
      <p:sp>
        <p:nvSpPr>
          <p:cNvPr id="7" name="Rectangle 13"/>
          <p:cNvSpPr>
            <a:spLocks noChangeArrowheads="1"/>
          </p:cNvSpPr>
          <p:nvPr/>
        </p:nvSpPr>
        <p:spPr bwMode="auto">
          <a:xfrm rot="5400000">
            <a:off x="3468185" y="-1180800"/>
            <a:ext cx="915746" cy="869424"/>
          </a:xfrm>
          <a:prstGeom prst="rect">
            <a:avLst/>
          </a:prstGeom>
          <a:solidFill>
            <a:srgbClr val="AA9D67"/>
          </a:solidFill>
          <a:ln>
            <a:noFill/>
          </a:ln>
        </p:spPr>
        <p:txBody>
          <a:bodyPr vert="horz" wrap="square" lIns="91440" tIns="45720" rIns="91440" bIns="45720" numCol="1" anchor="t" anchorCtr="0" compatLnSpc="1"/>
          <a:lstStyle/>
          <a:p>
            <a:endParaRPr lang="zh-CN" altLang="en-US"/>
          </a:p>
        </p:txBody>
      </p:sp>
      <p:cxnSp>
        <p:nvCxnSpPr>
          <p:cNvPr id="9" name="PA_库_直接连接符 3"/>
          <p:cNvCxnSpPr/>
          <p:nvPr>
            <p:custDataLst>
              <p:tags r:id="rId1"/>
            </p:custDataLst>
          </p:nvPr>
        </p:nvCxnSpPr>
        <p:spPr>
          <a:xfrm>
            <a:off x="389365" y="4514748"/>
            <a:ext cx="11449272" cy="0"/>
          </a:xfrm>
          <a:prstGeom prst="line">
            <a:avLst/>
          </a:prstGeom>
          <a:ln w="12700">
            <a:solidFill>
              <a:schemeClr val="bg1">
                <a:lumMod val="85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2" name="六边形 11"/>
          <p:cNvSpPr/>
          <p:nvPr/>
        </p:nvSpPr>
        <p:spPr>
          <a:xfrm rot="1800000">
            <a:off x="2330450" y="3153410"/>
            <a:ext cx="3190875" cy="2722245"/>
          </a:xfrm>
          <a:prstGeom prst="hexagon">
            <a:avLst>
              <a:gd name="adj" fmla="val 28912"/>
              <a:gd name="vf" fmla="val 115470"/>
            </a:avLst>
          </a:prstGeom>
          <a:solidFill>
            <a:srgbClr val="3A543B"/>
          </a:solidFill>
          <a:ln w="25400">
            <a:solidFill>
              <a:srgbClr val="3A543B"/>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p>
        </p:txBody>
      </p:sp>
      <p:sp>
        <p:nvSpPr>
          <p:cNvPr id="15" name="六边形 14"/>
          <p:cNvSpPr/>
          <p:nvPr/>
        </p:nvSpPr>
        <p:spPr>
          <a:xfrm rot="1800000">
            <a:off x="6599150" y="3286958"/>
            <a:ext cx="3169904" cy="2732672"/>
          </a:xfrm>
          <a:prstGeom prst="hexagon">
            <a:avLst>
              <a:gd name="adj" fmla="val 28912"/>
              <a:gd name="vf" fmla="val 115470"/>
            </a:avLst>
          </a:prstGeom>
          <a:solidFill>
            <a:srgbClr val="AA9D67"/>
          </a:solidFill>
          <a:ln w="25400">
            <a:solidFill>
              <a:srgbClr val="AA9D67"/>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p>
        </p:txBody>
      </p:sp>
      <p:sp>
        <p:nvSpPr>
          <p:cNvPr id="23" name="文本框 22"/>
          <p:cNvSpPr txBox="1"/>
          <p:nvPr/>
        </p:nvSpPr>
        <p:spPr>
          <a:xfrm>
            <a:off x="2555240" y="3677285"/>
            <a:ext cx="2741295" cy="1774190"/>
          </a:xfrm>
          <a:prstGeom prst="rect">
            <a:avLst/>
          </a:prstGeom>
          <a:noFill/>
        </p:spPr>
        <p:txBody>
          <a:bodyPr wrap="square" rtlCol="0">
            <a:spAutoFit/>
            <a:scene3d>
              <a:camera prst="orthographicFront"/>
              <a:lightRig rig="threePt" dir="t"/>
            </a:scene3d>
            <a:sp3d contourW="12700"/>
          </a:bodyPr>
          <a:lstStyle/>
          <a:p>
            <a:pPr algn="ctr">
              <a:lnSpc>
                <a:spcPct val="114000"/>
              </a:lnSpc>
            </a:pPr>
            <a:r>
              <a:rPr lang="vi-VN" altLang="en-US" sz="3200" b="1" dirty="0">
                <a:effectLst>
                  <a:outerShdw blurRad="38100" dist="19050" dir="2700000" algn="tl" rotWithShape="0">
                    <a:schemeClr val="dk1">
                      <a:alpha val="40000"/>
                    </a:schemeClr>
                  </a:outerShdw>
                </a:effectLst>
                <a:latin typeface="Century Gothic" panose="020B0502020202020204" pitchFamily="34" charset="0"/>
                <a:ea typeface="+mj-ea"/>
                <a:sym typeface="+mn-ea"/>
              </a:rPr>
              <a:t>Các tác nhân trong hệ thống</a:t>
            </a:r>
            <a:endParaRPr lang="vi-VN" altLang="en-US" sz="3200" b="1" dirty="0">
              <a:solidFill>
                <a:schemeClr val="bg1"/>
              </a:solidFill>
              <a:latin typeface="Century Gothic" panose="020B0502020202020204" pitchFamily="34" charset="0"/>
              <a:ea typeface="+mj-ea"/>
            </a:endParaRPr>
          </a:p>
        </p:txBody>
      </p:sp>
      <p:sp>
        <p:nvSpPr>
          <p:cNvPr id="30" name="文本框 29"/>
          <p:cNvSpPr txBox="1"/>
          <p:nvPr/>
        </p:nvSpPr>
        <p:spPr>
          <a:xfrm>
            <a:off x="2146300" y="346075"/>
            <a:ext cx="5366385" cy="1198880"/>
          </a:xfrm>
          <a:prstGeom prst="rect">
            <a:avLst/>
          </a:prstGeom>
          <a:noFill/>
        </p:spPr>
        <p:txBody>
          <a:bodyPr wrap="square" rtlCol="0">
            <a:spAutoFit/>
          </a:bodyPr>
          <a:lstStyle/>
          <a:p>
            <a:pPr algn="l">
              <a:buClrTx/>
              <a:buSzTx/>
              <a:buFontTx/>
            </a:pPr>
            <a:r>
              <a:rPr lang="vi-VN" altLang="en-US" sz="3600" b="1" dirty="0">
                <a:gradFill>
                  <a:gsLst>
                    <a:gs pos="0">
                      <a:srgbClr val="3A543B"/>
                    </a:gs>
                    <a:gs pos="100000">
                      <a:srgbClr val="AA9D67"/>
                    </a:gs>
                  </a:gsLst>
                  <a:lin ang="0" scaled="0"/>
                </a:gradFill>
                <a:latin typeface="Arial" panose="020B0604020202020204" pitchFamily="34" charset="0"/>
                <a:ea typeface="张海山锐线体2.0" panose="02000000000000000000" pitchFamily="2" charset="-122"/>
                <a:cs typeface="Arial" panose="020B0604020202020204" pitchFamily="34" charset="0"/>
                <a:sym typeface="+mn-ea"/>
              </a:rPr>
              <a:t>PHÂN TÍCH YÊU CẦU HỆ THỐNG</a:t>
            </a:r>
            <a:endParaRPr lang="vi-VN" altLang="en-US" sz="3600" b="1" dirty="0">
              <a:gradFill>
                <a:gsLst>
                  <a:gs pos="0">
                    <a:srgbClr val="3A543B"/>
                  </a:gs>
                  <a:gs pos="100000">
                    <a:srgbClr val="AA9D67"/>
                  </a:gs>
                </a:gsLst>
                <a:lin ang="0" scaled="0"/>
              </a:gradFill>
              <a:latin typeface="Arial" panose="020B0604020202020204" pitchFamily="34" charset="0"/>
              <a:ea typeface="张海山锐线体2.0" panose="02000000000000000000" pitchFamily="2" charset="-122"/>
              <a:cs typeface="Arial" panose="020B0604020202020204" pitchFamily="34" charset="0"/>
              <a:sym typeface="+mn-ea"/>
            </a:endParaRPr>
          </a:p>
        </p:txBody>
      </p:sp>
      <p:sp>
        <p:nvSpPr>
          <p:cNvPr id="2" name="Rectangle 13"/>
          <p:cNvSpPr>
            <a:spLocks noChangeArrowheads="1"/>
          </p:cNvSpPr>
          <p:nvPr/>
        </p:nvSpPr>
        <p:spPr bwMode="auto">
          <a:xfrm rot="16200000" flipH="1">
            <a:off x="4137660" y="-757555"/>
            <a:ext cx="4130040" cy="10643235"/>
          </a:xfrm>
          <a:prstGeom prst="rect">
            <a:avLst/>
          </a:prstGeom>
          <a:noFill/>
          <a:ln w="38100">
            <a:gradFill>
              <a:gsLst>
                <a:gs pos="0">
                  <a:srgbClr val="3A543B"/>
                </a:gs>
                <a:gs pos="100000">
                  <a:srgbClr val="AA9D67"/>
                </a:gs>
              </a:gsLst>
              <a:lin ang="5400000" scaled="1"/>
            </a:gradFill>
          </a:ln>
        </p:spPr>
        <p:txBody>
          <a:bodyPr vert="horz" wrap="square" lIns="91440" tIns="45720" rIns="91440" bIns="45720" numCol="1" anchor="t" anchorCtr="0" compatLnSpc="1"/>
          <a:lstStyle/>
          <a:p>
            <a:endParaRPr lang="zh-CN" altLang="en-US"/>
          </a:p>
        </p:txBody>
      </p:sp>
      <p:pic>
        <p:nvPicPr>
          <p:cNvPr id="5" name="图片 7"/>
          <p:cNvPicPr>
            <a:picLocks noChangeAspect="1"/>
          </p:cNvPicPr>
          <p:nvPr/>
        </p:nvPicPr>
        <p:blipFill rotWithShape="1">
          <a:blip r:embed="rId2" cstate="print">
            <a:extLst>
              <a:ext uri="{28A0092B-C50C-407E-A947-70E740481C1C}">
                <a14:useLocalDpi xmlns:a14="http://schemas.microsoft.com/office/drawing/2010/main" val="0"/>
              </a:ext>
            </a:extLst>
          </a:blip>
          <a:srcRect l="5305" t="5898" r="33568" b="7130"/>
          <a:stretch>
            <a:fillRect/>
          </a:stretch>
        </p:blipFill>
        <p:spPr>
          <a:xfrm flipV="1">
            <a:off x="254000" y="219075"/>
            <a:ext cx="1917065" cy="1047750"/>
          </a:xfrm>
          <a:prstGeom prst="rect">
            <a:avLst/>
          </a:prstGeom>
        </p:spPr>
      </p:pic>
      <p:sp>
        <p:nvSpPr>
          <p:cNvPr id="8" name="文本框 22"/>
          <p:cNvSpPr txBox="1"/>
          <p:nvPr/>
        </p:nvSpPr>
        <p:spPr>
          <a:xfrm>
            <a:off x="6813550" y="4046220"/>
            <a:ext cx="2741295" cy="1213485"/>
          </a:xfrm>
          <a:prstGeom prst="rect">
            <a:avLst/>
          </a:prstGeom>
          <a:noFill/>
        </p:spPr>
        <p:txBody>
          <a:bodyPr wrap="square" rtlCol="0">
            <a:spAutoFit/>
            <a:scene3d>
              <a:camera prst="orthographicFront"/>
              <a:lightRig rig="threePt" dir="t"/>
            </a:scene3d>
            <a:sp3d contourW="12700"/>
          </a:bodyPr>
          <a:p>
            <a:pPr algn="ctr">
              <a:lnSpc>
                <a:spcPct val="114000"/>
              </a:lnSpc>
            </a:pPr>
            <a:r>
              <a:rPr lang="vi-VN" altLang="en-US" sz="3200" b="1" dirty="0">
                <a:solidFill>
                  <a:schemeClr val="bg1"/>
                </a:solidFill>
                <a:latin typeface="Century Gothic" panose="020B0502020202020204" pitchFamily="34" charset="0"/>
                <a:ea typeface="+mj-ea"/>
              </a:rPr>
              <a:t>Đặc tả yêu cầu hệ thống</a:t>
            </a:r>
            <a:endParaRPr lang="vi-VN" altLang="en-US" sz="3200" b="1" dirty="0">
              <a:solidFill>
                <a:schemeClr val="bg1"/>
              </a:solidFill>
              <a:latin typeface="Century Gothic" panose="020B0502020202020204" pitchFamily="34" charset="0"/>
              <a:ea typeface="+mj-ea"/>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outVertical)">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rgbClr val="E4E5E0"/>
            </a:gs>
            <a:gs pos="100000">
              <a:srgbClr val="F0F0F0"/>
            </a:gs>
          </a:gsLst>
          <a:lin ang="0" scaled="0"/>
        </a:gradFill>
        <a:effectLst/>
      </p:bgPr>
    </p:bg>
    <p:spTree>
      <p:nvGrpSpPr>
        <p:cNvPr id="1" name=""/>
        <p:cNvGrpSpPr/>
        <p:nvPr/>
      </p:nvGrpSpPr>
      <p:grpSpPr>
        <a:xfrm>
          <a:off x="0" y="0"/>
          <a:ext cx="0" cy="0"/>
          <a:chOff x="0" y="0"/>
          <a:chExt cx="0" cy="0"/>
        </a:xfrm>
      </p:grpSpPr>
      <p:sp>
        <p:nvSpPr>
          <p:cNvPr id="10" name="Rectangle 13"/>
          <p:cNvSpPr>
            <a:spLocks noChangeArrowheads="1"/>
          </p:cNvSpPr>
          <p:nvPr/>
        </p:nvSpPr>
        <p:spPr bwMode="auto">
          <a:xfrm rot="16200000" flipH="1">
            <a:off x="3511550" y="-2240915"/>
            <a:ext cx="1189355" cy="6341745"/>
          </a:xfrm>
          <a:prstGeom prst="rect">
            <a:avLst/>
          </a:prstGeom>
          <a:noFill/>
          <a:ln w="38100">
            <a:gradFill>
              <a:gsLst>
                <a:gs pos="0">
                  <a:srgbClr val="3A543B"/>
                </a:gs>
                <a:gs pos="100000">
                  <a:srgbClr val="AA9D67"/>
                </a:gs>
              </a:gsLst>
              <a:lin ang="5400000" scaled="1"/>
            </a:gradFill>
          </a:ln>
        </p:spPr>
        <p:txBody>
          <a:bodyPr vert="horz" wrap="square" lIns="91440" tIns="45720" rIns="91440" bIns="45720" numCol="1" anchor="t" anchorCtr="0" compatLnSpc="1"/>
          <a:lstStyle/>
          <a:p>
            <a:endParaRPr lang="zh-CN" altLang="en-US">
              <a:latin typeface="Arial" panose="020B0604020202020204" pitchFamily="34" charset="0"/>
              <a:cs typeface="Arial" panose="020B0604020202020204" pitchFamily="34" charset="0"/>
            </a:endParaRPr>
          </a:p>
        </p:txBody>
      </p:sp>
      <p:sp>
        <p:nvSpPr>
          <p:cNvPr id="6" name="Rectangle 13"/>
          <p:cNvSpPr>
            <a:spLocks noChangeArrowheads="1"/>
          </p:cNvSpPr>
          <p:nvPr/>
        </p:nvSpPr>
        <p:spPr bwMode="auto">
          <a:xfrm rot="5400000">
            <a:off x="2533650" y="-1209675"/>
            <a:ext cx="915670" cy="905510"/>
          </a:xfrm>
          <a:prstGeom prst="rect">
            <a:avLst/>
          </a:prstGeom>
          <a:solidFill>
            <a:srgbClr val="3A543B"/>
          </a:solidFill>
          <a:ln>
            <a:noFill/>
          </a:ln>
        </p:spPr>
        <p:txBody>
          <a:bodyPr vert="horz" wrap="square" lIns="91440" tIns="45720" rIns="91440" bIns="45720" numCol="1" anchor="t" anchorCtr="0" compatLnSpc="1"/>
          <a:lstStyle/>
          <a:p>
            <a:endParaRPr lang="zh-CN" altLang="en-US">
              <a:latin typeface="Arial" panose="020B0604020202020204" pitchFamily="34" charset="0"/>
              <a:cs typeface="Arial" panose="020B0604020202020204" pitchFamily="34" charset="0"/>
            </a:endParaRPr>
          </a:p>
        </p:txBody>
      </p:sp>
      <p:sp>
        <p:nvSpPr>
          <p:cNvPr id="7" name="Rectangle 13"/>
          <p:cNvSpPr>
            <a:spLocks noChangeArrowheads="1"/>
          </p:cNvSpPr>
          <p:nvPr/>
        </p:nvSpPr>
        <p:spPr bwMode="auto">
          <a:xfrm rot="5400000">
            <a:off x="3402965" y="-1209675"/>
            <a:ext cx="915670" cy="905510"/>
          </a:xfrm>
          <a:prstGeom prst="rect">
            <a:avLst/>
          </a:prstGeom>
          <a:solidFill>
            <a:srgbClr val="AA9D67"/>
          </a:solidFill>
          <a:ln>
            <a:noFill/>
          </a:ln>
        </p:spPr>
        <p:txBody>
          <a:bodyPr vert="horz" wrap="square" lIns="91440" tIns="45720" rIns="91440" bIns="45720" numCol="1" anchor="t" anchorCtr="0" compatLnSpc="1"/>
          <a:lstStyle/>
          <a:p>
            <a:endParaRPr lang="zh-CN" altLang="en-US">
              <a:latin typeface="Arial" panose="020B0604020202020204" pitchFamily="34" charset="0"/>
              <a:cs typeface="Arial" panose="020B0604020202020204" pitchFamily="34" charset="0"/>
            </a:endParaRPr>
          </a:p>
        </p:txBody>
      </p:sp>
      <p:sp>
        <p:nvSpPr>
          <p:cNvPr id="29" name="文本框 28"/>
          <p:cNvSpPr txBox="1"/>
          <p:nvPr/>
        </p:nvSpPr>
        <p:spPr>
          <a:xfrm>
            <a:off x="1972945" y="335280"/>
            <a:ext cx="5303520" cy="1753235"/>
          </a:xfrm>
          <a:prstGeom prst="rect">
            <a:avLst/>
          </a:prstGeom>
          <a:noFill/>
        </p:spPr>
        <p:txBody>
          <a:bodyPr wrap="square" rtlCol="0">
            <a:spAutoFit/>
          </a:bodyPr>
          <a:lstStyle/>
          <a:p>
            <a:pPr algn="l">
              <a:buClrTx/>
              <a:buSzTx/>
              <a:buFontTx/>
            </a:pPr>
            <a:r>
              <a:rPr lang="vi-VN" altLang="en-US" sz="3600" b="1" dirty="0">
                <a:gradFill>
                  <a:gsLst>
                    <a:gs pos="0">
                      <a:srgbClr val="3A543B"/>
                    </a:gs>
                    <a:gs pos="100000">
                      <a:srgbClr val="AA9D67"/>
                    </a:gs>
                  </a:gsLst>
                  <a:lin ang="0" scaled="0"/>
                </a:gradFill>
                <a:latin typeface="Arial" panose="020B0604020202020204" pitchFamily="34" charset="0"/>
                <a:ea typeface="张海山锐线体2.0" panose="02000000000000000000" pitchFamily="2" charset="-122"/>
                <a:cs typeface="Arial" panose="020B0604020202020204" pitchFamily="34" charset="0"/>
                <a:sym typeface="+mn-ea"/>
              </a:rPr>
              <a:t> 2.1 Các tác nhân trong hệ thống</a:t>
            </a:r>
            <a:endParaRPr lang="vi-VN" altLang="en-US" sz="3600" b="1" dirty="0">
              <a:gradFill>
                <a:gsLst>
                  <a:gs pos="0">
                    <a:srgbClr val="3A543B"/>
                  </a:gs>
                  <a:gs pos="100000">
                    <a:srgbClr val="AA9D67"/>
                  </a:gs>
                </a:gsLst>
                <a:lin ang="0" scaled="0"/>
              </a:gradFill>
              <a:latin typeface="Arial" panose="020B0604020202020204" pitchFamily="34" charset="0"/>
              <a:ea typeface="张海山锐线体2.0" panose="02000000000000000000" pitchFamily="2" charset="-122"/>
              <a:cs typeface="Arial" panose="020B0604020202020204" pitchFamily="34" charset="0"/>
              <a:sym typeface="+mn-ea"/>
            </a:endParaRPr>
          </a:p>
          <a:p>
            <a:pPr algn="l">
              <a:buClrTx/>
              <a:buSzTx/>
              <a:buFontTx/>
            </a:pPr>
            <a:endParaRPr lang="zh-CN" altLang="en-US" sz="3600" b="1" dirty="0">
              <a:solidFill>
                <a:srgbClr val="AA9D67"/>
              </a:solidFill>
              <a:latin typeface="张海山锐线体2.0" panose="02000000000000000000" pitchFamily="2" charset="-122"/>
              <a:ea typeface="张海山锐线体2.0" panose="02000000000000000000" pitchFamily="2" charset="-122"/>
              <a:cs typeface="Arial" panose="020B0604020202020204" pitchFamily="34" charset="0"/>
            </a:endParaRPr>
          </a:p>
        </p:txBody>
      </p:sp>
      <p:pic>
        <p:nvPicPr>
          <p:cNvPr id="25" name="图片 24"/>
          <p:cNvPicPr>
            <a:picLocks noChangeAspect="1"/>
          </p:cNvPicPr>
          <p:nvPr/>
        </p:nvPicPr>
        <p:blipFill rotWithShape="1">
          <a:blip r:embed="rId1" cstate="print">
            <a:extLst>
              <a:ext uri="{28A0092B-C50C-407E-A947-70E740481C1C}">
                <a14:useLocalDpi xmlns:a14="http://schemas.microsoft.com/office/drawing/2010/main" val="0"/>
              </a:ext>
            </a:extLst>
          </a:blip>
          <a:srcRect l="5305" t="5898" r="33568" b="7130"/>
          <a:stretch>
            <a:fillRect/>
          </a:stretch>
        </p:blipFill>
        <p:spPr>
          <a:xfrm flipV="1">
            <a:off x="86995" y="233045"/>
            <a:ext cx="1987550" cy="1131570"/>
          </a:xfrm>
          <a:prstGeom prst="rect">
            <a:avLst/>
          </a:prstGeom>
        </p:spPr>
      </p:pic>
      <p:pic>
        <p:nvPicPr>
          <p:cNvPr id="9" name="Picture 8"/>
          <p:cNvPicPr>
            <a:picLocks noChangeAspect="1"/>
          </p:cNvPicPr>
          <p:nvPr/>
        </p:nvPicPr>
        <p:blipFill>
          <a:blip r:embed="rId2"/>
          <a:stretch>
            <a:fillRect/>
          </a:stretch>
        </p:blipFill>
        <p:spPr>
          <a:xfrm>
            <a:off x="1043940" y="1675765"/>
            <a:ext cx="10358120" cy="506984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rgbClr val="E4E5E0"/>
            </a:gs>
            <a:gs pos="100000">
              <a:srgbClr val="F0F0F0"/>
            </a:gs>
          </a:gsLst>
          <a:lin ang="0" scaled="0"/>
        </a:gradFill>
        <a:effectLst/>
      </p:bgPr>
    </p:bg>
    <p:spTree>
      <p:nvGrpSpPr>
        <p:cNvPr id="1" name=""/>
        <p:cNvGrpSpPr/>
        <p:nvPr/>
      </p:nvGrpSpPr>
      <p:grpSpPr>
        <a:xfrm>
          <a:off x="0" y="0"/>
          <a:ext cx="0" cy="0"/>
          <a:chOff x="0" y="0"/>
          <a:chExt cx="0" cy="0"/>
        </a:xfrm>
      </p:grpSpPr>
      <p:sp>
        <p:nvSpPr>
          <p:cNvPr id="6" name="Rectangle 13"/>
          <p:cNvSpPr>
            <a:spLocks noChangeArrowheads="1"/>
          </p:cNvSpPr>
          <p:nvPr/>
        </p:nvSpPr>
        <p:spPr bwMode="auto">
          <a:xfrm rot="5400000">
            <a:off x="2533650" y="-1209675"/>
            <a:ext cx="915670" cy="905510"/>
          </a:xfrm>
          <a:prstGeom prst="rect">
            <a:avLst/>
          </a:prstGeom>
          <a:solidFill>
            <a:srgbClr val="3A543B"/>
          </a:solidFill>
          <a:ln>
            <a:noFill/>
          </a:ln>
        </p:spPr>
        <p:txBody>
          <a:bodyPr vert="horz" wrap="square" lIns="91440" tIns="45720" rIns="91440" bIns="45720" numCol="1" anchor="t" anchorCtr="0" compatLnSpc="1"/>
          <a:lstStyle/>
          <a:p>
            <a:endParaRPr lang="zh-CN" altLang="en-US">
              <a:latin typeface="Arial" panose="020B0604020202020204" pitchFamily="34" charset="0"/>
              <a:cs typeface="Arial" panose="020B0604020202020204" pitchFamily="34" charset="0"/>
            </a:endParaRPr>
          </a:p>
        </p:txBody>
      </p:sp>
      <p:sp>
        <p:nvSpPr>
          <p:cNvPr id="7" name="Rectangle 13"/>
          <p:cNvSpPr>
            <a:spLocks noChangeArrowheads="1"/>
          </p:cNvSpPr>
          <p:nvPr/>
        </p:nvSpPr>
        <p:spPr bwMode="auto">
          <a:xfrm rot="5400000">
            <a:off x="3402965" y="-1209675"/>
            <a:ext cx="915670" cy="905510"/>
          </a:xfrm>
          <a:prstGeom prst="rect">
            <a:avLst/>
          </a:prstGeom>
          <a:solidFill>
            <a:srgbClr val="AA9D67"/>
          </a:solidFill>
          <a:ln>
            <a:noFill/>
          </a:ln>
        </p:spPr>
        <p:txBody>
          <a:bodyPr vert="horz" wrap="square" lIns="91440" tIns="45720" rIns="91440" bIns="45720" numCol="1" anchor="t" anchorCtr="0" compatLnSpc="1"/>
          <a:lstStyle/>
          <a:p>
            <a:endParaRPr lang="zh-CN" altLang="en-US">
              <a:latin typeface="Arial" panose="020B0604020202020204" pitchFamily="34" charset="0"/>
              <a:cs typeface="Arial" panose="020B0604020202020204" pitchFamily="34" charset="0"/>
            </a:endParaRPr>
          </a:p>
        </p:txBody>
      </p:sp>
      <p:pic>
        <p:nvPicPr>
          <p:cNvPr id="8" name="图片 7"/>
          <p:cNvPicPr>
            <a:picLocks noChangeAspect="1"/>
          </p:cNvPicPr>
          <p:nvPr/>
        </p:nvPicPr>
        <p:blipFill rotWithShape="1">
          <a:blip r:embed="rId1" cstate="print">
            <a:extLst>
              <a:ext uri="{28A0092B-C50C-407E-A947-70E740481C1C}">
                <a14:useLocalDpi xmlns:a14="http://schemas.microsoft.com/office/drawing/2010/main" val="0"/>
              </a:ext>
            </a:extLst>
          </a:blip>
          <a:srcRect l="5305" t="5898" r="33568" b="7130"/>
          <a:stretch>
            <a:fillRect/>
          </a:stretch>
        </p:blipFill>
        <p:spPr>
          <a:xfrm flipV="1">
            <a:off x="-83820" y="-10795"/>
            <a:ext cx="2422525" cy="1323340"/>
          </a:xfrm>
          <a:prstGeom prst="rect">
            <a:avLst/>
          </a:prstGeom>
        </p:spPr>
      </p:pic>
      <p:sp>
        <p:nvSpPr>
          <p:cNvPr id="29" name="文本框 28"/>
          <p:cNvSpPr txBox="1"/>
          <p:nvPr/>
        </p:nvSpPr>
        <p:spPr>
          <a:xfrm>
            <a:off x="2247900" y="330835"/>
            <a:ext cx="5157470" cy="1198880"/>
          </a:xfrm>
          <a:prstGeom prst="rect">
            <a:avLst/>
          </a:prstGeom>
          <a:noFill/>
        </p:spPr>
        <p:txBody>
          <a:bodyPr wrap="square" rtlCol="0">
            <a:spAutoFit/>
          </a:bodyPr>
          <a:lstStyle/>
          <a:p>
            <a:r>
              <a:rPr lang="vi-VN" altLang="en-US" sz="3600" b="1" dirty="0">
                <a:gradFill>
                  <a:gsLst>
                    <a:gs pos="0">
                      <a:srgbClr val="3A543B"/>
                    </a:gs>
                    <a:gs pos="100000">
                      <a:srgbClr val="AA9D67"/>
                    </a:gs>
                  </a:gsLst>
                  <a:lin ang="0" scaled="0"/>
                </a:gradFill>
                <a:latin typeface="Arial" panose="020B0604020202020204" pitchFamily="34" charset="0"/>
                <a:ea typeface="张海山锐线体2.0" panose="02000000000000000000" pitchFamily="2" charset="-122"/>
                <a:cs typeface="Arial" panose="020B0604020202020204" pitchFamily="34" charset="0"/>
                <a:sym typeface="+mn-ea"/>
              </a:rPr>
              <a:t>PHÂN TÍCH YÊU CẦU HỆ THỐNG</a:t>
            </a:r>
            <a:endParaRPr lang="zh-CN" altLang="en-US" sz="3600" b="1" dirty="0">
              <a:solidFill>
                <a:srgbClr val="AA9D67"/>
              </a:solidFill>
              <a:latin typeface="张海山锐线体2.0" panose="02000000000000000000" pitchFamily="2" charset="-122"/>
              <a:ea typeface="张海山锐线体2.0" panose="02000000000000000000" pitchFamily="2" charset="-122"/>
              <a:cs typeface="Arial" panose="020B0604020202020204" pitchFamily="34" charset="0"/>
            </a:endParaRPr>
          </a:p>
        </p:txBody>
      </p:sp>
      <p:sp>
        <p:nvSpPr>
          <p:cNvPr id="4" name="矩形 11"/>
          <p:cNvSpPr/>
          <p:nvPr/>
        </p:nvSpPr>
        <p:spPr>
          <a:xfrm>
            <a:off x="3408045" y="1671320"/>
            <a:ext cx="8599170" cy="5085080"/>
          </a:xfrm>
          <a:prstGeom prst="rect">
            <a:avLst/>
          </a:prstGeom>
          <a:solidFill>
            <a:srgbClr val="AA9D67"/>
          </a:solidFill>
          <a:ln w="38100">
            <a:solidFill>
              <a:srgbClr val="AA9D6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zh-CN" altLang="en-US" sz="200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Hệ thống ứng dụng xem phim được xây dựng dựa trên các yêu cầu và nền tảng sau :</a:t>
            </a:r>
            <a:endParaRPr lang="zh-CN" altLang="en-US" sz="200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a:p>
            <a:pPr algn="just"/>
            <a:r>
              <a:rPr lang="zh-CN" altLang="en-US" sz="200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Xây dựng hệ thống ứng dụng xem phim với các tính năng nổi bật về mặt thiết kế :</a:t>
            </a:r>
            <a:endParaRPr lang="zh-CN" altLang="en-US" sz="200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a:p>
            <a:pPr algn="just"/>
            <a:r>
              <a:rPr lang="zh-CN" altLang="en-US" sz="200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Giao diện thân thiện, dễ thao tác và sử dụng.</a:t>
            </a:r>
            <a:endParaRPr lang="zh-CN" altLang="en-US" sz="200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a:p>
            <a:pPr algn="just"/>
            <a:r>
              <a:rPr lang="zh-CN" altLang="en-US" sz="200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Nhiều bộ phim đa dạng, phân theo nhiều thể loại, độ tuổi khác nhau.</a:t>
            </a:r>
            <a:endParaRPr lang="zh-CN" altLang="en-US" sz="200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a:p>
            <a:pPr algn="just"/>
            <a:r>
              <a:rPr lang="zh-CN" altLang="en-US" sz="200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Các gói dịch vụ tiện ích, mức giá phù hợp với từng người dùng. </a:t>
            </a:r>
            <a:endParaRPr lang="zh-CN" altLang="en-US" sz="200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a:p>
            <a:pPr algn="just"/>
            <a:r>
              <a:rPr lang="zh-CN" altLang="en-US" sz="200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Quản lý và bảo mật các thông tin cá nhân của người dùng.</a:t>
            </a:r>
            <a:endParaRPr lang="zh-CN" altLang="en-US" sz="200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a:p>
            <a:pPr algn="just"/>
            <a:r>
              <a:rPr lang="zh-CN" altLang="en-US" sz="200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Quản lý tài khoản và quản lý thanh toán với độ chính xác và an toàn tuyệt đối.</a:t>
            </a:r>
            <a:endParaRPr lang="zh-CN" altLang="en-US" sz="200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a:p>
            <a:pPr algn="just"/>
            <a:r>
              <a:rPr lang="zh-CN" altLang="en-US" sz="200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Xây dựng hệ thống ứng dụng xem phim với các nền tảng công nghệ lập trình : </a:t>
            </a:r>
            <a:endParaRPr lang="zh-CN" altLang="en-US" sz="200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a:p>
            <a:pPr algn="just"/>
            <a:r>
              <a:rPr lang="zh-CN" altLang="en-US" sz="200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Công cụ lập trình : Android Studio, NodeJS.</a:t>
            </a:r>
            <a:endParaRPr lang="zh-CN" altLang="en-US" sz="200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a:p>
            <a:pPr algn="just"/>
            <a:r>
              <a:rPr lang="zh-CN" altLang="en-US" sz="200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Ngôn ngữ lập trình : Java, Python, PHP.</a:t>
            </a:r>
            <a:endParaRPr lang="zh-CN" altLang="en-US" sz="200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a:p>
            <a:pPr algn="just"/>
            <a:r>
              <a:rPr lang="zh-CN" altLang="en-US" sz="200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Cơ sở lưu trữ dữ liệu : MySQL, SQLite.</a:t>
            </a:r>
            <a:endParaRPr lang="zh-CN" altLang="en-US" sz="200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p:txBody>
      </p:sp>
      <p:sp>
        <p:nvSpPr>
          <p:cNvPr id="9" name="六边形 14"/>
          <p:cNvSpPr/>
          <p:nvPr/>
        </p:nvSpPr>
        <p:spPr>
          <a:xfrm rot="1800000">
            <a:off x="179935" y="2768163"/>
            <a:ext cx="3169904" cy="2732672"/>
          </a:xfrm>
          <a:prstGeom prst="hexagon">
            <a:avLst>
              <a:gd name="adj" fmla="val 28912"/>
              <a:gd name="vf" fmla="val 115470"/>
            </a:avLst>
          </a:prstGeom>
          <a:solidFill>
            <a:srgbClr val="AA9D67"/>
          </a:solidFill>
          <a:ln w="25400">
            <a:solidFill>
              <a:srgbClr val="AA9D67"/>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p>
        </p:txBody>
      </p:sp>
      <p:sp>
        <p:nvSpPr>
          <p:cNvPr id="11" name="文本框 22"/>
          <p:cNvSpPr txBox="1"/>
          <p:nvPr/>
        </p:nvSpPr>
        <p:spPr>
          <a:xfrm>
            <a:off x="356870" y="3607435"/>
            <a:ext cx="2801620" cy="1213485"/>
          </a:xfrm>
          <a:prstGeom prst="rect">
            <a:avLst/>
          </a:prstGeom>
          <a:noFill/>
        </p:spPr>
        <p:txBody>
          <a:bodyPr wrap="square" rtlCol="0">
            <a:spAutoFit/>
          </a:bodyPr>
          <a:lstStyle/>
          <a:p>
            <a:pPr algn="ctr">
              <a:lnSpc>
                <a:spcPct val="114000"/>
              </a:lnSpc>
            </a:pPr>
            <a:r>
              <a:rPr lang="vi-VN" altLang="en-US" sz="3200" b="1" dirty="0">
                <a:solidFill>
                  <a:schemeClr val="bg1"/>
                </a:solidFill>
                <a:latin typeface="Century Gothic" panose="020B0502020202020204" pitchFamily="34" charset="0"/>
                <a:ea typeface="+mj-ea"/>
                <a:sym typeface="+mn-ea"/>
              </a:rPr>
              <a:t>Đặc tả yêu cầu hệ thống</a:t>
            </a:r>
            <a:endParaRPr lang="vi-VN" altLang="en-US" sz="3200" b="1" dirty="0">
              <a:effectLst>
                <a:outerShdw blurRad="38100" dist="19050" dir="2700000" algn="tl" rotWithShape="0">
                  <a:schemeClr val="dk1">
                    <a:alpha val="40000"/>
                  </a:schemeClr>
                </a:outerShdw>
              </a:effectLst>
              <a:latin typeface="Century Gothic" panose="020B0502020202020204" pitchFamily="34" charset="0"/>
              <a:ea typeface="+mj-ea"/>
            </a:endParaRPr>
          </a:p>
        </p:txBody>
      </p:sp>
      <p:sp>
        <p:nvSpPr>
          <p:cNvPr id="3" name="Rectangle 13"/>
          <p:cNvSpPr>
            <a:spLocks noChangeArrowheads="1"/>
          </p:cNvSpPr>
          <p:nvPr/>
        </p:nvSpPr>
        <p:spPr bwMode="auto">
          <a:xfrm rot="16200000" flipH="1">
            <a:off x="3700145" y="-2290445"/>
            <a:ext cx="1189355" cy="6341745"/>
          </a:xfrm>
          <a:prstGeom prst="rect">
            <a:avLst/>
          </a:prstGeom>
          <a:noFill/>
          <a:ln w="38100">
            <a:gradFill>
              <a:gsLst>
                <a:gs pos="0">
                  <a:srgbClr val="3A543B"/>
                </a:gs>
                <a:gs pos="100000">
                  <a:srgbClr val="AA9D67"/>
                </a:gs>
              </a:gsLst>
              <a:lin ang="5400000" scaled="1"/>
            </a:gradFill>
          </a:ln>
        </p:spPr>
        <p:txBody>
          <a:bodyPr vert="horz" wrap="square" lIns="91440" tIns="45720" rIns="91440" bIns="45720" numCol="1" anchor="t" anchorCtr="0" compatLnSpc="1"/>
          <a:lstStyle/>
          <a:p>
            <a:r>
              <a:rPr lang="en-US" altLang="zh-CN" b="1" dirty="0">
                <a:solidFill>
                  <a:srgbClr val="AA9D67"/>
                </a:solidFill>
                <a:latin typeface="Arial" panose="020B0604020202020204" pitchFamily="34" charset="0"/>
                <a:ea typeface="张海山锐线体2.0" panose="02000000000000000000" pitchFamily="2" charset="-122"/>
                <a:cs typeface="Arial" panose="020B0604020202020204" pitchFamily="34" charset="0"/>
                <a:sym typeface="+mn-ea"/>
              </a:rPr>
              <a:t>n</a:t>
            </a:r>
            <a:endParaRPr lang="en-US" altLang="zh-CN" b="1" dirty="0">
              <a:solidFill>
                <a:srgbClr val="AA9D67"/>
              </a:solidFill>
              <a:latin typeface="Arial" panose="020B0604020202020204" pitchFamily="34" charset="0"/>
              <a:ea typeface="张海山锐线体2.0" panose="02000000000000000000" pitchFamily="2" charset="-122"/>
              <a:cs typeface="Arial" panose="020B0604020202020204" pitchFamily="34" charset="0"/>
              <a:sym typeface="+mn-ea"/>
            </a:endParaRPr>
          </a:p>
        </p:txBody>
      </p:sp>
      <p:sp>
        <p:nvSpPr>
          <p:cNvPr id="5" name="Rectangle 13"/>
          <p:cNvSpPr>
            <a:spLocks noChangeArrowheads="1"/>
          </p:cNvSpPr>
          <p:nvPr/>
        </p:nvSpPr>
        <p:spPr bwMode="auto">
          <a:xfrm rot="16200000" flipH="1">
            <a:off x="3183890" y="1895475"/>
            <a:ext cx="5085080" cy="4636770"/>
          </a:xfrm>
          <a:prstGeom prst="rect">
            <a:avLst/>
          </a:prstGeom>
          <a:noFill/>
          <a:ln w="38100">
            <a:gradFill>
              <a:gsLst>
                <a:gs pos="0">
                  <a:srgbClr val="3A543B"/>
                </a:gs>
                <a:gs pos="100000">
                  <a:srgbClr val="AA9D67"/>
                </a:gs>
              </a:gsLst>
              <a:lin ang="5400000" scaled="1"/>
            </a:gradFill>
          </a:ln>
        </p:spPr>
        <p:txBody>
          <a:bodyPr vert="horz" wrap="square" lIns="91440" tIns="45720" rIns="91440" bIns="45720" numCol="1" anchor="t" anchorCtr="0" compatLnSpc="1"/>
          <a:lstStyle/>
          <a:p>
            <a:endParaRPr lang="zh-CN" altLang="en-US">
              <a:latin typeface="Arial" panose="020B0604020202020204" pitchFamily="34" charset="0"/>
              <a:cs typeface="Arial" panose="020B0604020202020204" pitchFamily="34"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par>
    </p:tnLst>
  </p:timing>
</p:sld>
</file>

<file path=ppt/tags/tag1.xml><?xml version="1.0" encoding="utf-8"?>
<p:tagLst xmlns:p="http://schemas.openxmlformats.org/presentationml/2006/main">
  <p:tag name="PA" val="v4.0.0"/>
</p:tagLst>
</file>

<file path=ppt/tags/tag2.xml><?xml version="1.0" encoding="utf-8"?>
<p:tagLst xmlns:p="http://schemas.openxmlformats.org/presentationml/2006/main">
  <p:tag name="PA" val="v4.0.0"/>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3826</Words>
  <Application>WPS Presentation</Application>
  <PresentationFormat>Widescreen</PresentationFormat>
  <Paragraphs>130</Paragraphs>
  <Slides>20</Slides>
  <Notes>3</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20</vt:i4>
      </vt:variant>
    </vt:vector>
  </HeadingPairs>
  <TitlesOfParts>
    <vt:vector size="33" baseType="lpstr">
      <vt:lpstr>Arial</vt:lpstr>
      <vt:lpstr>SimSun</vt:lpstr>
      <vt:lpstr>Wingdings</vt:lpstr>
      <vt:lpstr>张海山锐线体2.0</vt:lpstr>
      <vt:lpstr>方正兰亭超细黑简体</vt:lpstr>
      <vt:lpstr>Century Gothic</vt:lpstr>
      <vt:lpstr>Microsoft YaHei</vt:lpstr>
      <vt:lpstr>Arial Unicode MS</vt:lpstr>
      <vt:lpstr>等线 Light</vt:lpstr>
      <vt:lpstr>等线</vt:lpstr>
      <vt:lpstr>Calibri</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PC</dc:creator>
  <cp:lastModifiedBy>Minh Thuận</cp:lastModifiedBy>
  <cp:revision>83</cp:revision>
  <dcterms:created xsi:type="dcterms:W3CDTF">2018-09-07T09:29:00Z</dcterms:created>
  <dcterms:modified xsi:type="dcterms:W3CDTF">2023-05-05T07:51:16Z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1033-11.2.0.11537</vt:lpwstr>
  </property>
  <property fmtid="{D5CDD505-2E9C-101B-9397-08002B2CF9AE}" pid="3" name="ICV">
    <vt:lpwstr>A1DB1492F2EB4754A9715D1B350FB94F</vt:lpwstr>
  </property>
</Properties>
</file>