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8" r:id="rId3"/>
    <p:sldId id="319" r:id="rId4"/>
    <p:sldId id="262" r:id="rId5"/>
    <p:sldId id="312" r:id="rId6"/>
    <p:sldId id="263" r:id="rId7"/>
    <p:sldId id="268" r:id="rId8"/>
    <p:sldId id="273" r:id="rId9"/>
    <p:sldId id="267" r:id="rId10"/>
    <p:sldId id="313" r:id="rId11"/>
    <p:sldId id="314" r:id="rId12"/>
    <p:sldId id="316" r:id="rId13"/>
    <p:sldId id="317" r:id="rId14"/>
    <p:sldId id="315" r:id="rId15"/>
    <p:sldId id="318" r:id="rId16"/>
    <p:sldId id="320" r:id="rId17"/>
    <p:sldId id="280" r:id="rId18"/>
    <p:sldId id="269" r:id="rId19"/>
    <p:sldId id="322" r:id="rId20"/>
    <p:sldId id="274" r:id="rId21"/>
    <p:sldId id="323" r:id="rId22"/>
    <p:sldId id="290" r:id="rId23"/>
  </p:sldIdLst>
  <p:sldSz cx="9144000" cy="5143500" type="screen16x9"/>
  <p:notesSz cx="6858000" cy="9144000"/>
  <p:embeddedFontLst>
    <p:embeddedFont>
      <p:font typeface="Bebas Neue" panose="020B0606020202050201" pitchFamily="34" charset="0"/>
      <p:regular r:id="rId25"/>
    </p:embeddedFont>
    <p:embeddedFont>
      <p:font typeface="Chakra Petch Medium" panose="020B0604020202020204" charset="-34"/>
      <p:regular r:id="rId26"/>
      <p:bold r:id="rId27"/>
      <p:italic r:id="rId28"/>
      <p:boldItalic r:id="rId29"/>
    </p:embeddedFont>
    <p:embeddedFont>
      <p:font typeface="Fira Code" panose="020B0809050000020004" pitchFamily="49" charset="0"/>
      <p:regular r:id="rId30"/>
      <p:bold r:id="rId31"/>
    </p:embeddedFont>
    <p:embeddedFont>
      <p:font typeface="Poppins"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B2B2B2"/>
    <a:srgbClr val="FFFFFF"/>
    <a:srgbClr val="EAEAEA"/>
    <a:srgbClr val="DCDCDC"/>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8A8CC-9C58-49DD-A7E0-972B560F83FE}">
  <a:tblStyle styleId="{1278A8CC-9C58-49DD-A7E0-972B560F83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47" autoAdjust="0"/>
  </p:normalViewPr>
  <p:slideViewPr>
    <p:cSldViewPr snapToGrid="0">
      <p:cViewPr varScale="1">
        <p:scale>
          <a:sx n="135" d="100"/>
          <a:sy n="135" d="100"/>
        </p:scale>
        <p:origin x="9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95362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4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403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52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82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3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4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17030f7ab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17030f7ab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8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Cảm ơn bài thuyết trình của bạn Thảo, như đã giới thiệu, chúng ta có 1 số nền tảng thiết kế wireframe phổ biến, như Figma, Sketch, pixsoDOTnet, vâng vâng</a:t>
            </a:r>
          </a:p>
          <a:p>
            <a:pPr marL="0" lvl="0" indent="0" algn="l" rtl="0">
              <a:spcBef>
                <a:spcPts val="0"/>
              </a:spcBef>
              <a:spcAft>
                <a:spcPts val="0"/>
              </a:spcAft>
              <a:buNone/>
            </a:pPr>
            <a:endParaRPr lang="vi-VN"/>
          </a:p>
          <a:p>
            <a:pPr marL="0" lvl="0" indent="0" algn="l" rtl="0">
              <a:spcBef>
                <a:spcPts val="0"/>
              </a:spcBef>
              <a:spcAft>
                <a:spcPts val="0"/>
              </a:spcAft>
              <a:buNone/>
            </a:pPr>
            <a:r>
              <a:rPr lang="vi-VN"/>
              <a:t>- </a:t>
            </a:r>
            <a:r>
              <a:rPr lang="en-US"/>
              <a:t>Thay vì giới thiệu hết toàn bộ những nền tảng thiết kế  trên, mình sẽ chọn ra 1 nền tảng để giới thiệu đến với các bạn,</a:t>
            </a:r>
          </a:p>
          <a:p>
            <a:pPr marL="0" lvl="0" indent="0" algn="l" rtl="0">
              <a:spcBef>
                <a:spcPts val="0"/>
              </a:spcBef>
              <a:spcAft>
                <a:spcPts val="0"/>
              </a:spcAft>
              <a:buNone/>
            </a:pPr>
            <a:endParaRPr lang="en-US"/>
          </a:p>
          <a:p>
            <a:pPr marL="0" lvl="0" indent="0" algn="l" rtl="0">
              <a:spcBef>
                <a:spcPts val="0"/>
              </a:spcBef>
              <a:spcAft>
                <a:spcPts val="0"/>
              </a:spcAft>
              <a:buNone/>
            </a:pPr>
            <a:r>
              <a:rPr lang="en-US"/>
              <a:t>- Thì nền tảng thiết kế mà mình chọn ở đây, đó là Figma</a:t>
            </a:r>
            <a:endParaRPr lang="vi-VN"/>
          </a:p>
          <a:p>
            <a:pPr marL="0" lvl="0" indent="0" algn="l" rtl="0">
              <a:spcBef>
                <a:spcPts val="0"/>
              </a:spcBef>
              <a:spcAft>
                <a:spcPts val="0"/>
              </a:spcAft>
              <a:buNone/>
            </a:pPr>
            <a:endParaRPr/>
          </a:p>
        </p:txBody>
      </p:sp>
    </p:spTree>
    <p:extLst>
      <p:ext uri="{BB962C8B-B14F-4D97-AF65-F5344CB8AC3E}">
        <p14:creationId xmlns:p14="http://schemas.microsoft.com/office/powerpoint/2010/main" val="4163135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117030f7ab2_0_22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117030f7ab2_0_22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a:t>
            </a:r>
            <a:r>
              <a:rPr lang="en-US"/>
              <a:t>Sơ lược 1 chút về </a:t>
            </a:r>
            <a:r>
              <a:rPr lang="vi-VN"/>
              <a:t>Figma</a:t>
            </a:r>
            <a:r>
              <a:rPr lang="en-US"/>
              <a:t>,</a:t>
            </a:r>
            <a:r>
              <a:rPr lang="vi-VN"/>
              <a:t> là 1 phần mềm thiết kế giao diện, thực hiện trên nền tảng website hoặc ứng dụng trực tuyến</a:t>
            </a:r>
          </a:p>
          <a:p>
            <a:pPr marL="0" lvl="0" indent="0" algn="l" rtl="0">
              <a:spcBef>
                <a:spcPts val="0"/>
              </a:spcBef>
              <a:spcAft>
                <a:spcPts val="0"/>
              </a:spcAft>
              <a:buNone/>
            </a:pPr>
            <a:endParaRPr lang="vi-VN"/>
          </a:p>
          <a:p>
            <a:pPr marL="0" lvl="0" indent="0" algn="l" rtl="0">
              <a:spcBef>
                <a:spcPts val="0"/>
              </a:spcBef>
              <a:spcAft>
                <a:spcPts val="0"/>
              </a:spcAft>
              <a:buNone/>
            </a:pPr>
            <a:r>
              <a:rPr lang="vi-VN"/>
              <a:t>- Với giao diện thân thiện, dễ sử dụng và tương thích cao với nhiều hệ điều hành máy tính</a:t>
            </a:r>
          </a:p>
          <a:p>
            <a:pPr marL="0" lvl="0" indent="0" algn="l" rtl="0">
              <a:spcBef>
                <a:spcPts val="0"/>
              </a:spcBef>
              <a:spcAft>
                <a:spcPts val="0"/>
              </a:spcAft>
              <a:buNone/>
            </a:pPr>
            <a:endParaRPr lang="en-US"/>
          </a:p>
          <a:p>
            <a:pPr marL="0" lvl="0" indent="0" algn="l" rtl="0">
              <a:spcBef>
                <a:spcPts val="0"/>
              </a:spcBef>
              <a:spcAft>
                <a:spcPts val="0"/>
              </a:spcAft>
              <a:buNone/>
            </a:pPr>
            <a:r>
              <a:rPr lang="en-US"/>
              <a:t>- Figma bắt đầu ra mắt vào cuối năm 2015, với phiên bản dùng thử để người dùng trải nghiệm trước những tính năng thiết kế mà Figma cung cấp</a:t>
            </a:r>
          </a:p>
          <a:p>
            <a:pPr marL="0" lvl="0" indent="0" algn="l" rtl="0">
              <a:spcBef>
                <a:spcPts val="0"/>
              </a:spcBef>
              <a:spcAft>
                <a:spcPts val="0"/>
              </a:spcAft>
              <a:buNone/>
            </a:pPr>
            <a:endParaRPr lang="en-US"/>
          </a:p>
          <a:p>
            <a:pPr marL="0" lvl="0" indent="0" algn="l" rtl="0">
              <a:spcBef>
                <a:spcPts val="0"/>
              </a:spcBef>
              <a:spcAft>
                <a:spcPts val="0"/>
              </a:spcAft>
              <a:buNone/>
            </a:pPr>
            <a:r>
              <a:rPr lang="en-US"/>
              <a:t>- Đến tháng 9/2016, phiên bản chính thức của Figma được phát hành, đem đến nhiều tính năng thiết kế mới mẻ cho người dùng, cũng như cải thiến những tính năng cũ có ở phiên bản thử nghiệm trước</a:t>
            </a:r>
          </a:p>
          <a:p>
            <a:pPr marL="0" lvl="0" indent="0" algn="l" rtl="0">
              <a:spcBef>
                <a:spcPts val="0"/>
              </a:spcBef>
              <a:spcAft>
                <a:spcPts val="0"/>
              </a:spcAft>
              <a:buNone/>
            </a:pPr>
            <a:endParaRPr lang="en-US"/>
          </a:p>
          <a:p>
            <a:pPr marL="0" lvl="0" indent="0" algn="l" rtl="0">
              <a:spcBef>
                <a:spcPts val="0"/>
              </a:spcBef>
              <a:spcAft>
                <a:spcPts val="0"/>
              </a:spcAft>
              <a:buNone/>
            </a:pPr>
            <a:r>
              <a:rPr lang="en-US"/>
              <a:t>- Tháng 10/2019, Figma cho ra mắt Figma Community, </a:t>
            </a:r>
            <a:r>
              <a:rPr lang="vi-VN" b="0" i="0">
                <a:solidFill>
                  <a:srgbClr val="202122"/>
                </a:solidFill>
                <a:effectLst/>
                <a:latin typeface="Arial" panose="020B0604020202020204" pitchFamily="34" charset="0"/>
              </a:rPr>
              <a:t>một mạng xã hội cho phép các nhà thiết kế xuất bản tác phẩm của mình để người khác xem và phối lại.</a:t>
            </a:r>
            <a:endParaRPr lang="en-US" b="0" i="0">
              <a:solidFill>
                <a:srgbClr val="202122"/>
              </a:solidFill>
              <a:effectLst/>
              <a:latin typeface="Arial" panose="020B0604020202020204" pitchFamily="34" charset="0"/>
            </a:endParaRPr>
          </a:p>
          <a:p>
            <a:pPr marL="0" lvl="0" indent="0" algn="l" rtl="0">
              <a:spcBef>
                <a:spcPts val="0"/>
              </a:spcBef>
              <a:spcAft>
                <a:spcPts val="0"/>
              </a:spcAft>
              <a:buNone/>
            </a:pPr>
            <a:endParaRPr lang="en-US" b="0" i="0">
              <a:solidFill>
                <a:srgbClr val="202122"/>
              </a:solidFill>
              <a:effectLst/>
              <a:latin typeface="Arial" panose="020B0604020202020204" pitchFamily="34" charset="0"/>
            </a:endParaRPr>
          </a:p>
          <a:p>
            <a:pPr marL="0" lvl="0" indent="0" algn="l" rtl="0">
              <a:spcBef>
                <a:spcPts val="0"/>
              </a:spcBef>
              <a:spcAft>
                <a:spcPts val="0"/>
              </a:spcAft>
              <a:buNone/>
            </a:pPr>
            <a:r>
              <a:rPr lang="en-US" b="0" i="0">
                <a:solidFill>
                  <a:srgbClr val="202122"/>
                </a:solidFill>
                <a:effectLst/>
                <a:latin typeface="Arial" panose="020B0604020202020204" pitchFamily="34" charset="0"/>
              </a:rPr>
              <a:t>- Tháng 4/2021, </a:t>
            </a:r>
            <a:r>
              <a:rPr lang="en-US"/>
              <a:t>Figma cho ra mắt FigJam, </a:t>
            </a:r>
            <a:r>
              <a:rPr lang="vi-VN" b="0" i="0">
                <a:solidFill>
                  <a:srgbClr val="202122"/>
                </a:solidFill>
                <a:effectLst/>
                <a:latin typeface="Arial" panose="020B0604020202020204" pitchFamily="34" charset="0"/>
              </a:rPr>
              <a:t>cho phép người dùng tương tác qua các ghi chú,</a:t>
            </a:r>
            <a:r>
              <a:rPr lang="en-US" b="0" i="0">
                <a:solidFill>
                  <a:srgbClr val="202122"/>
                </a:solidFill>
                <a:effectLst/>
                <a:latin typeface="Arial" panose="020B0604020202020204" pitchFamily="34" charset="0"/>
              </a:rPr>
              <a:t> thiết kế 1 không gian ghi chú với các</a:t>
            </a:r>
            <a:r>
              <a:rPr lang="vi-VN" b="0" i="0">
                <a:solidFill>
                  <a:srgbClr val="202122"/>
                </a:solidFill>
                <a:effectLst/>
                <a:latin typeface="Arial" panose="020B0604020202020204" pitchFamily="34" charset="0"/>
              </a:rPr>
              <a:t> biểu tượng cảm xúc </a:t>
            </a:r>
            <a:r>
              <a:rPr lang="en-US" b="0" i="0">
                <a:solidFill>
                  <a:srgbClr val="202122"/>
                </a:solidFill>
                <a:effectLst/>
                <a:latin typeface="Arial" panose="020B0604020202020204" pitchFamily="34" charset="0"/>
              </a:rPr>
              <a:t>bằng</a:t>
            </a:r>
            <a:r>
              <a:rPr lang="vi-VN" b="0" i="0">
                <a:solidFill>
                  <a:srgbClr val="202122"/>
                </a:solidFill>
                <a:effectLst/>
                <a:latin typeface="Arial" panose="020B0604020202020204" pitchFamily="34" charset="0"/>
              </a:rPr>
              <a:t> các công cụ vẽ</a:t>
            </a:r>
            <a:r>
              <a:rPr lang="en-US" b="0" i="0">
                <a:solidFill>
                  <a:srgbClr val="202122"/>
                </a:solidFill>
                <a:effectLst/>
                <a:latin typeface="Arial" panose="020B0604020202020204" pitchFamily="34" charset="0"/>
              </a:rPr>
              <a:t> đa dạng.</a:t>
            </a:r>
            <a:endParaRPr/>
          </a:p>
        </p:txBody>
      </p:sp>
    </p:spTree>
    <p:extLst>
      <p:ext uri="{BB962C8B-B14F-4D97-AF65-F5344CB8AC3E}">
        <p14:creationId xmlns:p14="http://schemas.microsoft.com/office/powerpoint/2010/main" val="3380190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7030f7a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7030f7a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Để đưa ra các ưu/nhược điểm của Figma, mình sẽ so sánh phần mềm Figma với 1 phần mềm khác, đó là Sketch.</a:t>
            </a:r>
          </a:p>
          <a:p>
            <a:pPr marL="0" lvl="0" indent="0" algn="l" rtl="0">
              <a:spcBef>
                <a:spcPts val="0"/>
              </a:spcBef>
              <a:spcAft>
                <a:spcPts val="0"/>
              </a:spcAft>
              <a:buNone/>
            </a:pPr>
            <a:endParaRPr lang="en-US"/>
          </a:p>
          <a:p>
            <a:pPr marL="0" lvl="0" indent="0" algn="l" rtl="0">
              <a:spcBef>
                <a:spcPts val="0"/>
              </a:spcBef>
              <a:spcAft>
                <a:spcPts val="0"/>
              </a:spcAft>
              <a:buNone/>
            </a:pPr>
            <a:r>
              <a:rPr lang="en-US"/>
              <a:t>- Nền tảng, HĐH,...</a:t>
            </a:r>
          </a:p>
          <a:p>
            <a:pPr marL="0" lvl="0" indent="0" algn="l" rtl="0">
              <a:spcBef>
                <a:spcPts val="0"/>
              </a:spcBef>
              <a:spcAft>
                <a:spcPts val="0"/>
              </a:spcAft>
              <a:buNone/>
            </a:pPr>
            <a:endParaRPr lang="en-US"/>
          </a:p>
          <a:p>
            <a:pPr marL="0" lvl="0" indent="0" algn="l" rtl="0">
              <a:spcBef>
                <a:spcPts val="0"/>
              </a:spcBef>
              <a:spcAft>
                <a:spcPts val="0"/>
              </a:spcAft>
              <a:buNone/>
            </a:pPr>
            <a:r>
              <a:rPr lang="en-US"/>
              <a:t>- Về tính năng tương tác với thời gian thực, điều này chỉ hiệu nghiệm khi các bạn làm việc nhóm trong quá trình thiết kế,</a:t>
            </a:r>
          </a:p>
          <a:p>
            <a:pPr marL="0" lvl="0" indent="0" algn="l" rtl="0">
              <a:spcBef>
                <a:spcPts val="0"/>
              </a:spcBef>
              <a:spcAft>
                <a:spcPts val="0"/>
              </a:spcAft>
              <a:buNone/>
            </a:pPr>
            <a:endParaRPr lang="en-US"/>
          </a:p>
          <a:p>
            <a:pPr marL="0" lvl="0" indent="0" algn="l" rtl="0">
              <a:spcBef>
                <a:spcPts val="0"/>
              </a:spcBef>
              <a:spcAft>
                <a:spcPts val="0"/>
              </a:spcAft>
              <a:buNone/>
            </a:pPr>
            <a:r>
              <a:rPr lang="en-US"/>
              <a:t>	+ Với Figma, mọi người có thể chia sẻ, tương tác các bản thiết kế với nhau, với điều kiện là bạn đã tài khoản đăng nhập vào FIgma</a:t>
            </a:r>
          </a:p>
          <a:p>
            <a:pPr marL="0" lvl="0" indent="0" algn="l" rtl="0">
              <a:spcBef>
                <a:spcPts val="0"/>
              </a:spcBef>
              <a:spcAft>
                <a:spcPts val="0"/>
              </a:spcAft>
              <a:buNone/>
            </a:pPr>
            <a:r>
              <a:rPr lang="en-US"/>
              <a:t>	</a:t>
            </a:r>
          </a:p>
          <a:p>
            <a:pPr marL="0" lvl="0" indent="0" algn="l" rtl="0">
              <a:spcBef>
                <a:spcPts val="0"/>
              </a:spcBef>
              <a:spcAft>
                <a:spcPts val="0"/>
              </a:spcAft>
              <a:buNone/>
            </a:pPr>
            <a:r>
              <a:rPr lang="en-US"/>
              <a:t>	+ Còn đối với Sketch , người dùng chỉ có thể tương tác với nhau với phiên bản MacOS từ 10.14.4 trở đi và đang sử dụng phiên bản Sketch &gt;= 71</a:t>
            </a:r>
          </a:p>
          <a:p>
            <a:pPr marL="0" lvl="0" indent="0" algn="l" rtl="0">
              <a:spcBef>
                <a:spcPts val="0"/>
              </a:spcBef>
              <a:spcAft>
                <a:spcPts val="0"/>
              </a:spcAft>
              <a:buNone/>
            </a:pPr>
            <a:endParaRPr lang="en-US"/>
          </a:p>
          <a:p>
            <a:pPr marL="0" lvl="0" indent="0" algn="l" rtl="0">
              <a:spcBef>
                <a:spcPts val="0"/>
              </a:spcBef>
              <a:spcAft>
                <a:spcPts val="0"/>
              </a:spcAft>
              <a:buNone/>
            </a:pPr>
            <a:r>
              <a:rPr lang="en-US"/>
              <a:t>- Với khả năng làm việc offline, thì đây là 1 trong những nhược điểm lớn của Figma, đó là nó ko hỗ trợ người dùng làm việc khi ko có kết nối Internet, trong khi Sketch thì có thể</a:t>
            </a:r>
          </a:p>
          <a:p>
            <a:pPr marL="0" lvl="0" indent="0" algn="l" rtl="0">
              <a:spcBef>
                <a:spcPts val="0"/>
              </a:spcBef>
              <a:spcAft>
                <a:spcPts val="0"/>
              </a:spcAft>
              <a:buNone/>
            </a:pPr>
            <a:endParaRPr lang="en-US"/>
          </a:p>
          <a:p>
            <a:pPr marL="0" lvl="0" indent="0" algn="l" rtl="0">
              <a:spcBef>
                <a:spcPts val="0"/>
              </a:spcBef>
              <a:spcAft>
                <a:spcPts val="0"/>
              </a:spcAft>
              <a:buNone/>
            </a:pPr>
            <a:r>
              <a:rPr lang="en-US"/>
              <a:t>- Về giá cả, thì đây lại là 1 trong những ưu điểm lớn của Figma ăn đứt các phần mềm thiết kế khác, với figma cung cấp hoàn toàn miễn phí cho người dùng, trong khi Sketch ng dùng phải bỏ ra 99 đô cho 1 năm để được sử dụng</a:t>
            </a: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1189660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722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7030f7ab2_0_2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7030f7ab2_0_2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Tiếp theo là các bước thiết kế, để có thể thiết kế ra 1 wireframe cơ bản, mình sẽ đi theo 7 bước sau</a:t>
            </a:r>
          </a:p>
          <a:p>
            <a:pPr marL="0" lvl="0" indent="0" algn="l" rtl="0">
              <a:spcBef>
                <a:spcPts val="0"/>
              </a:spcBef>
              <a:spcAft>
                <a:spcPts val="0"/>
              </a:spcAft>
              <a:buNone/>
            </a:pPr>
            <a:endParaRPr lang="en-US"/>
          </a:p>
          <a:p>
            <a:pPr marL="0" lvl="0" indent="0" algn="l" rtl="0">
              <a:spcBef>
                <a:spcPts val="0"/>
              </a:spcBef>
              <a:spcAft>
                <a:spcPts val="0"/>
              </a:spcAft>
              <a:buNone/>
            </a:pPr>
            <a:r>
              <a:rPr lang="en-US"/>
              <a:t>- Đầu tiên là ý tưởng, các bạn có thể tìm kiếm ý tưởng thông qua các mẫu thiết kế có sẵn hoặc các website trên mạng</a:t>
            </a:r>
          </a:p>
          <a:p>
            <a:pPr marL="0" lvl="0" indent="0" algn="l" rtl="0">
              <a:spcBef>
                <a:spcPts val="0"/>
              </a:spcBef>
              <a:spcAft>
                <a:spcPts val="0"/>
              </a:spcAft>
              <a:buNone/>
            </a:pPr>
            <a:endParaRPr lang="en-US"/>
          </a:p>
          <a:p>
            <a:pPr marL="0" lvl="0" indent="0" algn="l" rtl="0">
              <a:spcBef>
                <a:spcPts val="0"/>
              </a:spcBef>
              <a:spcAft>
                <a:spcPts val="0"/>
              </a:spcAft>
              <a:buNone/>
            </a:pPr>
            <a:r>
              <a:rPr lang="en-US"/>
              <a:t>	+ Rộng hơn, các bạn có thể khảo sát ý kiến người dùng, tổng hợp ý kiến của họ và đưa ra ý tưởng thiết kế cho riêng mình</a:t>
            </a:r>
          </a:p>
          <a:p>
            <a:pPr marL="0" lvl="0" indent="0" algn="l" rtl="0">
              <a:spcBef>
                <a:spcPts val="0"/>
              </a:spcBef>
              <a:spcAft>
                <a:spcPts val="0"/>
              </a:spcAft>
              <a:buNone/>
            </a:pPr>
            <a:endParaRPr lang="en-US"/>
          </a:p>
          <a:p>
            <a:pPr marL="0" lvl="0" indent="0" algn="l" rtl="0">
              <a:spcBef>
                <a:spcPts val="0"/>
              </a:spcBef>
              <a:spcAft>
                <a:spcPts val="0"/>
              </a:spcAft>
              <a:buNone/>
            </a:pPr>
            <a:r>
              <a:rPr lang="en-US"/>
              <a:t>- Quy trình thiết kế, không thể mà từ việc có ý tưởng mà nhảy vô code liền được, mình sẽ đi theo qui trình của nó, bắt đầu bằng việc phác họa cơ bản ý tưởng ra giấy, </a:t>
            </a:r>
          </a:p>
          <a:p>
            <a:pPr marL="0" lvl="0" indent="0" algn="l" rtl="0">
              <a:spcBef>
                <a:spcPts val="0"/>
              </a:spcBef>
              <a:spcAft>
                <a:spcPts val="0"/>
              </a:spcAft>
              <a:buNone/>
            </a:pPr>
            <a:endParaRPr lang="en-US"/>
          </a:p>
          <a:p>
            <a:pPr marL="0" lvl="0" indent="0" algn="l" rtl="0">
              <a:spcBef>
                <a:spcPts val="0"/>
              </a:spcBef>
              <a:spcAft>
                <a:spcPts val="0"/>
              </a:spcAft>
              <a:buNone/>
            </a:pPr>
            <a:r>
              <a:rPr lang="en-US"/>
              <a:t>sau đó từ bản phác họa mình sẽ đưa ra thiết kế wireframe với độ chi tiết về bố cục và nội dung</a:t>
            </a:r>
          </a:p>
          <a:p>
            <a:pPr marL="0" lvl="0" indent="0" algn="l" rtl="0">
              <a:spcBef>
                <a:spcPts val="0"/>
              </a:spcBef>
              <a:spcAft>
                <a:spcPts val="0"/>
              </a:spcAft>
              <a:buNone/>
            </a:pPr>
            <a:endParaRPr lang="en-US"/>
          </a:p>
          <a:p>
            <a:pPr marL="0" lvl="0" indent="0" algn="l" rtl="0">
              <a:spcBef>
                <a:spcPts val="0"/>
              </a:spcBef>
              <a:spcAft>
                <a:spcPts val="0"/>
              </a:spcAft>
              <a:buNone/>
            </a:pPr>
            <a:r>
              <a:rPr lang="en-US"/>
              <a:t>Tiếp theo là trực quan bản thiết kế đó bằng việc tinh chỉnh màu sắc, hình ảnh và cuối cùng là coding </a:t>
            </a:r>
          </a:p>
          <a:p>
            <a:pPr marL="0" lvl="0" indent="0" algn="l" rtl="0">
              <a:spcBef>
                <a:spcPts val="0"/>
              </a:spcBef>
              <a:spcAft>
                <a:spcPts val="0"/>
              </a:spcAft>
              <a:buNone/>
            </a:pPr>
            <a:endParaRPr lang="en-US"/>
          </a:p>
          <a:p>
            <a:pPr marL="0" lvl="0" indent="0" algn="l" rtl="0">
              <a:spcBef>
                <a:spcPts val="0"/>
              </a:spcBef>
              <a:spcAft>
                <a:spcPts val="0"/>
              </a:spcAft>
              <a:buNone/>
            </a:pPr>
            <a:r>
              <a:rPr lang="en-US"/>
              <a:t>- Lựa chọn công cụ, có nhiều công cụ thiết kế bạn có thể chọn như figma, sketch</a:t>
            </a:r>
          </a:p>
          <a:p>
            <a:pPr marL="0" lvl="0" indent="0" algn="l" rtl="0">
              <a:spcBef>
                <a:spcPts val="0"/>
              </a:spcBef>
              <a:spcAft>
                <a:spcPts val="0"/>
              </a:spcAft>
              <a:buNone/>
            </a:pPr>
            <a:endParaRPr lang="en-US"/>
          </a:p>
          <a:p>
            <a:pPr marL="0" lvl="0" indent="0" algn="l" rtl="0">
              <a:spcBef>
                <a:spcPts val="0"/>
              </a:spcBef>
              <a:spcAft>
                <a:spcPts val="0"/>
              </a:spcAft>
              <a:buNone/>
            </a:pPr>
            <a:r>
              <a:rPr lang="en-US"/>
              <a:t>- Thiết lập grid, lựa chọn giao diện thiết bị mà bạn muốn hiển thị website của mình như desktop hay điện thoại</a:t>
            </a:r>
          </a:p>
          <a:p>
            <a:pPr marL="0" lvl="0" indent="0" algn="l" rtl="0">
              <a:spcBef>
                <a:spcPts val="0"/>
              </a:spcBef>
              <a:spcAft>
                <a:spcPts val="0"/>
              </a:spcAft>
              <a:buNone/>
            </a:pPr>
            <a:endParaRPr lang="en-US"/>
          </a:p>
          <a:p>
            <a:pPr marL="0" lvl="0" indent="0" algn="l" rtl="0">
              <a:spcBef>
                <a:spcPts val="0"/>
              </a:spcBef>
              <a:spcAft>
                <a:spcPts val="0"/>
              </a:spcAft>
              <a:buNone/>
            </a:pPr>
            <a:r>
              <a:rPr lang="en-US"/>
              <a:t>- Xác định bố cục, xác định thông tin</a:t>
            </a:r>
          </a:p>
        </p:txBody>
      </p:sp>
    </p:spTree>
    <p:extLst>
      <p:ext uri="{BB962C8B-B14F-4D97-AF65-F5344CB8AC3E}">
        <p14:creationId xmlns:p14="http://schemas.microsoft.com/office/powerpoint/2010/main" val="1730309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403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17030f7ab2_0_2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17030f7ab2_0_2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34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78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69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02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61526d799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161526d799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89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17030f7ab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17030f7ab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1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7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5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g_credits&amp;utm_content=flaticon" TargetMode="External"/><Relationship Id="rId2" Type="http://schemas.openxmlformats.org/officeDocument/2006/relationships/hyperlink" Target="https://slidesgo.com/?utm_source=Slidesgo_template&amp;utm_medium=referral-link&amp;utm_campaign=SG_Credits&amp;utm_term=Freepik"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465"/>
        <p:cNvGrpSpPr/>
        <p:nvPr/>
      </p:nvGrpSpPr>
      <p:grpSpPr>
        <a:xfrm>
          <a:off x="0" y="0"/>
          <a:ext cx="0" cy="0"/>
          <a:chOff x="0" y="0"/>
          <a:chExt cx="0" cy="0"/>
        </a:xfrm>
      </p:grpSpPr>
      <p:sp>
        <p:nvSpPr>
          <p:cNvPr id="466" name="Google Shape;466;p24"/>
          <p:cNvSpPr txBox="1">
            <a:spLocks noGrp="1"/>
          </p:cNvSpPr>
          <p:nvPr>
            <p:ph type="subTitle" idx="1"/>
          </p:nvPr>
        </p:nvSpPr>
        <p:spPr>
          <a:xfrm>
            <a:off x="7174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sp>
        <p:nvSpPr>
          <p:cNvPr id="467" name="Google Shape;467;p24"/>
          <p:cNvSpPr txBox="1">
            <a:spLocks noGrp="1"/>
          </p:cNvSpPr>
          <p:nvPr>
            <p:ph type="subTitle" idx="2"/>
          </p:nvPr>
        </p:nvSpPr>
        <p:spPr>
          <a:xfrm>
            <a:off x="46449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grpSp>
        <p:nvGrpSpPr>
          <p:cNvPr id="468" name="Google Shape;468;p24"/>
          <p:cNvGrpSpPr/>
          <p:nvPr/>
        </p:nvGrpSpPr>
        <p:grpSpPr>
          <a:xfrm>
            <a:off x="69150" y="137187"/>
            <a:ext cx="9031450" cy="282372"/>
            <a:chOff x="69150" y="137187"/>
            <a:chExt cx="9031450" cy="282372"/>
          </a:xfrm>
        </p:grpSpPr>
        <p:cxnSp>
          <p:nvCxnSpPr>
            <p:cNvPr id="469" name="Google Shape;469;p2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2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1" name="Google Shape;471;p2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2" name="Google Shape;472;p2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2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74" name="Google Shape;474;p2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4"/>
          <p:cNvGrpSpPr/>
          <p:nvPr/>
        </p:nvGrpSpPr>
        <p:grpSpPr>
          <a:xfrm>
            <a:off x="234375" y="117804"/>
            <a:ext cx="256800" cy="256800"/>
            <a:chOff x="234375" y="110636"/>
            <a:chExt cx="256800" cy="256800"/>
          </a:xfrm>
        </p:grpSpPr>
        <p:sp>
          <p:nvSpPr>
            <p:cNvPr id="476" name="Google Shape;476;p2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2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79" name="Google Shape;479;p24"/>
          <p:cNvGrpSpPr/>
          <p:nvPr/>
        </p:nvGrpSpPr>
        <p:grpSpPr>
          <a:xfrm>
            <a:off x="6760300" y="117804"/>
            <a:ext cx="2161200" cy="256800"/>
            <a:chOff x="6760300" y="96350"/>
            <a:chExt cx="2161200" cy="256800"/>
          </a:xfrm>
        </p:grpSpPr>
        <p:sp>
          <p:nvSpPr>
            <p:cNvPr id="480" name="Google Shape;480;p2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24"/>
            <p:cNvGrpSpPr/>
            <p:nvPr/>
          </p:nvGrpSpPr>
          <p:grpSpPr>
            <a:xfrm>
              <a:off x="8683881" y="115948"/>
              <a:ext cx="159362" cy="217605"/>
              <a:chOff x="2025348" y="3145361"/>
              <a:chExt cx="406327" cy="554831"/>
            </a:xfrm>
          </p:grpSpPr>
          <p:sp>
            <p:nvSpPr>
              <p:cNvPr id="482" name="Google Shape;482;p2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 name="Google Shape;484;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24"/>
          <p:cNvSpPr txBox="1">
            <a:spLocks noGrp="1"/>
          </p:cNvSpPr>
          <p:nvPr>
            <p:ph type="subTitle" idx="3"/>
          </p:nvPr>
        </p:nvSpPr>
        <p:spPr>
          <a:xfrm>
            <a:off x="717400" y="1603700"/>
            <a:ext cx="3785700" cy="50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86" name="Google Shape;486;p24"/>
          <p:cNvSpPr txBox="1">
            <a:spLocks noGrp="1"/>
          </p:cNvSpPr>
          <p:nvPr>
            <p:ph type="subTitle" idx="4"/>
          </p:nvPr>
        </p:nvSpPr>
        <p:spPr>
          <a:xfrm>
            <a:off x="4644900" y="1603700"/>
            <a:ext cx="3785700" cy="5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4"/>
        <p:cNvGrpSpPr/>
        <p:nvPr/>
      </p:nvGrpSpPr>
      <p:grpSpPr>
        <a:xfrm>
          <a:off x="0" y="0"/>
          <a:ext cx="0" cy="0"/>
          <a:chOff x="0" y="0"/>
          <a:chExt cx="0" cy="0"/>
        </a:xfrm>
      </p:grpSpPr>
      <p:grpSp>
        <p:nvGrpSpPr>
          <p:cNvPr id="585" name="Google Shape;585;p30"/>
          <p:cNvGrpSpPr/>
          <p:nvPr/>
        </p:nvGrpSpPr>
        <p:grpSpPr>
          <a:xfrm>
            <a:off x="69150" y="137187"/>
            <a:ext cx="9031450" cy="282372"/>
            <a:chOff x="69150" y="137187"/>
            <a:chExt cx="9031450" cy="282372"/>
          </a:xfrm>
        </p:grpSpPr>
        <p:cxnSp>
          <p:nvCxnSpPr>
            <p:cNvPr id="586" name="Google Shape;586;p30"/>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30"/>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88" name="Google Shape;588;p30"/>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89" name="Google Shape;589;p30"/>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30"/>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91" name="Google Shape;591;p30"/>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0"/>
          <p:cNvGrpSpPr/>
          <p:nvPr/>
        </p:nvGrpSpPr>
        <p:grpSpPr>
          <a:xfrm>
            <a:off x="234375" y="117804"/>
            <a:ext cx="256800" cy="256800"/>
            <a:chOff x="234375" y="110636"/>
            <a:chExt cx="256800" cy="256800"/>
          </a:xfrm>
        </p:grpSpPr>
        <p:sp>
          <p:nvSpPr>
            <p:cNvPr id="593" name="Google Shape;593;p30"/>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5" name="Google Shape;595;p30"/>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596" name="Google Shape;596;p30"/>
          <p:cNvGrpSpPr/>
          <p:nvPr/>
        </p:nvGrpSpPr>
        <p:grpSpPr>
          <a:xfrm>
            <a:off x="6760300" y="117804"/>
            <a:ext cx="2161200" cy="256800"/>
            <a:chOff x="6760300" y="96350"/>
            <a:chExt cx="2161200" cy="256800"/>
          </a:xfrm>
        </p:grpSpPr>
        <p:sp>
          <p:nvSpPr>
            <p:cNvPr id="597" name="Google Shape;597;p30"/>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30"/>
            <p:cNvGrpSpPr/>
            <p:nvPr/>
          </p:nvGrpSpPr>
          <p:grpSpPr>
            <a:xfrm>
              <a:off x="8683881" y="115948"/>
              <a:ext cx="159362" cy="217605"/>
              <a:chOff x="2025348" y="3145361"/>
              <a:chExt cx="406327" cy="554831"/>
            </a:xfrm>
          </p:grpSpPr>
          <p:sp>
            <p:nvSpPr>
              <p:cNvPr id="599" name="Google Shape;599;p30"/>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1" name="Google Shape;601;p30"/>
          <p:cNvSpPr txBox="1">
            <a:spLocks noGrp="1"/>
          </p:cNvSpPr>
          <p:nvPr>
            <p:ph type="ctrTitle"/>
          </p:nvPr>
        </p:nvSpPr>
        <p:spPr>
          <a:xfrm>
            <a:off x="2425000" y="722750"/>
            <a:ext cx="42978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2" name="Google Shape;602;p30"/>
          <p:cNvSpPr txBox="1">
            <a:spLocks noGrp="1"/>
          </p:cNvSpPr>
          <p:nvPr>
            <p:ph type="subTitle" idx="1"/>
          </p:nvPr>
        </p:nvSpPr>
        <p:spPr>
          <a:xfrm>
            <a:off x="2426950" y="1707225"/>
            <a:ext cx="4293900" cy="8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03" name="Google Shape;603;p30"/>
          <p:cNvSpPr txBox="1"/>
          <p:nvPr/>
        </p:nvSpPr>
        <p:spPr>
          <a:xfrm>
            <a:off x="1786325" y="3350375"/>
            <a:ext cx="5597100" cy="86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dk1"/>
                </a:solidFill>
                <a:latin typeface="Fira Code"/>
                <a:ea typeface="Fira Code"/>
                <a:cs typeface="Fira Code"/>
                <a:sym typeface="Fira Code"/>
              </a:rPr>
              <a:t>CREDITS: This presentation template was created by </a:t>
            </a:r>
            <a:r>
              <a:rPr lang="en" sz="1200" b="1">
                <a:solidFill>
                  <a:schemeClr val="dk1"/>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dk1"/>
                </a:solidFill>
                <a:latin typeface="Fira Code"/>
                <a:ea typeface="Fira Code"/>
                <a:cs typeface="Fira Code"/>
                <a:sym typeface="Fira Code"/>
              </a:rPr>
              <a:t>, and includes icons by </a:t>
            </a:r>
            <a:r>
              <a:rPr lang="en" sz="1200" b="1">
                <a:solidFill>
                  <a:schemeClr val="dk1"/>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dk1"/>
                </a:solidFill>
                <a:latin typeface="Fira Code"/>
                <a:ea typeface="Fira Code"/>
                <a:cs typeface="Fira Code"/>
                <a:sym typeface="Fira Code"/>
              </a:rPr>
              <a:t>, and infographics &amp; images by </a:t>
            </a:r>
            <a:r>
              <a:rPr lang="en" sz="1200" b="1">
                <a:solidFill>
                  <a:schemeClr val="dk1"/>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a:solidFill>
                <a:schemeClr val="dk1"/>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5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74" name="Google Shape;74;p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 name="Google Shape;78;p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5"/>
          <p:cNvSpPr txBox="1">
            <a:spLocks noGrp="1"/>
          </p:cNvSpPr>
          <p:nvPr>
            <p:ph type="subTitle" idx="1"/>
          </p:nvPr>
        </p:nvSpPr>
        <p:spPr>
          <a:xfrm>
            <a:off x="897338" y="1992600"/>
            <a:ext cx="3390600" cy="44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5"/>
          <p:cNvSpPr txBox="1">
            <a:spLocks noGrp="1"/>
          </p:cNvSpPr>
          <p:nvPr>
            <p:ph type="subTitle" idx="2"/>
          </p:nvPr>
        </p:nvSpPr>
        <p:spPr>
          <a:xfrm>
            <a:off x="4856037" y="1992600"/>
            <a:ext cx="33906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 name="Google Shape;86;p5"/>
          <p:cNvSpPr txBox="1">
            <a:spLocks noGrp="1"/>
          </p:cNvSpPr>
          <p:nvPr>
            <p:ph type="subTitle" idx="3"/>
          </p:nvPr>
        </p:nvSpPr>
        <p:spPr>
          <a:xfrm>
            <a:off x="8973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5"/>
          <p:cNvSpPr txBox="1">
            <a:spLocks noGrp="1"/>
          </p:cNvSpPr>
          <p:nvPr>
            <p:ph type="subTitle" idx="4"/>
          </p:nvPr>
        </p:nvSpPr>
        <p:spPr>
          <a:xfrm>
            <a:off x="48560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 name="Google Shape;100;p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1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1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78" name="Google Shape;278;p1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1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16"/>
          <p:cNvSpPr txBox="1">
            <a:spLocks noGrp="1"/>
          </p:cNvSpPr>
          <p:nvPr>
            <p:ph type="title"/>
          </p:nvPr>
        </p:nvSpPr>
        <p:spPr>
          <a:xfrm>
            <a:off x="7200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16"/>
          <p:cNvSpPr txBox="1">
            <a:spLocks noGrp="1"/>
          </p:cNvSpPr>
          <p:nvPr>
            <p:ph type="subTitle" idx="1"/>
          </p:nvPr>
        </p:nvSpPr>
        <p:spPr>
          <a:xfrm>
            <a:off x="7200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16"/>
          <p:cNvSpPr txBox="1">
            <a:spLocks noGrp="1"/>
          </p:cNvSpPr>
          <p:nvPr>
            <p:ph type="title" idx="2"/>
          </p:nvPr>
        </p:nvSpPr>
        <p:spPr>
          <a:xfrm>
            <a:off x="34038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1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6"/>
          <p:cNvSpPr txBox="1">
            <a:spLocks noGrp="1"/>
          </p:cNvSpPr>
          <p:nvPr>
            <p:ph type="title" idx="4"/>
          </p:nvPr>
        </p:nvSpPr>
        <p:spPr>
          <a:xfrm>
            <a:off x="60876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16"/>
          <p:cNvSpPr txBox="1">
            <a:spLocks noGrp="1"/>
          </p:cNvSpPr>
          <p:nvPr>
            <p:ph type="subTitle" idx="5"/>
          </p:nvPr>
        </p:nvSpPr>
        <p:spPr>
          <a:xfrm>
            <a:off x="60876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9"/>
        <p:cNvGrpSpPr/>
        <p:nvPr/>
      </p:nvGrpSpPr>
      <p:grpSpPr>
        <a:xfrm>
          <a:off x="0" y="0"/>
          <a:ext cx="0" cy="0"/>
          <a:chOff x="0" y="0"/>
          <a:chExt cx="0" cy="0"/>
        </a:xfrm>
      </p:grpSpPr>
      <p:grpSp>
        <p:nvGrpSpPr>
          <p:cNvPr id="320" name="Google Shape;320;p18"/>
          <p:cNvGrpSpPr/>
          <p:nvPr/>
        </p:nvGrpSpPr>
        <p:grpSpPr>
          <a:xfrm>
            <a:off x="69150" y="137187"/>
            <a:ext cx="9031450" cy="282372"/>
            <a:chOff x="69150" y="137187"/>
            <a:chExt cx="9031450" cy="282372"/>
          </a:xfrm>
        </p:grpSpPr>
        <p:cxnSp>
          <p:nvCxnSpPr>
            <p:cNvPr id="321" name="Google Shape;321;p18"/>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2" name="Google Shape;322;p18"/>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3" name="Google Shape;323;p18"/>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4" name="Google Shape;324;p18"/>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18"/>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26" name="Google Shape;326;p18"/>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8"/>
          <p:cNvGrpSpPr/>
          <p:nvPr/>
        </p:nvGrpSpPr>
        <p:grpSpPr>
          <a:xfrm>
            <a:off x="234375" y="117804"/>
            <a:ext cx="256800" cy="256800"/>
            <a:chOff x="234375" y="110636"/>
            <a:chExt cx="256800" cy="256800"/>
          </a:xfrm>
        </p:grpSpPr>
        <p:sp>
          <p:nvSpPr>
            <p:cNvPr id="328" name="Google Shape;328;p18"/>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0" name="Google Shape;330;p18"/>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31" name="Google Shape;331;p18"/>
          <p:cNvGrpSpPr/>
          <p:nvPr/>
        </p:nvGrpSpPr>
        <p:grpSpPr>
          <a:xfrm>
            <a:off x="6760300" y="117804"/>
            <a:ext cx="2161200" cy="256800"/>
            <a:chOff x="6760300" y="96350"/>
            <a:chExt cx="2161200" cy="256800"/>
          </a:xfrm>
        </p:grpSpPr>
        <p:sp>
          <p:nvSpPr>
            <p:cNvPr id="332" name="Google Shape;332;p18"/>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8"/>
            <p:cNvGrpSpPr/>
            <p:nvPr/>
          </p:nvGrpSpPr>
          <p:grpSpPr>
            <a:xfrm>
              <a:off x="8683881" y="115948"/>
              <a:ext cx="159362" cy="217605"/>
              <a:chOff x="2025348" y="3145361"/>
              <a:chExt cx="406327" cy="554831"/>
            </a:xfrm>
          </p:grpSpPr>
          <p:sp>
            <p:nvSpPr>
              <p:cNvPr id="334" name="Google Shape;334;p18"/>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18"/>
          <p:cNvSpPr txBox="1">
            <a:spLocks noGrp="1"/>
          </p:cNvSpPr>
          <p:nvPr>
            <p:ph type="title"/>
          </p:nvPr>
        </p:nvSpPr>
        <p:spPr>
          <a:xfrm>
            <a:off x="720000" y="1913963"/>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18"/>
          <p:cNvSpPr txBox="1">
            <a:spLocks noGrp="1"/>
          </p:cNvSpPr>
          <p:nvPr>
            <p:ph type="subTitle" idx="1"/>
          </p:nvPr>
        </p:nvSpPr>
        <p:spPr>
          <a:xfrm>
            <a:off x="720000" y="2424288"/>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8"/>
          <p:cNvSpPr txBox="1">
            <a:spLocks noGrp="1"/>
          </p:cNvSpPr>
          <p:nvPr>
            <p:ph type="title" idx="2"/>
          </p:nvPr>
        </p:nvSpPr>
        <p:spPr>
          <a:xfrm>
            <a:off x="4821900" y="1913963"/>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18"/>
          <p:cNvSpPr txBox="1">
            <a:spLocks noGrp="1"/>
          </p:cNvSpPr>
          <p:nvPr>
            <p:ph type="subTitle" idx="3"/>
          </p:nvPr>
        </p:nvSpPr>
        <p:spPr>
          <a:xfrm>
            <a:off x="4821900" y="2424288"/>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8"/>
          <p:cNvSpPr txBox="1">
            <a:spLocks noGrp="1"/>
          </p:cNvSpPr>
          <p:nvPr>
            <p:ph type="title" idx="4"/>
          </p:nvPr>
        </p:nvSpPr>
        <p:spPr>
          <a:xfrm>
            <a:off x="720000" y="3613375"/>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1" name="Google Shape;341;p18"/>
          <p:cNvSpPr txBox="1">
            <a:spLocks noGrp="1"/>
          </p:cNvSpPr>
          <p:nvPr>
            <p:ph type="subTitle" idx="5"/>
          </p:nvPr>
        </p:nvSpPr>
        <p:spPr>
          <a:xfrm>
            <a:off x="720000" y="4123700"/>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18"/>
          <p:cNvSpPr txBox="1">
            <a:spLocks noGrp="1"/>
          </p:cNvSpPr>
          <p:nvPr>
            <p:ph type="title" idx="6"/>
          </p:nvPr>
        </p:nvSpPr>
        <p:spPr>
          <a:xfrm>
            <a:off x="4821900" y="3613375"/>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 name="Google Shape;343;p18"/>
          <p:cNvSpPr txBox="1">
            <a:spLocks noGrp="1"/>
          </p:cNvSpPr>
          <p:nvPr>
            <p:ph type="subTitle" idx="7"/>
          </p:nvPr>
        </p:nvSpPr>
        <p:spPr>
          <a:xfrm>
            <a:off x="4821900" y="4123700"/>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8" name="Google Shape;448;p2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9" name="Google Shape;449;p2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52" name="Google Shape;452;p2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2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2" name="Google Shape;462;p23"/>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3" name="Google Shape;463;p23"/>
          <p:cNvSpPr txBox="1">
            <a:spLocks noGrp="1"/>
          </p:cNvSpPr>
          <p:nvPr>
            <p:ph type="title" idx="2" hasCustomPrompt="1"/>
          </p:nvPr>
        </p:nvSpPr>
        <p:spPr>
          <a:xfrm>
            <a:off x="5278000" y="1294388"/>
            <a:ext cx="315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464" name="Google Shape;464;p23"/>
          <p:cNvSpPr txBox="1">
            <a:spLocks noGrp="1"/>
          </p:cNvSpPr>
          <p:nvPr>
            <p:ph type="subTitle" idx="1"/>
          </p:nvPr>
        </p:nvSpPr>
        <p:spPr>
          <a:xfrm>
            <a:off x="1772775" y="3539525"/>
            <a:ext cx="6656100" cy="3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9Slide.vn - 2019">
            <a:extLst>
              <a:ext uri="{FF2B5EF4-FFF2-40B4-BE49-F238E27FC236}">
                <a16:creationId xmlns:a16="http://schemas.microsoft.com/office/drawing/2014/main" id="{5DC79E03-0691-44B6-8486-E48732745F36}"/>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dirty="0"/>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pic>
        <p:nvPicPr>
          <p:cNvPr id="5" name="Picture 4"/>
          <p:cNvPicPr>
            <a:picLocks noChangeAspect="1"/>
          </p:cNvPicPr>
          <p:nvPr userDrawn="1"/>
        </p:nvPicPr>
        <p:blipFill>
          <a:blip r:embed="rId16">
            <a:extLst>
              <a:ext uri="{BEBA8EAE-BF5A-486C-A8C5-ECC9F3942E4B}">
                <a14:imgProps xmlns:a14="http://schemas.microsoft.com/office/drawing/2010/main">
                  <a14:imgLayer r:embed="rId17">
                    <a14:imgEffect>
                      <a14:backgroundRemoval t="4230" b="96677" l="0" r="100000"/>
                    </a14:imgEffect>
                  </a14:imgLayer>
                </a14:imgProps>
              </a:ext>
              <a:ext uri="{28A0092B-C50C-407E-A947-70E740481C1C}">
                <a14:useLocalDpi xmlns:a14="http://schemas.microsoft.com/office/drawing/2010/main" val="0"/>
              </a:ext>
            </a:extLst>
          </a:blip>
          <a:stretch>
            <a:fillRect/>
          </a:stretch>
        </p:blipFill>
        <p:spPr>
          <a:xfrm>
            <a:off x="200924" y="161371"/>
            <a:ext cx="1028351" cy="56730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9" r:id="rId5"/>
    <p:sldLayoutId id="2147483662" r:id="rId6"/>
    <p:sldLayoutId id="2147483664" r:id="rId7"/>
    <p:sldLayoutId id="2147483668" r:id="rId8"/>
    <p:sldLayoutId id="2147483669" r:id="rId9"/>
    <p:sldLayoutId id="2147483670" r:id="rId10"/>
    <p:sldLayoutId id="2147483676" r:id="rId11"/>
    <p:sldLayoutId id="2147483677" r:id="rId12"/>
    <p:sldLayoutId id="2147483678" r:id="rId13"/>
    <p:sldLayoutId id="214748368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500" dirty="0"/>
              <a:t>Seminar for UI</a:t>
            </a:r>
            <a:r>
              <a:rPr lang="en-US" sz="4500"/>
              <a:t>/UX</a:t>
            </a:r>
            <a:br>
              <a:rPr lang="en-US" sz="4500" dirty="0"/>
            </a:br>
            <a:r>
              <a:rPr lang="en-US" sz="4500" dirty="0"/>
              <a:t>Topic: Wireframe</a:t>
            </a:r>
            <a:endParaRPr sz="3100" dirty="0"/>
          </a:p>
          <a:p>
            <a:pPr marL="0" lvl="0" indent="0" algn="l" rtl="0">
              <a:spcBef>
                <a:spcPts val="1500"/>
              </a:spcBef>
              <a:spcAft>
                <a:spcPts val="0"/>
              </a:spcAft>
              <a:buNone/>
            </a:pPr>
            <a:r>
              <a:rPr lang="en" sz="3100" dirty="0"/>
              <a:t>Theory </a:t>
            </a:r>
            <a:r>
              <a:rPr lang="en" sz="3100"/>
              <a:t>and Demo</a:t>
            </a:r>
            <a:endParaRPr sz="3100" dirty="0">
              <a:solidFill>
                <a:schemeClr val="accent1"/>
              </a:solidFill>
            </a:endParaRPr>
          </a:p>
        </p:txBody>
      </p:sp>
      <p:sp>
        <p:nvSpPr>
          <p:cNvPr id="666" name="Google Shape;666;p36"/>
          <p:cNvSpPr txBox="1">
            <a:spLocks noGrp="1"/>
          </p:cNvSpPr>
          <p:nvPr>
            <p:ph type="subTitle" idx="1"/>
          </p:nvPr>
        </p:nvSpPr>
        <p:spPr>
          <a:xfrm>
            <a:off x="715250" y="3952400"/>
            <a:ext cx="7713600" cy="9098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Group 5: </a:t>
            </a:r>
            <a:r>
              <a:rPr lang="en" dirty="0"/>
              <a:t>	- Phan Minh Hiếu </a:t>
            </a:r>
            <a:r>
              <a:rPr lang="en"/>
              <a:t>	 51900741</a:t>
            </a:r>
          </a:p>
          <a:p>
            <a:pPr marL="0" lvl="0" indent="0" algn="l" rtl="0">
              <a:spcBef>
                <a:spcPts val="0"/>
              </a:spcBef>
              <a:spcAft>
                <a:spcPts val="0"/>
              </a:spcAft>
              <a:buNone/>
            </a:pPr>
            <a:r>
              <a:rPr lang="en"/>
              <a:t>		- </a:t>
            </a:r>
            <a:r>
              <a:rPr lang="en" dirty="0"/>
              <a:t>Trần Quang Vinh </a:t>
            </a:r>
            <a:r>
              <a:rPr lang="en"/>
              <a:t>	 51900781</a:t>
            </a:r>
            <a:endParaRPr lang="en" dirty="0"/>
          </a:p>
          <a:p>
            <a:pPr marL="0" lvl="0" indent="0" algn="l" rtl="0">
              <a:spcBef>
                <a:spcPts val="0"/>
              </a:spcBef>
              <a:spcAft>
                <a:spcPts val="0"/>
              </a:spcAft>
              <a:buNone/>
            </a:pPr>
            <a:r>
              <a:rPr lang="en"/>
              <a:t>	</a:t>
            </a:r>
            <a:r>
              <a:rPr lang="en" dirty="0"/>
              <a:t>	</a:t>
            </a:r>
            <a:r>
              <a:rPr lang="en"/>
              <a:t>- </a:t>
            </a:r>
            <a:r>
              <a:rPr lang="en" dirty="0"/>
              <a:t>Nguyễn Thị Thanh Thảo</a:t>
            </a:r>
            <a:r>
              <a:rPr lang="en"/>
              <a:t>	 </a:t>
            </a:r>
            <a:r>
              <a:rPr lang="en" dirty="0"/>
              <a:t>51900835</a:t>
            </a:r>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2325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Block Diagram</a:t>
            </a:r>
            <a:endParaRPr dirty="0"/>
          </a:p>
        </p:txBody>
      </p:sp>
      <p:sp>
        <p:nvSpPr>
          <p:cNvPr id="857" name="Google Shape;857;p42"/>
          <p:cNvSpPr txBox="1">
            <a:spLocks noGrp="1"/>
          </p:cNvSpPr>
          <p:nvPr>
            <p:ph type="body" idx="1"/>
          </p:nvPr>
        </p:nvSpPr>
        <p:spPr>
          <a:xfrm>
            <a:off x="559571" y="1137961"/>
            <a:ext cx="8024857" cy="952097"/>
          </a:xfrm>
          <a:prstGeom prst="rect">
            <a:avLst/>
          </a:prstGeom>
        </p:spPr>
        <p:txBody>
          <a:bodyPr spcFirstLastPara="1" wrap="square" lIns="91425" tIns="91425" rIns="91425" bIns="91425" anchor="ctr" anchorCtr="0">
            <a:noAutofit/>
          </a:bodyPr>
          <a:lstStyle/>
          <a:p>
            <a:pPr marL="0" indent="0">
              <a:buClr>
                <a:srgbClr val="2C0604"/>
              </a:buClr>
              <a:buSzPts val="1100"/>
              <a:buNone/>
            </a:pPr>
            <a:r>
              <a:rPr lang="en-US" dirty="0"/>
              <a:t>Block diagrams </a:t>
            </a:r>
            <a:r>
              <a:rPr lang="en-US" dirty="0" err="1"/>
              <a:t>cung</a:t>
            </a:r>
            <a:r>
              <a:rPr lang="en-US" dirty="0"/>
              <a:t> </a:t>
            </a:r>
            <a:r>
              <a:rPr lang="en-US" dirty="0" err="1"/>
              <a:t>cấp</a:t>
            </a:r>
            <a:r>
              <a:rPr lang="en-US" dirty="0"/>
              <a:t> </a:t>
            </a:r>
            <a:r>
              <a:rPr lang="en-US" dirty="0" err="1"/>
              <a:t>các</a:t>
            </a:r>
            <a:r>
              <a:rPr lang="en-US" dirty="0"/>
              <a:t> </a:t>
            </a:r>
            <a:r>
              <a:rPr lang="en-US" dirty="0" err="1"/>
              <a:t>thông</a:t>
            </a:r>
            <a:r>
              <a:rPr lang="en-US" dirty="0"/>
              <a:t> tin </a:t>
            </a:r>
            <a:r>
              <a:rPr lang="en-US" dirty="0" err="1"/>
              <a:t>cơ</a:t>
            </a:r>
            <a:r>
              <a:rPr lang="en-US" dirty="0"/>
              <a:t> </a:t>
            </a:r>
            <a:r>
              <a:rPr lang="en-US" dirty="0" err="1"/>
              <a:t>bản</a:t>
            </a:r>
            <a:r>
              <a:rPr lang="en-US" dirty="0"/>
              <a:t> </a:t>
            </a:r>
            <a:r>
              <a:rPr lang="en-US" dirty="0" err="1"/>
              <a:t>nhất</a:t>
            </a:r>
            <a:r>
              <a:rPr lang="en-US" dirty="0"/>
              <a:t> </a:t>
            </a:r>
            <a:r>
              <a:rPr lang="en-US" dirty="0" err="1"/>
              <a:t>của</a:t>
            </a:r>
            <a:r>
              <a:rPr lang="en-US" dirty="0"/>
              <a:t> </a:t>
            </a:r>
            <a:r>
              <a:rPr lang="en-US" dirty="0" err="1"/>
              <a:t>một</a:t>
            </a:r>
            <a:r>
              <a:rPr lang="en-US" dirty="0"/>
              <a:t> Wireframe </a:t>
            </a:r>
            <a:r>
              <a:rPr lang="en-US" dirty="0" err="1"/>
              <a:t>như</a:t>
            </a:r>
            <a:r>
              <a:rPr lang="en-US" dirty="0"/>
              <a:t>: </a:t>
            </a:r>
            <a:r>
              <a:rPr lang="en-US" dirty="0" err="1"/>
              <a:t>bố</a:t>
            </a:r>
            <a:r>
              <a:rPr lang="en-US" dirty="0"/>
              <a:t> </a:t>
            </a:r>
            <a:r>
              <a:rPr lang="en-US" dirty="0" err="1"/>
              <a:t>cục</a:t>
            </a:r>
            <a:r>
              <a:rPr lang="en-US" dirty="0"/>
              <a:t>, </a:t>
            </a:r>
            <a:r>
              <a:rPr lang="en-US" dirty="0" err="1"/>
              <a:t>các</a:t>
            </a:r>
            <a:r>
              <a:rPr lang="en-US" dirty="0"/>
              <a:t> </a:t>
            </a:r>
            <a:r>
              <a:rPr lang="en-US" dirty="0" err="1"/>
              <a:t>loại</a:t>
            </a:r>
            <a:r>
              <a:rPr lang="en-US" dirty="0"/>
              <a:t> </a:t>
            </a:r>
            <a:r>
              <a:rPr lang="en-US" dirty="0" err="1"/>
              <a:t>nội</a:t>
            </a:r>
            <a:r>
              <a:rPr lang="en-US" dirty="0"/>
              <a:t> dung </a:t>
            </a:r>
            <a:r>
              <a:rPr lang="en-US" dirty="0" err="1"/>
              <a:t>hoặc</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mà</a:t>
            </a:r>
            <a:r>
              <a:rPr lang="en-US" dirty="0"/>
              <a:t> </a:t>
            </a:r>
            <a:r>
              <a:rPr lang="en-US" dirty="0" err="1"/>
              <a:t>bạn</a:t>
            </a:r>
            <a:r>
              <a:rPr lang="en-US" dirty="0"/>
              <a:t> </a:t>
            </a:r>
            <a:r>
              <a:rPr lang="en-US" dirty="0" err="1"/>
              <a:t>muốn</a:t>
            </a:r>
            <a:r>
              <a:rPr lang="en-US" dirty="0"/>
              <a:t> </a:t>
            </a:r>
            <a:r>
              <a:rPr lang="en-US" dirty="0" err="1"/>
              <a:t>thể</a:t>
            </a:r>
            <a:r>
              <a:rPr lang="en-US" dirty="0"/>
              <a:t> </a:t>
            </a:r>
            <a:r>
              <a:rPr lang="en-US" dirty="0" err="1"/>
              <a:t>hiện</a:t>
            </a:r>
            <a:r>
              <a:rPr lang="en-US" dirty="0"/>
              <a:t>.</a:t>
            </a:r>
          </a:p>
          <a:p>
            <a:pPr marL="285750" lvl="0" indent="-285750">
              <a:buClr>
                <a:srgbClr val="2C0604"/>
              </a:buClr>
              <a:buSzPts val="1100"/>
              <a:buFontTx/>
              <a:buChar char="-"/>
            </a:pPr>
            <a:endParaRPr dirty="0">
              <a:solidFill>
                <a:schemeClr val="dk1"/>
              </a:solidFill>
            </a:endParaRPr>
          </a:p>
        </p:txBody>
      </p:sp>
      <p:sp>
        <p:nvSpPr>
          <p:cNvPr id="6" name="AutoShape 12" descr="Wireframes in UX Design — What, Why, When and How? | by Parveen Yadav |  Prototy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0" name="Picture 69" descr="Wireframe"/>
          <p:cNvPicPr/>
          <p:nvPr/>
        </p:nvPicPr>
        <p:blipFill>
          <a:blip r:embed="rId3">
            <a:extLst>
              <a:ext uri="{28A0092B-C50C-407E-A947-70E740481C1C}">
                <a14:useLocalDpi xmlns:a14="http://schemas.microsoft.com/office/drawing/2010/main" val="0"/>
              </a:ext>
            </a:extLst>
          </a:blip>
          <a:srcRect/>
          <a:stretch>
            <a:fillRect/>
          </a:stretch>
        </p:blipFill>
        <p:spPr bwMode="auto">
          <a:xfrm>
            <a:off x="1859641" y="1861951"/>
            <a:ext cx="5424715" cy="3019156"/>
          </a:xfrm>
          <a:prstGeom prst="rect">
            <a:avLst/>
          </a:prstGeom>
          <a:noFill/>
          <a:ln>
            <a:noFill/>
          </a:ln>
        </p:spPr>
      </p:pic>
    </p:spTree>
    <p:extLst>
      <p:ext uri="{BB962C8B-B14F-4D97-AF65-F5344CB8AC3E}">
        <p14:creationId xmlns:p14="http://schemas.microsoft.com/office/powerpoint/2010/main" val="3243863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23253"/>
            <a:ext cx="7704000" cy="572700"/>
          </a:xfrm>
          <a:prstGeom prst="rect">
            <a:avLst/>
          </a:prstGeom>
        </p:spPr>
        <p:txBody>
          <a:bodyPr spcFirstLastPara="1" wrap="square" lIns="91425" tIns="91425" rIns="91425" bIns="91425" anchor="ctr" anchorCtr="0">
            <a:noAutofit/>
          </a:bodyPr>
          <a:lstStyle/>
          <a:p>
            <a:pPr lvl="0"/>
            <a:r>
              <a:rPr lang="en-US" dirty="0"/>
              <a:t>Grey boxes</a:t>
            </a:r>
            <a:endParaRPr dirty="0"/>
          </a:p>
        </p:txBody>
      </p:sp>
      <p:sp>
        <p:nvSpPr>
          <p:cNvPr id="857" name="Google Shape;857;p42"/>
          <p:cNvSpPr txBox="1">
            <a:spLocks noGrp="1"/>
          </p:cNvSpPr>
          <p:nvPr>
            <p:ph type="body" idx="1"/>
          </p:nvPr>
        </p:nvSpPr>
        <p:spPr>
          <a:xfrm>
            <a:off x="559571" y="1137961"/>
            <a:ext cx="8024857" cy="952097"/>
          </a:xfrm>
          <a:prstGeom prst="rect">
            <a:avLst/>
          </a:prstGeom>
        </p:spPr>
        <p:txBody>
          <a:bodyPr spcFirstLastPara="1" wrap="square" lIns="91425" tIns="91425" rIns="91425" bIns="91425" anchor="ctr" anchorCtr="0">
            <a:noAutofit/>
          </a:bodyPr>
          <a:lstStyle/>
          <a:p>
            <a:pPr marL="127000" indent="0">
              <a:buNone/>
            </a:pPr>
            <a:r>
              <a:rPr lang="en-US" dirty="0"/>
              <a:t>Grey boxes: </a:t>
            </a:r>
            <a:r>
              <a:rPr lang="en-US" dirty="0" err="1"/>
              <a:t>Các</a:t>
            </a:r>
            <a:r>
              <a:rPr lang="en-US" dirty="0"/>
              <a:t> </a:t>
            </a:r>
            <a:r>
              <a:rPr lang="en-US" dirty="0" err="1"/>
              <a:t>sắc</a:t>
            </a:r>
            <a:r>
              <a:rPr lang="en-US" dirty="0"/>
              <a:t> </a:t>
            </a:r>
            <a:r>
              <a:rPr lang="en-US" dirty="0" err="1"/>
              <a:t>thái</a:t>
            </a:r>
            <a:r>
              <a:rPr lang="en-US" dirty="0"/>
              <a:t> </a:t>
            </a:r>
            <a:r>
              <a:rPr lang="en-US" dirty="0" err="1"/>
              <a:t>của</a:t>
            </a:r>
            <a:r>
              <a:rPr lang="en-US" dirty="0"/>
              <a:t> gam </a:t>
            </a:r>
            <a:r>
              <a:rPr lang="en-US" dirty="0" err="1"/>
              <a:t>màu</a:t>
            </a:r>
            <a:r>
              <a:rPr lang="en-US" dirty="0"/>
              <a:t> </a:t>
            </a:r>
            <a:r>
              <a:rPr lang="en-US" dirty="0" err="1"/>
              <a:t>xám</a:t>
            </a:r>
            <a:r>
              <a:rPr lang="en-US" dirty="0"/>
              <a:t> </a:t>
            </a:r>
            <a:r>
              <a:rPr lang="en-US" dirty="0" err="1"/>
              <a:t>là</a:t>
            </a:r>
            <a:r>
              <a:rPr lang="en-US" dirty="0"/>
              <a:t> </a:t>
            </a:r>
            <a:r>
              <a:rPr lang="en-US" dirty="0" err="1"/>
              <a:t>lựa</a:t>
            </a:r>
            <a:r>
              <a:rPr lang="en-US" dirty="0"/>
              <a:t> </a:t>
            </a:r>
            <a:r>
              <a:rPr lang="en-US" dirty="0" err="1"/>
              <a:t>chọn</a:t>
            </a:r>
            <a:r>
              <a:rPr lang="en-US" dirty="0"/>
              <a:t> </a:t>
            </a:r>
            <a:r>
              <a:rPr lang="en-US" dirty="0" err="1"/>
              <a:t>tốt</a:t>
            </a:r>
            <a:r>
              <a:rPr lang="en-US" dirty="0"/>
              <a:t> </a:t>
            </a:r>
            <a:r>
              <a:rPr lang="en-US" dirty="0" err="1"/>
              <a:t>để</a:t>
            </a:r>
            <a:r>
              <a:rPr lang="en-US" dirty="0"/>
              <a:t> </a:t>
            </a:r>
            <a:r>
              <a:rPr lang="en-US" dirty="0" err="1"/>
              <a:t>bạn</a:t>
            </a:r>
            <a:r>
              <a:rPr lang="en-US" dirty="0"/>
              <a:t> </a:t>
            </a:r>
            <a:r>
              <a:rPr lang="en-US" dirty="0" err="1"/>
              <a:t>làm</a:t>
            </a:r>
            <a:r>
              <a:rPr lang="en-US" dirty="0"/>
              <a:t> </a:t>
            </a:r>
            <a:r>
              <a:rPr lang="en-US" dirty="0" err="1"/>
              <a:t>nổi</a:t>
            </a:r>
            <a:r>
              <a:rPr lang="en-US" dirty="0"/>
              <a:t> </a:t>
            </a:r>
            <a:r>
              <a:rPr lang="en-US" dirty="0" err="1"/>
              <a:t>bật</a:t>
            </a:r>
            <a:r>
              <a:rPr lang="en-US" dirty="0"/>
              <a:t> </a:t>
            </a:r>
            <a:r>
              <a:rPr lang="en-US" dirty="0" err="1"/>
              <a:t>bố</a:t>
            </a:r>
            <a:r>
              <a:rPr lang="en-US" dirty="0"/>
              <a:t> </a:t>
            </a:r>
            <a:r>
              <a:rPr lang="en-US" dirty="0" err="1"/>
              <a:t>cục</a:t>
            </a:r>
            <a:r>
              <a:rPr lang="en-US" dirty="0"/>
              <a:t>, </a:t>
            </a:r>
            <a:r>
              <a:rPr lang="en-US" dirty="0" err="1"/>
              <a:t>đồng</a:t>
            </a:r>
            <a:r>
              <a:rPr lang="en-US" dirty="0"/>
              <a:t> </a:t>
            </a:r>
            <a:r>
              <a:rPr lang="en-US" dirty="0" err="1"/>
              <a:t>thời</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lựa</a:t>
            </a:r>
            <a:r>
              <a:rPr lang="en-US" dirty="0"/>
              <a:t> </a:t>
            </a:r>
            <a:r>
              <a:rPr lang="en-US" dirty="0" err="1"/>
              <a:t>chọn</a:t>
            </a:r>
            <a:r>
              <a:rPr lang="en-US" dirty="0"/>
              <a:t> </a:t>
            </a:r>
            <a:r>
              <a:rPr lang="en-US" dirty="0" err="1"/>
              <a:t>màu</a:t>
            </a:r>
            <a:r>
              <a:rPr lang="en-US" dirty="0"/>
              <a:t> </a:t>
            </a:r>
            <a:r>
              <a:rPr lang="en-US" dirty="0" err="1"/>
              <a:t>sắc</a:t>
            </a:r>
            <a:r>
              <a:rPr lang="en-US" dirty="0"/>
              <a:t> </a:t>
            </a:r>
            <a:r>
              <a:rPr lang="en-US" dirty="0" err="1"/>
              <a:t>đến</a:t>
            </a:r>
            <a:r>
              <a:rPr lang="en-US" dirty="0"/>
              <a:t> </a:t>
            </a:r>
            <a:r>
              <a:rPr lang="en-US" dirty="0" err="1"/>
              <a:t>mức</a:t>
            </a:r>
            <a:r>
              <a:rPr lang="en-US" dirty="0"/>
              <a:t> </a:t>
            </a:r>
            <a:r>
              <a:rPr lang="en-US" dirty="0" err="1"/>
              <a:t>tối</a:t>
            </a:r>
            <a:r>
              <a:rPr lang="en-US" dirty="0"/>
              <a:t> </a:t>
            </a:r>
            <a:r>
              <a:rPr lang="en-US" dirty="0" err="1"/>
              <a:t>đa</a:t>
            </a:r>
            <a:r>
              <a:rPr lang="en-US" dirty="0"/>
              <a:t>. </a:t>
            </a:r>
            <a:r>
              <a:rPr lang="en-US" dirty="0" err="1"/>
              <a:t>Cách</a:t>
            </a:r>
            <a:r>
              <a:rPr lang="en-US" dirty="0"/>
              <a:t> </a:t>
            </a:r>
            <a:r>
              <a:rPr lang="en-US" dirty="0" err="1"/>
              <a:t>này</a:t>
            </a:r>
            <a:r>
              <a:rPr lang="en-US" dirty="0"/>
              <a:t> </a:t>
            </a:r>
            <a:r>
              <a:rPr lang="en-US" dirty="0" err="1"/>
              <a:t>giúp</a:t>
            </a:r>
            <a:r>
              <a:rPr lang="en-US" dirty="0"/>
              <a:t> </a:t>
            </a:r>
            <a:r>
              <a:rPr lang="en-US" dirty="0" err="1"/>
              <a:t>bạn</a:t>
            </a:r>
            <a:r>
              <a:rPr lang="en-US" dirty="0"/>
              <a:t> </a:t>
            </a:r>
            <a:r>
              <a:rPr lang="en-US" dirty="0" err="1"/>
              <a:t>dễ</a:t>
            </a:r>
            <a:r>
              <a:rPr lang="en-US" dirty="0"/>
              <a:t> </a:t>
            </a:r>
            <a:r>
              <a:rPr lang="en-US" dirty="0" err="1"/>
              <a:t>dàng</a:t>
            </a:r>
            <a:r>
              <a:rPr lang="en-US" dirty="0"/>
              <a:t> </a:t>
            </a:r>
            <a:r>
              <a:rPr lang="en-US" dirty="0" err="1"/>
              <a:t>kiểm</a:t>
            </a:r>
            <a:r>
              <a:rPr lang="en-US" dirty="0"/>
              <a:t> </a:t>
            </a:r>
            <a:r>
              <a:rPr lang="en-US" dirty="0" err="1"/>
              <a:t>tra</a:t>
            </a:r>
            <a:r>
              <a:rPr lang="en-US" dirty="0"/>
              <a:t> </a:t>
            </a:r>
            <a:r>
              <a:rPr lang="en-US" dirty="0" err="1"/>
              <a:t>được</a:t>
            </a:r>
            <a:r>
              <a:rPr lang="en-US" dirty="0"/>
              <a:t> User Flows </a:t>
            </a:r>
            <a:r>
              <a:rPr lang="en-US" dirty="0" err="1"/>
              <a:t>và</a:t>
            </a:r>
            <a:r>
              <a:rPr lang="en-US" dirty="0"/>
              <a:t> </a:t>
            </a:r>
            <a:r>
              <a:rPr lang="en-US" dirty="0" err="1"/>
              <a:t>cách</a:t>
            </a:r>
            <a:r>
              <a:rPr lang="en-US" dirty="0"/>
              <a:t> </a:t>
            </a:r>
            <a:r>
              <a:rPr lang="en-US" dirty="0" err="1"/>
              <a:t>tổ</a:t>
            </a:r>
            <a:r>
              <a:rPr lang="en-US" dirty="0"/>
              <a:t> </a:t>
            </a:r>
            <a:r>
              <a:rPr lang="en-US" dirty="0" err="1"/>
              <a:t>chức</a:t>
            </a:r>
            <a:r>
              <a:rPr lang="en-US" dirty="0"/>
              <a:t> </a:t>
            </a:r>
            <a:r>
              <a:rPr lang="en-US" dirty="0" err="1"/>
              <a:t>nội</a:t>
            </a:r>
            <a:r>
              <a:rPr lang="en-US" dirty="0"/>
              <a:t> dung.</a:t>
            </a:r>
          </a:p>
          <a:p>
            <a:pPr marL="285750" lvl="0" indent="-285750">
              <a:buClr>
                <a:srgbClr val="2C0604"/>
              </a:buClr>
              <a:buSzPts val="1100"/>
              <a:buFontTx/>
              <a:buChar char="-"/>
            </a:pPr>
            <a:endParaRPr dirty="0">
              <a:solidFill>
                <a:schemeClr val="dk1"/>
              </a:solidFill>
            </a:endParaRPr>
          </a:p>
        </p:txBody>
      </p:sp>
      <p:sp>
        <p:nvSpPr>
          <p:cNvPr id="6" name="AutoShape 12" descr="Wireframes in UX Design — What, Why, When and How? | by Parveen Yadav |  Prototy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Wireframe"/>
          <p:cNvPicPr/>
          <p:nvPr/>
        </p:nvPicPr>
        <p:blipFill rotWithShape="1">
          <a:blip r:embed="rId3">
            <a:extLst>
              <a:ext uri="{28A0092B-C50C-407E-A947-70E740481C1C}">
                <a14:useLocalDpi xmlns:a14="http://schemas.microsoft.com/office/drawing/2010/main" val="0"/>
              </a:ext>
            </a:extLst>
          </a:blip>
          <a:srcRect r="18743" b="4401"/>
          <a:stretch/>
        </p:blipFill>
        <p:spPr bwMode="auto">
          <a:xfrm>
            <a:off x="1856013" y="1981200"/>
            <a:ext cx="5431971" cy="2833048"/>
          </a:xfrm>
          <a:prstGeom prst="rect">
            <a:avLst/>
          </a:prstGeom>
          <a:noFill/>
          <a:ln>
            <a:noFill/>
          </a:ln>
        </p:spPr>
      </p:pic>
    </p:spTree>
    <p:extLst>
      <p:ext uri="{BB962C8B-B14F-4D97-AF65-F5344CB8AC3E}">
        <p14:creationId xmlns:p14="http://schemas.microsoft.com/office/powerpoint/2010/main" val="934051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23253"/>
            <a:ext cx="7704000" cy="572700"/>
          </a:xfrm>
          <a:prstGeom prst="rect">
            <a:avLst/>
          </a:prstGeom>
        </p:spPr>
        <p:txBody>
          <a:bodyPr spcFirstLastPara="1" wrap="square" lIns="91425" tIns="91425" rIns="91425" bIns="91425" anchor="ctr" anchorCtr="0">
            <a:noAutofit/>
          </a:bodyPr>
          <a:lstStyle/>
          <a:p>
            <a:pPr lvl="0"/>
            <a:r>
              <a:rPr lang="en-US" dirty="0"/>
              <a:t>High-Fidelity Text</a:t>
            </a:r>
            <a:endParaRPr dirty="0"/>
          </a:p>
        </p:txBody>
      </p:sp>
      <p:sp>
        <p:nvSpPr>
          <p:cNvPr id="857" name="Google Shape;857;p42"/>
          <p:cNvSpPr txBox="1">
            <a:spLocks noGrp="1"/>
          </p:cNvSpPr>
          <p:nvPr>
            <p:ph type="body" idx="1"/>
          </p:nvPr>
        </p:nvSpPr>
        <p:spPr>
          <a:xfrm>
            <a:off x="559571" y="1137961"/>
            <a:ext cx="8024857" cy="952097"/>
          </a:xfrm>
          <a:prstGeom prst="rect">
            <a:avLst/>
          </a:prstGeom>
        </p:spPr>
        <p:txBody>
          <a:bodyPr spcFirstLastPara="1" wrap="square" lIns="91425" tIns="91425" rIns="91425" bIns="91425" anchor="ctr" anchorCtr="0">
            <a:noAutofit/>
          </a:bodyPr>
          <a:lstStyle/>
          <a:p>
            <a:pPr marL="127000" indent="0">
              <a:buNone/>
            </a:pPr>
            <a:r>
              <a:rPr lang="en-US" dirty="0" err="1"/>
              <a:t>Cách</a:t>
            </a:r>
            <a:r>
              <a:rPr lang="en-US" dirty="0"/>
              <a:t> </a:t>
            </a:r>
            <a:r>
              <a:rPr lang="en-US" dirty="0" err="1"/>
              <a:t>thức</a:t>
            </a:r>
            <a:r>
              <a:rPr lang="en-US" dirty="0"/>
              <a:t> </a:t>
            </a:r>
            <a:r>
              <a:rPr lang="en-US" dirty="0" err="1"/>
              <a:t>này</a:t>
            </a:r>
            <a:r>
              <a:rPr lang="en-US" dirty="0"/>
              <a:t> </a:t>
            </a:r>
            <a:r>
              <a:rPr lang="en-US" dirty="0" err="1"/>
              <a:t>tạo</a:t>
            </a:r>
            <a:r>
              <a:rPr lang="en-US" dirty="0"/>
              <a:t> </a:t>
            </a:r>
            <a:r>
              <a:rPr lang="en-US" dirty="0" err="1"/>
              <a:t>ra</a:t>
            </a:r>
            <a:r>
              <a:rPr lang="en-US" dirty="0"/>
              <a:t> </a:t>
            </a:r>
            <a:r>
              <a:rPr lang="en-US" dirty="0" err="1"/>
              <a:t>sự</a:t>
            </a:r>
            <a:r>
              <a:rPr lang="en-US" dirty="0"/>
              <a:t> </a:t>
            </a:r>
            <a:r>
              <a:rPr lang="en-US" dirty="0" err="1"/>
              <a:t>chân</a:t>
            </a:r>
            <a:r>
              <a:rPr lang="en-US" dirty="0"/>
              <a:t> </a:t>
            </a:r>
            <a:r>
              <a:rPr lang="en-US" dirty="0" err="1"/>
              <a:t>thật</a:t>
            </a:r>
            <a:r>
              <a:rPr lang="en-US" dirty="0"/>
              <a:t> </a:t>
            </a:r>
            <a:r>
              <a:rPr lang="en-US" dirty="0" err="1"/>
              <a:t>nhất</a:t>
            </a:r>
            <a:r>
              <a:rPr lang="en-US" dirty="0"/>
              <a:t>. </a:t>
            </a:r>
            <a:r>
              <a:rPr lang="en-US" dirty="0" err="1"/>
              <a:t>Khi</a:t>
            </a:r>
            <a:r>
              <a:rPr lang="en-US" dirty="0"/>
              <a:t> </a:t>
            </a:r>
            <a:r>
              <a:rPr lang="en-US" dirty="0" err="1"/>
              <a:t>nó</a:t>
            </a:r>
            <a:r>
              <a:rPr lang="en-US" dirty="0"/>
              <a:t> </a:t>
            </a:r>
            <a:r>
              <a:rPr lang="en-US" dirty="0" err="1"/>
              <a:t>không</a:t>
            </a:r>
            <a:r>
              <a:rPr lang="en-US" dirty="0"/>
              <a:t> </a:t>
            </a:r>
            <a:r>
              <a:rPr lang="en-US" dirty="0" err="1"/>
              <a:t>đi</a:t>
            </a:r>
            <a:r>
              <a:rPr lang="en-US" dirty="0"/>
              <a:t> </a:t>
            </a:r>
            <a:r>
              <a:rPr lang="en-US" dirty="0" err="1"/>
              <a:t>quá</a:t>
            </a:r>
            <a:r>
              <a:rPr lang="en-US" dirty="0"/>
              <a:t> </a:t>
            </a:r>
            <a:r>
              <a:rPr lang="en-US" dirty="0" err="1"/>
              <a:t>sâu</a:t>
            </a:r>
            <a:r>
              <a:rPr lang="en-US" dirty="0"/>
              <a:t> </a:t>
            </a:r>
            <a:r>
              <a:rPr lang="en-US" dirty="0" err="1"/>
              <a:t>vào</a:t>
            </a:r>
            <a:r>
              <a:rPr lang="en-US" dirty="0"/>
              <a:t> </a:t>
            </a:r>
            <a:r>
              <a:rPr lang="en-US" dirty="0" err="1"/>
              <a:t>các</a:t>
            </a:r>
            <a:r>
              <a:rPr lang="en-US" dirty="0"/>
              <a:t> chi </a:t>
            </a:r>
            <a:r>
              <a:rPr lang="en-US" dirty="0" err="1"/>
              <a:t>tiết</a:t>
            </a:r>
            <a:r>
              <a:rPr lang="en-US" dirty="0"/>
              <a:t> </a:t>
            </a:r>
            <a:r>
              <a:rPr lang="en-US" dirty="0" err="1"/>
              <a:t>đồ</a:t>
            </a:r>
            <a:r>
              <a:rPr lang="en-US" dirty="0"/>
              <a:t> </a:t>
            </a:r>
            <a:r>
              <a:rPr lang="en-US" dirty="0" err="1"/>
              <a:t>họa</a:t>
            </a:r>
            <a:r>
              <a:rPr lang="en-US" dirty="0"/>
              <a:t>. </a:t>
            </a:r>
            <a:r>
              <a:rPr lang="en-US" dirty="0" err="1"/>
              <a:t>Cụ</a:t>
            </a:r>
            <a:r>
              <a:rPr lang="en-US" dirty="0"/>
              <a:t> </a:t>
            </a:r>
            <a:r>
              <a:rPr lang="en-US" dirty="0" err="1"/>
              <a:t>thể</a:t>
            </a:r>
            <a:r>
              <a:rPr lang="en-US" dirty="0"/>
              <a:t> </a:t>
            </a:r>
            <a:r>
              <a:rPr lang="en-US" dirty="0" err="1"/>
              <a:t>hơn</a:t>
            </a:r>
            <a:r>
              <a:rPr lang="en-US" dirty="0"/>
              <a:t> </a:t>
            </a:r>
            <a:r>
              <a:rPr lang="en-US" dirty="0" err="1"/>
              <a:t>là</a:t>
            </a:r>
            <a:r>
              <a:rPr lang="en-US" dirty="0"/>
              <a:t> </a:t>
            </a:r>
            <a:r>
              <a:rPr lang="en-US" dirty="0" err="1"/>
              <a:t>điền</a:t>
            </a:r>
            <a:r>
              <a:rPr lang="en-US" dirty="0"/>
              <a:t> </a:t>
            </a:r>
            <a:r>
              <a:rPr lang="en-US" dirty="0" err="1"/>
              <a:t>những</a:t>
            </a:r>
            <a:r>
              <a:rPr lang="en-US" dirty="0"/>
              <a:t> </a:t>
            </a:r>
            <a:r>
              <a:rPr lang="en-US" dirty="0" err="1"/>
              <a:t>đoạn</a:t>
            </a:r>
            <a:r>
              <a:rPr lang="en-US" dirty="0"/>
              <a:t> </a:t>
            </a:r>
            <a:r>
              <a:rPr lang="en-US" dirty="0" err="1"/>
              <a:t>văn</a:t>
            </a:r>
            <a:r>
              <a:rPr lang="en-US" dirty="0"/>
              <a:t> </a:t>
            </a:r>
            <a:r>
              <a:rPr lang="en-US" dirty="0" err="1"/>
              <a:t>thật</a:t>
            </a:r>
            <a:r>
              <a:rPr lang="en-US" dirty="0"/>
              <a:t> (</a:t>
            </a:r>
            <a:r>
              <a:rPr lang="en-US" dirty="0" err="1"/>
              <a:t>không</a:t>
            </a:r>
            <a:r>
              <a:rPr lang="en-US" dirty="0"/>
              <a:t> </a:t>
            </a:r>
            <a:r>
              <a:rPr lang="en-US" dirty="0" err="1"/>
              <a:t>phải</a:t>
            </a:r>
            <a:r>
              <a:rPr lang="en-US" dirty="0"/>
              <a:t> “</a:t>
            </a:r>
            <a:r>
              <a:rPr lang="en-US" dirty="0" err="1"/>
              <a:t>lorem</a:t>
            </a:r>
            <a:r>
              <a:rPr lang="en-US" dirty="0"/>
              <a:t> </a:t>
            </a:r>
            <a:r>
              <a:rPr lang="en-US" dirty="0" err="1"/>
              <a:t>ipsum</a:t>
            </a:r>
            <a:r>
              <a:rPr lang="en-US" dirty="0"/>
              <a:t>”), </a:t>
            </a:r>
            <a:r>
              <a:rPr lang="en-US" dirty="0" err="1"/>
              <a:t>chiều</a:t>
            </a:r>
            <a:r>
              <a:rPr lang="en-US" dirty="0"/>
              <a:t> </a:t>
            </a:r>
            <a:r>
              <a:rPr lang="en-US" dirty="0" err="1"/>
              <a:t>dài</a:t>
            </a:r>
            <a:r>
              <a:rPr lang="en-US" dirty="0"/>
              <a:t> </a:t>
            </a:r>
            <a:r>
              <a:rPr lang="en-US" dirty="0" err="1"/>
              <a:t>đoạn</a:t>
            </a:r>
            <a:r>
              <a:rPr lang="en-US" dirty="0"/>
              <a:t> </a:t>
            </a:r>
            <a:r>
              <a:rPr lang="en-US" dirty="0" err="1"/>
              <a:t>văn</a:t>
            </a:r>
            <a:r>
              <a:rPr lang="en-US" dirty="0"/>
              <a:t>, font </a:t>
            </a:r>
            <a:r>
              <a:rPr lang="en-US" dirty="0" err="1"/>
              <a:t>chữ</a:t>
            </a:r>
            <a:r>
              <a:rPr lang="en-US" dirty="0"/>
              <a:t> </a:t>
            </a:r>
            <a:r>
              <a:rPr lang="en-US" dirty="0" err="1"/>
              <a:t>lý</a:t>
            </a:r>
            <a:r>
              <a:rPr lang="en-US" dirty="0"/>
              <a:t> </a:t>
            </a:r>
            <a:r>
              <a:rPr lang="en-US" dirty="0" err="1"/>
              <a:t>tưởng</a:t>
            </a:r>
            <a:r>
              <a:rPr lang="en-US" dirty="0"/>
              <a:t>,…</a:t>
            </a:r>
          </a:p>
          <a:p>
            <a:pPr marL="285750" lvl="0" indent="-285750">
              <a:buClr>
                <a:srgbClr val="2C0604"/>
              </a:buClr>
              <a:buSzPts val="1100"/>
              <a:buFontTx/>
              <a:buChar char="-"/>
            </a:pPr>
            <a:endParaRPr dirty="0">
              <a:solidFill>
                <a:schemeClr val="dk1"/>
              </a:solidFill>
            </a:endParaRPr>
          </a:p>
        </p:txBody>
      </p:sp>
      <p:sp>
        <p:nvSpPr>
          <p:cNvPr id="6" name="AutoShape 12" descr="Wireframes in UX Design — What, Why, When and How? | by Parveen Yadav |  Prototy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Wireframe"/>
          <p:cNvPicPr/>
          <p:nvPr/>
        </p:nvPicPr>
        <p:blipFill>
          <a:blip r:embed="rId3">
            <a:extLst>
              <a:ext uri="{28A0092B-C50C-407E-A947-70E740481C1C}">
                <a14:useLocalDpi xmlns:a14="http://schemas.microsoft.com/office/drawing/2010/main" val="0"/>
              </a:ext>
            </a:extLst>
          </a:blip>
          <a:srcRect/>
          <a:stretch>
            <a:fillRect/>
          </a:stretch>
        </p:blipFill>
        <p:spPr bwMode="auto">
          <a:xfrm>
            <a:off x="1617661" y="1940560"/>
            <a:ext cx="5908675" cy="2989580"/>
          </a:xfrm>
          <a:prstGeom prst="rect">
            <a:avLst/>
          </a:prstGeom>
          <a:noFill/>
          <a:ln>
            <a:noFill/>
          </a:ln>
        </p:spPr>
      </p:pic>
    </p:spTree>
    <p:extLst>
      <p:ext uri="{BB962C8B-B14F-4D97-AF65-F5344CB8AC3E}">
        <p14:creationId xmlns:p14="http://schemas.microsoft.com/office/powerpoint/2010/main" val="786072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23253"/>
            <a:ext cx="7704000" cy="572700"/>
          </a:xfrm>
          <a:prstGeom prst="rect">
            <a:avLst/>
          </a:prstGeom>
        </p:spPr>
        <p:txBody>
          <a:bodyPr spcFirstLastPara="1" wrap="square" lIns="91425" tIns="91425" rIns="91425" bIns="91425" anchor="ctr" anchorCtr="0">
            <a:noAutofit/>
          </a:bodyPr>
          <a:lstStyle/>
          <a:p>
            <a:pPr lvl="0"/>
            <a:r>
              <a:rPr lang="en-US" dirty="0"/>
              <a:t>High-Fidelity Color</a:t>
            </a:r>
            <a:endParaRPr dirty="0"/>
          </a:p>
        </p:txBody>
      </p:sp>
      <p:sp>
        <p:nvSpPr>
          <p:cNvPr id="857" name="Google Shape;857;p42"/>
          <p:cNvSpPr txBox="1">
            <a:spLocks noGrp="1"/>
          </p:cNvSpPr>
          <p:nvPr>
            <p:ph type="body" idx="1"/>
          </p:nvPr>
        </p:nvSpPr>
        <p:spPr>
          <a:xfrm>
            <a:off x="559571" y="1137961"/>
            <a:ext cx="8024857" cy="952097"/>
          </a:xfrm>
          <a:prstGeom prst="rect">
            <a:avLst/>
          </a:prstGeom>
        </p:spPr>
        <p:txBody>
          <a:bodyPr spcFirstLastPara="1" wrap="square" lIns="91425" tIns="91425" rIns="91425" bIns="91425" anchor="ctr" anchorCtr="0">
            <a:noAutofit/>
          </a:bodyPr>
          <a:lstStyle/>
          <a:p>
            <a:pPr marL="127000" indent="0">
              <a:buNone/>
            </a:pPr>
            <a:r>
              <a:rPr lang="en-US" dirty="0" err="1"/>
              <a:t>Đây</a:t>
            </a:r>
            <a:r>
              <a:rPr lang="en-US" dirty="0"/>
              <a:t> </a:t>
            </a:r>
            <a:r>
              <a:rPr lang="en-US" dirty="0" err="1"/>
              <a:t>cũng</a:t>
            </a:r>
            <a:r>
              <a:rPr lang="en-US" dirty="0"/>
              <a:t> </a:t>
            </a:r>
            <a:r>
              <a:rPr lang="en-US" dirty="0" err="1"/>
              <a:t>là</a:t>
            </a:r>
            <a:r>
              <a:rPr lang="en-US" dirty="0"/>
              <a:t> </a:t>
            </a:r>
            <a:r>
              <a:rPr lang="en-US" dirty="0" err="1"/>
              <a:t>cách</a:t>
            </a:r>
            <a:r>
              <a:rPr lang="en-US" dirty="0"/>
              <a:t> </a:t>
            </a:r>
            <a:r>
              <a:rPr lang="en-US" dirty="0" err="1"/>
              <a:t>thức</a:t>
            </a:r>
            <a:r>
              <a:rPr lang="en-US" dirty="0"/>
              <a:t> </a:t>
            </a:r>
            <a:r>
              <a:rPr lang="en-US" dirty="0" err="1"/>
              <a:t>giúp</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thêm</a:t>
            </a:r>
            <a:r>
              <a:rPr lang="en-US" dirty="0"/>
              <a:t> </a:t>
            </a:r>
            <a:r>
              <a:rPr lang="en-US" dirty="0" err="1"/>
              <a:t>màu</a:t>
            </a:r>
            <a:r>
              <a:rPr lang="en-US" dirty="0"/>
              <a:t> </a:t>
            </a:r>
            <a:r>
              <a:rPr lang="en-US" dirty="0" err="1"/>
              <a:t>sắc</a:t>
            </a:r>
            <a:r>
              <a:rPr lang="en-US" dirty="0"/>
              <a:t> </a:t>
            </a:r>
            <a:r>
              <a:rPr lang="en-US" dirty="0" err="1"/>
              <a:t>vào</a:t>
            </a:r>
            <a:r>
              <a:rPr lang="en-US" dirty="0"/>
              <a:t> background, </a:t>
            </a:r>
            <a:r>
              <a:rPr lang="en-US" dirty="0" err="1"/>
              <a:t>nút</a:t>
            </a:r>
            <a:r>
              <a:rPr lang="en-US" dirty="0"/>
              <a:t>, </a:t>
            </a:r>
            <a:r>
              <a:rPr lang="en-US" dirty="0" err="1"/>
              <a:t>đoạn</a:t>
            </a:r>
            <a:r>
              <a:rPr lang="en-US" dirty="0"/>
              <a:t> </a:t>
            </a:r>
            <a:r>
              <a:rPr lang="en-US" dirty="0" err="1"/>
              <a:t>văn</a:t>
            </a:r>
            <a:r>
              <a:rPr lang="en-US" dirty="0"/>
              <a:t> </a:t>
            </a:r>
            <a:r>
              <a:rPr lang="en-US" dirty="0" err="1"/>
              <a:t>để</a:t>
            </a:r>
            <a:r>
              <a:rPr lang="en-US" dirty="0"/>
              <a:t> </a:t>
            </a:r>
            <a:r>
              <a:rPr lang="en-US" dirty="0" err="1"/>
              <a:t>nhấn</a:t>
            </a:r>
            <a:r>
              <a:rPr lang="en-US" dirty="0"/>
              <a:t> </a:t>
            </a:r>
            <a:r>
              <a:rPr lang="en-US" dirty="0" err="1"/>
              <a:t>mạnh</a:t>
            </a:r>
            <a:r>
              <a:rPr lang="en-US" dirty="0"/>
              <a:t> </a:t>
            </a:r>
            <a:r>
              <a:rPr lang="en-US" dirty="0" err="1"/>
              <a:t>hành</a:t>
            </a:r>
            <a:r>
              <a:rPr lang="en-US" dirty="0"/>
              <a:t> </a:t>
            </a:r>
            <a:r>
              <a:rPr lang="en-US" dirty="0" err="1"/>
              <a:t>động</a:t>
            </a:r>
            <a:r>
              <a:rPr lang="en-US" dirty="0"/>
              <a:t> </a:t>
            </a:r>
            <a:r>
              <a:rPr lang="en-US" dirty="0" err="1"/>
              <a:t>mong</a:t>
            </a:r>
            <a:r>
              <a:rPr lang="en-US" dirty="0"/>
              <a:t> </a:t>
            </a:r>
            <a:r>
              <a:rPr lang="en-US" dirty="0" err="1"/>
              <a:t>muốn</a:t>
            </a:r>
            <a:r>
              <a:rPr lang="en-US" dirty="0"/>
              <a:t> </a:t>
            </a:r>
            <a:r>
              <a:rPr lang="en-US" dirty="0" err="1"/>
              <a:t>hoặc</a:t>
            </a:r>
            <a:r>
              <a:rPr lang="en-US" dirty="0"/>
              <a:t> User Flows. </a:t>
            </a:r>
            <a:r>
              <a:rPr lang="en-US" dirty="0" err="1"/>
              <a:t>Tuy</a:t>
            </a:r>
            <a:r>
              <a:rPr lang="en-US" dirty="0"/>
              <a:t> </a:t>
            </a:r>
            <a:r>
              <a:rPr lang="en-US" dirty="0" err="1"/>
              <a:t>nhiên</a:t>
            </a:r>
            <a:r>
              <a:rPr lang="en-US" dirty="0"/>
              <a:t>, </a:t>
            </a:r>
            <a:r>
              <a:rPr lang="en-US" dirty="0" err="1"/>
              <a:t>đừng</a:t>
            </a:r>
            <a:r>
              <a:rPr lang="en-US" dirty="0"/>
              <a:t> </a:t>
            </a:r>
            <a:r>
              <a:rPr lang="en-US" dirty="0" err="1"/>
              <a:t>sa</a:t>
            </a:r>
            <a:r>
              <a:rPr lang="en-US" dirty="0"/>
              <a:t> </a:t>
            </a:r>
            <a:r>
              <a:rPr lang="en-US" dirty="0" err="1"/>
              <a:t>đà</a:t>
            </a:r>
            <a:r>
              <a:rPr lang="en-US" dirty="0"/>
              <a:t> </a:t>
            </a:r>
            <a:r>
              <a:rPr lang="en-US" dirty="0" err="1"/>
              <a:t>và</a:t>
            </a:r>
            <a:r>
              <a:rPr lang="en-US" dirty="0"/>
              <a:t> </a:t>
            </a:r>
            <a:r>
              <a:rPr lang="en-US" dirty="0" err="1"/>
              <a:t>bị</a:t>
            </a:r>
            <a:r>
              <a:rPr lang="en-US" dirty="0"/>
              <a:t> </a:t>
            </a:r>
            <a:r>
              <a:rPr lang="en-US" dirty="0" err="1"/>
              <a:t>phân</a:t>
            </a:r>
            <a:r>
              <a:rPr lang="en-US" dirty="0"/>
              <a:t> </a:t>
            </a:r>
            <a:r>
              <a:rPr lang="en-US" dirty="0" err="1"/>
              <a:t>tâm</a:t>
            </a:r>
            <a:r>
              <a:rPr lang="en-US" dirty="0"/>
              <a:t> </a:t>
            </a:r>
            <a:r>
              <a:rPr lang="en-US" dirty="0" err="1"/>
              <a:t>vào</a:t>
            </a:r>
            <a:r>
              <a:rPr lang="en-US" dirty="0"/>
              <a:t> </a:t>
            </a:r>
            <a:r>
              <a:rPr lang="en-US" dirty="0" err="1"/>
              <a:t>các</a:t>
            </a:r>
            <a:r>
              <a:rPr lang="en-US" dirty="0"/>
              <a:t> </a:t>
            </a:r>
            <a:r>
              <a:rPr lang="en-US" dirty="0" err="1"/>
              <a:t>yếu</a:t>
            </a:r>
            <a:r>
              <a:rPr lang="en-US" dirty="0"/>
              <a:t> </a:t>
            </a:r>
            <a:r>
              <a:rPr lang="en-US" dirty="0" err="1"/>
              <a:t>tố</a:t>
            </a:r>
            <a:r>
              <a:rPr lang="en-US" dirty="0"/>
              <a:t> chi </a:t>
            </a:r>
            <a:r>
              <a:rPr lang="en-US" dirty="0" err="1"/>
              <a:t>tiết</a:t>
            </a:r>
            <a:r>
              <a:rPr lang="en-US" dirty="0"/>
              <a:t>. </a:t>
            </a:r>
            <a:r>
              <a:rPr lang="en-US" dirty="0" err="1"/>
              <a:t>Điều</a:t>
            </a:r>
            <a:r>
              <a:rPr lang="en-US" dirty="0"/>
              <a:t> </a:t>
            </a:r>
            <a:r>
              <a:rPr lang="en-US" dirty="0" err="1"/>
              <a:t>đó</a:t>
            </a:r>
            <a:r>
              <a:rPr lang="en-US" dirty="0"/>
              <a:t> </a:t>
            </a:r>
            <a:r>
              <a:rPr lang="en-US" dirty="0" err="1"/>
              <a:t>sẽ</a:t>
            </a:r>
            <a:r>
              <a:rPr lang="en-US" dirty="0"/>
              <a:t> </a:t>
            </a:r>
            <a:r>
              <a:rPr lang="en-US" dirty="0" err="1"/>
              <a:t>khiến</a:t>
            </a:r>
            <a:r>
              <a:rPr lang="en-US" dirty="0"/>
              <a:t> </a:t>
            </a:r>
            <a:r>
              <a:rPr lang="en-US" dirty="0" err="1"/>
              <a:t>người</a:t>
            </a:r>
            <a:r>
              <a:rPr lang="en-US" dirty="0"/>
              <a:t> </a:t>
            </a:r>
            <a:r>
              <a:rPr lang="en-US" dirty="0" err="1"/>
              <a:t>xem</a:t>
            </a:r>
            <a:r>
              <a:rPr lang="en-US" dirty="0"/>
              <a:t> </a:t>
            </a:r>
            <a:r>
              <a:rPr lang="en-US" dirty="0" err="1"/>
              <a:t>bị</a:t>
            </a:r>
            <a:r>
              <a:rPr lang="en-US" dirty="0"/>
              <a:t> </a:t>
            </a:r>
            <a:r>
              <a:rPr lang="en-US" dirty="0" err="1"/>
              <a:t>mất</a:t>
            </a:r>
            <a:r>
              <a:rPr lang="en-US" dirty="0"/>
              <a:t> </a:t>
            </a:r>
            <a:r>
              <a:rPr lang="en-US" dirty="0" err="1"/>
              <a:t>tập</a:t>
            </a:r>
            <a:r>
              <a:rPr lang="en-US" dirty="0"/>
              <a:t> </a:t>
            </a:r>
            <a:r>
              <a:rPr lang="en-US" dirty="0" err="1"/>
              <a:t>trung</a:t>
            </a:r>
            <a:r>
              <a:rPr lang="en-US" dirty="0"/>
              <a:t> </a:t>
            </a:r>
            <a:r>
              <a:rPr lang="en-US" dirty="0" err="1"/>
              <a:t>bởi</a:t>
            </a:r>
            <a:r>
              <a:rPr lang="en-US" dirty="0"/>
              <a:t> </a:t>
            </a:r>
            <a:r>
              <a:rPr lang="en-US" dirty="0" err="1"/>
              <a:t>màu</a:t>
            </a:r>
            <a:r>
              <a:rPr lang="en-US" dirty="0"/>
              <a:t> </a:t>
            </a:r>
            <a:r>
              <a:rPr lang="en-US" dirty="0" err="1"/>
              <a:t>sắc</a:t>
            </a:r>
            <a:r>
              <a:rPr lang="en-US" dirty="0"/>
              <a:t> </a:t>
            </a:r>
            <a:r>
              <a:rPr lang="en-US" dirty="0" err="1"/>
              <a:t>và</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quá</a:t>
            </a:r>
            <a:r>
              <a:rPr lang="en-US" dirty="0"/>
              <a:t> </a:t>
            </a:r>
            <a:r>
              <a:rPr lang="en-US" dirty="0" err="1"/>
              <a:t>nhiều</a:t>
            </a:r>
            <a:r>
              <a:rPr lang="en-US" dirty="0"/>
              <a:t>.</a:t>
            </a:r>
          </a:p>
        </p:txBody>
      </p:sp>
      <p:sp>
        <p:nvSpPr>
          <p:cNvPr id="6" name="AutoShape 12" descr="Wireframes in UX Design — What, Why, When and How? | by Parveen Yadav |  Prototy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Wireframe"/>
          <p:cNvPicPr/>
          <p:nvPr/>
        </p:nvPicPr>
        <p:blipFill>
          <a:blip r:embed="rId3">
            <a:extLst>
              <a:ext uri="{28A0092B-C50C-407E-A947-70E740481C1C}">
                <a14:useLocalDpi xmlns:a14="http://schemas.microsoft.com/office/drawing/2010/main" val="0"/>
              </a:ext>
            </a:extLst>
          </a:blip>
          <a:srcRect/>
          <a:stretch>
            <a:fillRect/>
          </a:stretch>
        </p:blipFill>
        <p:spPr bwMode="auto">
          <a:xfrm>
            <a:off x="2247899" y="2379707"/>
            <a:ext cx="4648200" cy="2503170"/>
          </a:xfrm>
          <a:prstGeom prst="rect">
            <a:avLst/>
          </a:prstGeom>
          <a:noFill/>
          <a:ln>
            <a:noFill/>
          </a:ln>
        </p:spPr>
      </p:pic>
    </p:spTree>
    <p:extLst>
      <p:ext uri="{BB962C8B-B14F-4D97-AF65-F5344CB8AC3E}">
        <p14:creationId xmlns:p14="http://schemas.microsoft.com/office/powerpoint/2010/main" val="3743837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23253"/>
            <a:ext cx="7704000" cy="572700"/>
          </a:xfrm>
          <a:prstGeom prst="rect">
            <a:avLst/>
          </a:prstGeom>
        </p:spPr>
        <p:txBody>
          <a:bodyPr spcFirstLastPara="1" wrap="square" lIns="91425" tIns="91425" rIns="91425" bIns="91425" anchor="ctr" anchorCtr="0">
            <a:noAutofit/>
          </a:bodyPr>
          <a:lstStyle/>
          <a:p>
            <a:pPr lvl="0"/>
            <a:r>
              <a:rPr lang="en-US" dirty="0"/>
              <a:t>High-Fidelity Media</a:t>
            </a:r>
            <a:endParaRPr dirty="0"/>
          </a:p>
        </p:txBody>
      </p:sp>
      <p:sp>
        <p:nvSpPr>
          <p:cNvPr id="857" name="Google Shape;857;p42"/>
          <p:cNvSpPr txBox="1">
            <a:spLocks noGrp="1"/>
          </p:cNvSpPr>
          <p:nvPr>
            <p:ph type="body" idx="1"/>
          </p:nvPr>
        </p:nvSpPr>
        <p:spPr>
          <a:xfrm>
            <a:off x="559571" y="1137961"/>
            <a:ext cx="8024857" cy="952097"/>
          </a:xfrm>
          <a:prstGeom prst="rect">
            <a:avLst/>
          </a:prstGeom>
        </p:spPr>
        <p:txBody>
          <a:bodyPr spcFirstLastPara="1" wrap="square" lIns="91425" tIns="91425" rIns="91425" bIns="91425" anchor="ctr" anchorCtr="0">
            <a:noAutofit/>
          </a:bodyPr>
          <a:lstStyle/>
          <a:p>
            <a:pPr marL="0" indent="0">
              <a:buClr>
                <a:srgbClr val="2C0604"/>
              </a:buClr>
              <a:buSzPts val="1100"/>
              <a:buNone/>
            </a:pPr>
            <a:r>
              <a:rPr lang="en-US" dirty="0" err="1"/>
              <a:t>Cách</a:t>
            </a:r>
            <a:r>
              <a:rPr lang="en-US" dirty="0"/>
              <a:t> </a:t>
            </a:r>
            <a:r>
              <a:rPr lang="en-US" dirty="0" err="1"/>
              <a:t>thức</a:t>
            </a:r>
            <a:r>
              <a:rPr lang="en-US" dirty="0"/>
              <a:t> </a:t>
            </a:r>
            <a:r>
              <a:rPr lang="en-US" dirty="0" err="1"/>
              <a:t>này</a:t>
            </a:r>
            <a:r>
              <a:rPr lang="en-US" dirty="0"/>
              <a:t> </a:t>
            </a:r>
            <a:r>
              <a:rPr lang="en-US" dirty="0" err="1"/>
              <a:t>giúp</a:t>
            </a:r>
            <a:r>
              <a:rPr lang="en-US" dirty="0"/>
              <a:t> </a:t>
            </a:r>
            <a:r>
              <a:rPr lang="en-US" dirty="0" err="1"/>
              <a:t>bạn</a:t>
            </a:r>
            <a:r>
              <a:rPr lang="en-US" dirty="0"/>
              <a:t> </a:t>
            </a:r>
            <a:r>
              <a:rPr lang="en-US" dirty="0" err="1"/>
              <a:t>hạn</a:t>
            </a:r>
            <a:r>
              <a:rPr lang="en-US" dirty="0"/>
              <a:t> </a:t>
            </a:r>
            <a:r>
              <a:rPr lang="en-US" dirty="0" err="1"/>
              <a:t>chế</a:t>
            </a:r>
            <a:r>
              <a:rPr lang="en-US" dirty="0"/>
              <a:t> </a:t>
            </a:r>
            <a:r>
              <a:rPr lang="en-US" dirty="0" err="1"/>
              <a:t>đi</a:t>
            </a:r>
            <a:r>
              <a:rPr lang="en-US" dirty="0"/>
              <a:t> </a:t>
            </a:r>
            <a:r>
              <a:rPr lang="en-US" dirty="0" err="1"/>
              <a:t>các</a:t>
            </a:r>
            <a:r>
              <a:rPr lang="en-US" dirty="0"/>
              <a:t> chi </a:t>
            </a:r>
            <a:r>
              <a:rPr lang="en-US" dirty="0" err="1"/>
              <a:t>tiết</a:t>
            </a:r>
            <a:r>
              <a:rPr lang="en-US" dirty="0"/>
              <a:t> </a:t>
            </a:r>
            <a:r>
              <a:rPr lang="en-US" dirty="0" err="1"/>
              <a:t>đồ</a:t>
            </a:r>
            <a:r>
              <a:rPr lang="en-US" dirty="0"/>
              <a:t> </a:t>
            </a:r>
            <a:r>
              <a:rPr lang="en-US" dirty="0" err="1"/>
              <a:t>họa</a:t>
            </a:r>
            <a:r>
              <a:rPr lang="en-US" dirty="0"/>
              <a:t>. </a:t>
            </a:r>
            <a:r>
              <a:rPr lang="en-US" dirty="0" err="1"/>
              <a:t>Có</a:t>
            </a:r>
            <a:r>
              <a:rPr lang="en-US" dirty="0"/>
              <a:t> </a:t>
            </a:r>
            <a:r>
              <a:rPr lang="en-US" dirty="0" err="1"/>
              <a:t>nghĩa</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chèn</a:t>
            </a:r>
            <a:r>
              <a:rPr lang="en-US" dirty="0"/>
              <a:t> </a:t>
            </a:r>
            <a:r>
              <a:rPr lang="en-US" dirty="0" err="1"/>
              <a:t>hình</a:t>
            </a:r>
            <a:r>
              <a:rPr lang="en-US" dirty="0"/>
              <a:t> </a:t>
            </a:r>
            <a:r>
              <a:rPr lang="en-US" dirty="0" err="1"/>
              <a:t>ảnh</a:t>
            </a:r>
            <a:r>
              <a:rPr lang="en-US" dirty="0"/>
              <a:t>, video </a:t>
            </a:r>
            <a:r>
              <a:rPr lang="en-US" dirty="0" err="1"/>
              <a:t>hoặc</a:t>
            </a:r>
            <a:r>
              <a:rPr lang="en-US" dirty="0"/>
              <a:t> </a:t>
            </a:r>
            <a:r>
              <a:rPr lang="en-US" dirty="0" err="1"/>
              <a:t>cái</a:t>
            </a:r>
            <a:r>
              <a:rPr lang="en-US" dirty="0"/>
              <a:t> </a:t>
            </a:r>
            <a:r>
              <a:rPr lang="en-US" dirty="0" err="1"/>
              <a:t>gì</a:t>
            </a:r>
            <a:r>
              <a:rPr lang="en-US" dirty="0"/>
              <a:t> </a:t>
            </a:r>
            <a:r>
              <a:rPr lang="en-US" dirty="0" err="1"/>
              <a:t>tương</a:t>
            </a:r>
            <a:r>
              <a:rPr lang="en-US" dirty="0"/>
              <a:t> </a:t>
            </a:r>
            <a:r>
              <a:rPr lang="en-US" dirty="0" err="1"/>
              <a:t>tự</a:t>
            </a:r>
            <a:r>
              <a:rPr lang="en-US" dirty="0"/>
              <a:t>. </a:t>
            </a:r>
            <a:r>
              <a:rPr lang="en-US" dirty="0" err="1"/>
              <a:t>Điều</a:t>
            </a:r>
            <a:r>
              <a:rPr lang="en-US" dirty="0"/>
              <a:t> </a:t>
            </a:r>
            <a:r>
              <a:rPr lang="en-US" dirty="0" err="1"/>
              <a:t>này</a:t>
            </a:r>
            <a:r>
              <a:rPr lang="en-US" dirty="0"/>
              <a:t> </a:t>
            </a:r>
            <a:r>
              <a:rPr lang="en-US" dirty="0" err="1"/>
              <a:t>cũng</a:t>
            </a:r>
            <a:r>
              <a:rPr lang="en-US" dirty="0"/>
              <a:t> </a:t>
            </a:r>
            <a:r>
              <a:rPr lang="en-US" dirty="0" err="1"/>
              <a:t>một</a:t>
            </a:r>
            <a:r>
              <a:rPr lang="en-US" dirty="0"/>
              <a:t> </a:t>
            </a:r>
            <a:r>
              <a:rPr lang="en-US" dirty="0" err="1"/>
              <a:t>phần</a:t>
            </a:r>
            <a:r>
              <a:rPr lang="en-US" dirty="0"/>
              <a:t> </a:t>
            </a:r>
            <a:r>
              <a:rPr lang="en-US" dirty="0" err="1"/>
              <a:t>giúp</a:t>
            </a:r>
            <a:r>
              <a:rPr lang="en-US" dirty="0"/>
              <a:t> </a:t>
            </a:r>
            <a:r>
              <a:rPr lang="en-US" dirty="0" err="1"/>
              <a:t>nhấn</a:t>
            </a:r>
            <a:r>
              <a:rPr lang="en-US" dirty="0"/>
              <a:t> </a:t>
            </a:r>
            <a:r>
              <a:rPr lang="en-US" dirty="0" err="1"/>
              <a:t>mạnh</a:t>
            </a:r>
            <a:r>
              <a:rPr lang="en-US" dirty="0"/>
              <a:t> </a:t>
            </a:r>
            <a:r>
              <a:rPr lang="en-US" dirty="0" err="1"/>
              <a:t>nội</a:t>
            </a:r>
            <a:r>
              <a:rPr lang="en-US" dirty="0"/>
              <a:t> dung, </a:t>
            </a:r>
            <a:r>
              <a:rPr lang="en-US" dirty="0" err="1"/>
              <a:t>tác</a:t>
            </a:r>
            <a:r>
              <a:rPr lang="en-US" dirty="0"/>
              <a:t> </a:t>
            </a:r>
            <a:r>
              <a:rPr lang="en-US" dirty="0" err="1"/>
              <a:t>động</a:t>
            </a:r>
            <a:r>
              <a:rPr lang="en-US" dirty="0"/>
              <a:t> </a:t>
            </a:r>
            <a:r>
              <a:rPr lang="en-US" dirty="0" err="1"/>
              <a:t>đến</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cấp</a:t>
            </a:r>
            <a:r>
              <a:rPr lang="en-US" dirty="0"/>
              <a:t> </a:t>
            </a:r>
            <a:r>
              <a:rPr lang="en-US" dirty="0" err="1"/>
              <a:t>thông</a:t>
            </a:r>
            <a:r>
              <a:rPr lang="en-US" dirty="0"/>
              <a:t> tin </a:t>
            </a:r>
            <a:r>
              <a:rPr lang="en-US" dirty="0" err="1"/>
              <a:t>tổng</a:t>
            </a:r>
            <a:r>
              <a:rPr lang="en-US" dirty="0"/>
              <a:t> </a:t>
            </a:r>
            <a:r>
              <a:rPr lang="en-US" dirty="0" err="1"/>
              <a:t>thể</a:t>
            </a:r>
            <a:r>
              <a:rPr lang="en-US" dirty="0"/>
              <a:t>.</a:t>
            </a:r>
            <a:endParaRPr dirty="0">
              <a:solidFill>
                <a:schemeClr val="dk1"/>
              </a:solidFill>
            </a:endParaRPr>
          </a:p>
        </p:txBody>
      </p:sp>
      <p:sp>
        <p:nvSpPr>
          <p:cNvPr id="6" name="AutoShape 12" descr="Wireframes in UX Design — What, Why, When and How? | by Parveen Yadav |  Prototy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Wireframe"/>
          <p:cNvPicPr/>
          <p:nvPr/>
        </p:nvPicPr>
        <p:blipFill>
          <a:blip r:embed="rId3">
            <a:extLst>
              <a:ext uri="{28A0092B-C50C-407E-A947-70E740481C1C}">
                <a14:useLocalDpi xmlns:a14="http://schemas.microsoft.com/office/drawing/2010/main" val="0"/>
              </a:ext>
            </a:extLst>
          </a:blip>
          <a:srcRect/>
          <a:stretch>
            <a:fillRect/>
          </a:stretch>
        </p:blipFill>
        <p:spPr bwMode="auto">
          <a:xfrm>
            <a:off x="2860356" y="2090058"/>
            <a:ext cx="3423285" cy="2954020"/>
          </a:xfrm>
          <a:prstGeom prst="rect">
            <a:avLst/>
          </a:prstGeom>
          <a:noFill/>
          <a:ln>
            <a:noFill/>
          </a:ln>
        </p:spPr>
      </p:pic>
    </p:spTree>
    <p:extLst>
      <p:ext uri="{BB962C8B-B14F-4D97-AF65-F5344CB8AC3E}">
        <p14:creationId xmlns:p14="http://schemas.microsoft.com/office/powerpoint/2010/main" val="1817545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Các</a:t>
            </a:r>
            <a:r>
              <a:rPr lang="en-US" dirty="0"/>
              <a:t> </a:t>
            </a:r>
            <a:r>
              <a:rPr lang="en-US" dirty="0" err="1"/>
              <a:t>nền</a:t>
            </a:r>
            <a:r>
              <a:rPr lang="en-US" dirty="0"/>
              <a:t> </a:t>
            </a:r>
            <a:r>
              <a:rPr lang="en-US" dirty="0" err="1"/>
              <a:t>tảng</a:t>
            </a:r>
            <a:r>
              <a:rPr lang="en-US" dirty="0"/>
              <a:t> </a:t>
            </a:r>
            <a:r>
              <a:rPr lang="en-US" dirty="0" err="1"/>
              <a:t>vẽ</a:t>
            </a:r>
            <a:r>
              <a:rPr lang="en-US" dirty="0"/>
              <a:t> Wireframe </a:t>
            </a:r>
            <a:r>
              <a:rPr lang="en-US" dirty="0" err="1"/>
              <a:t>phổ</a:t>
            </a:r>
            <a:r>
              <a:rPr lang="en-US" dirty="0"/>
              <a:t> </a:t>
            </a:r>
            <a:r>
              <a:rPr lang="en-US" dirty="0" err="1"/>
              <a:t>biến</a:t>
            </a:r>
            <a:endParaRPr dirty="0"/>
          </a:p>
        </p:txBody>
      </p:sp>
      <p:sp>
        <p:nvSpPr>
          <p:cNvPr id="1039" name="Google Shape;1039;p48"/>
          <p:cNvSpPr txBox="1">
            <a:spLocks noGrp="1"/>
          </p:cNvSpPr>
          <p:nvPr>
            <p:ph type="title" idx="4"/>
          </p:nvPr>
        </p:nvSpPr>
        <p:spPr>
          <a:xfrm>
            <a:off x="720000" y="2948940"/>
            <a:ext cx="3602100" cy="527700"/>
          </a:xfrm>
          <a:prstGeom prst="rect">
            <a:avLst/>
          </a:prstGeom>
        </p:spPr>
        <p:txBody>
          <a:bodyPr spcFirstLastPara="1" wrap="square" lIns="91425" tIns="91425" rIns="91425" bIns="91425" anchor="ctr" anchorCtr="0">
            <a:noAutofit/>
          </a:bodyPr>
          <a:lstStyle/>
          <a:p>
            <a:pPr lvl="0"/>
            <a:r>
              <a:rPr lang="en-US" dirty="0" err="1"/>
              <a:t>Balsamiq</a:t>
            </a:r>
            <a:endParaRPr dirty="0"/>
          </a:p>
        </p:txBody>
      </p:sp>
      <p:sp>
        <p:nvSpPr>
          <p:cNvPr id="1041" name="Google Shape;1041;p48"/>
          <p:cNvSpPr txBox="1">
            <a:spLocks noGrp="1"/>
          </p:cNvSpPr>
          <p:nvPr>
            <p:ph type="title"/>
          </p:nvPr>
        </p:nvSpPr>
        <p:spPr>
          <a:xfrm>
            <a:off x="720000" y="1156299"/>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Figma</a:t>
            </a:r>
            <a:endParaRPr dirty="0"/>
          </a:p>
        </p:txBody>
      </p:sp>
      <p:sp>
        <p:nvSpPr>
          <p:cNvPr id="1043" name="Google Shape;1043;p48"/>
          <p:cNvSpPr txBox="1">
            <a:spLocks noGrp="1"/>
          </p:cNvSpPr>
          <p:nvPr>
            <p:ph type="title" idx="2"/>
          </p:nvPr>
        </p:nvSpPr>
        <p:spPr>
          <a:xfrm>
            <a:off x="4821900" y="1156299"/>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Sketch</a:t>
            </a:r>
            <a:endParaRPr dirty="0"/>
          </a:p>
        </p:txBody>
      </p:sp>
      <p:sp>
        <p:nvSpPr>
          <p:cNvPr id="1045" name="Google Shape;1045;p48"/>
          <p:cNvSpPr txBox="1">
            <a:spLocks noGrp="1"/>
          </p:cNvSpPr>
          <p:nvPr>
            <p:ph type="title" idx="6"/>
          </p:nvPr>
        </p:nvSpPr>
        <p:spPr>
          <a:xfrm>
            <a:off x="4821900" y="2948940"/>
            <a:ext cx="3602100" cy="527700"/>
          </a:xfrm>
          <a:prstGeom prst="rect">
            <a:avLst/>
          </a:prstGeom>
        </p:spPr>
        <p:txBody>
          <a:bodyPr spcFirstLastPara="1" wrap="square" lIns="91425" tIns="91425" rIns="91425" bIns="91425" anchor="ctr" anchorCtr="0">
            <a:noAutofit/>
          </a:bodyPr>
          <a:lstStyle/>
          <a:p>
            <a:r>
              <a:rPr lang="en-US" dirty="0"/>
              <a:t>pixso.net</a:t>
            </a:r>
            <a:endParaRPr dirty="0"/>
          </a:p>
        </p:txBody>
      </p:sp>
      <p:pic>
        <p:nvPicPr>
          <p:cNvPr id="1026" name="Picture 2" descr="Thương vụ bạc tỷ: Adobe chi 20 tỷ USD thâu tóm nền tảng thiết kế Fig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918" y="1683999"/>
            <a:ext cx="1049792" cy="10497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ketch (software)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621" y="1924074"/>
            <a:ext cx="900657" cy="8139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6400" y="3556148"/>
            <a:ext cx="969300" cy="9693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621" y="3585837"/>
            <a:ext cx="909921" cy="909921"/>
          </a:xfrm>
          <a:prstGeom prst="rect">
            <a:avLst/>
          </a:prstGeom>
        </p:spPr>
      </p:pic>
    </p:spTree>
    <p:extLst>
      <p:ext uri="{BB962C8B-B14F-4D97-AF65-F5344CB8AC3E}">
        <p14:creationId xmlns:p14="http://schemas.microsoft.com/office/powerpoint/2010/main" val="1102807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lvl="0"/>
            <a:r>
              <a:rPr lang="en-US"/>
              <a:t>Tổng Quan Về Figma</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26" name="Google Shape;1603;p61">
            <a:extLst>
              <a:ext uri="{FF2B5EF4-FFF2-40B4-BE49-F238E27FC236}">
                <a16:creationId xmlns:a16="http://schemas.microsoft.com/office/drawing/2014/main" id="{6AAAF4F5-61EC-4A18-862A-5BC304CC2171}"/>
              </a:ext>
            </a:extLst>
          </p:cNvPr>
          <p:cNvGrpSpPr/>
          <p:nvPr/>
        </p:nvGrpSpPr>
        <p:grpSpPr>
          <a:xfrm>
            <a:off x="5790828" y="1382842"/>
            <a:ext cx="2820366" cy="2818616"/>
            <a:chOff x="3161928" y="1562114"/>
            <a:chExt cx="2820366" cy="2818616"/>
          </a:xfrm>
        </p:grpSpPr>
        <p:sp>
          <p:nvSpPr>
            <p:cNvPr id="27" name="Google Shape;1604;p61">
              <a:extLst>
                <a:ext uri="{FF2B5EF4-FFF2-40B4-BE49-F238E27FC236}">
                  <a16:creationId xmlns:a16="http://schemas.microsoft.com/office/drawing/2014/main" id="{7C693464-D357-47EB-BF0D-547D5A8B75F0}"/>
                </a:ext>
              </a:extLst>
            </p:cNvPr>
            <p:cNvSpPr/>
            <p:nvPr/>
          </p:nvSpPr>
          <p:spPr>
            <a:xfrm>
              <a:off x="3161928" y="3002170"/>
              <a:ext cx="1379336" cy="137856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5;p61">
              <a:extLst>
                <a:ext uri="{FF2B5EF4-FFF2-40B4-BE49-F238E27FC236}">
                  <a16:creationId xmlns:a16="http://schemas.microsoft.com/office/drawing/2014/main" id="{F2216851-E847-445F-BF8B-E6B7F157D366}"/>
                </a:ext>
              </a:extLst>
            </p:cNvPr>
            <p:cNvSpPr/>
            <p:nvPr/>
          </p:nvSpPr>
          <p:spPr>
            <a:xfrm>
              <a:off x="4602959" y="3002170"/>
              <a:ext cx="1379336" cy="137856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06;p61">
              <a:extLst>
                <a:ext uri="{FF2B5EF4-FFF2-40B4-BE49-F238E27FC236}">
                  <a16:creationId xmlns:a16="http://schemas.microsoft.com/office/drawing/2014/main" id="{CE0B2194-2AB7-46F7-AA2A-CBA4CE4684DF}"/>
                </a:ext>
              </a:extLst>
            </p:cNvPr>
            <p:cNvSpPr/>
            <p:nvPr/>
          </p:nvSpPr>
          <p:spPr>
            <a:xfrm>
              <a:off x="4602959" y="1562114"/>
              <a:ext cx="1379171" cy="137856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7;p61">
              <a:extLst>
                <a:ext uri="{FF2B5EF4-FFF2-40B4-BE49-F238E27FC236}">
                  <a16:creationId xmlns:a16="http://schemas.microsoft.com/office/drawing/2014/main" id="{72C2E914-E8BC-4EFA-AC7D-2E0C0FCA4C72}"/>
                </a:ext>
              </a:extLst>
            </p:cNvPr>
            <p:cNvSpPr/>
            <p:nvPr/>
          </p:nvSpPr>
          <p:spPr>
            <a:xfrm>
              <a:off x="3161928" y="1562114"/>
              <a:ext cx="1379336" cy="1378231"/>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ình Bầu dục 1">
            <a:extLst>
              <a:ext uri="{FF2B5EF4-FFF2-40B4-BE49-F238E27FC236}">
                <a16:creationId xmlns:a16="http://schemas.microsoft.com/office/drawing/2014/main" id="{B3F2419A-285E-4DFF-B5D9-8AD1C00668C6}"/>
              </a:ext>
            </a:extLst>
          </p:cNvPr>
          <p:cNvSpPr/>
          <p:nvPr/>
        </p:nvSpPr>
        <p:spPr>
          <a:xfrm>
            <a:off x="6717406" y="2305361"/>
            <a:ext cx="963553" cy="963553"/>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oogle Shape;1614;p61">
            <a:extLst>
              <a:ext uri="{FF2B5EF4-FFF2-40B4-BE49-F238E27FC236}">
                <a16:creationId xmlns:a16="http://schemas.microsoft.com/office/drawing/2014/main" id="{E6E20C64-2A1C-4E8E-A1CE-B6F67E9AA4A7}"/>
              </a:ext>
            </a:extLst>
          </p:cNvPr>
          <p:cNvGrpSpPr/>
          <p:nvPr/>
        </p:nvGrpSpPr>
        <p:grpSpPr>
          <a:xfrm>
            <a:off x="5736177" y="1722526"/>
            <a:ext cx="372432" cy="374974"/>
            <a:chOff x="2416188" y="1884150"/>
            <a:chExt cx="258400" cy="260200"/>
          </a:xfrm>
        </p:grpSpPr>
        <p:sp>
          <p:nvSpPr>
            <p:cNvPr id="64" name="Google Shape;1615;p61">
              <a:extLst>
                <a:ext uri="{FF2B5EF4-FFF2-40B4-BE49-F238E27FC236}">
                  <a16:creationId xmlns:a16="http://schemas.microsoft.com/office/drawing/2014/main" id="{683ED0E5-7BBA-4A61-94FF-B34A9874A9E2}"/>
                </a:ext>
              </a:extLst>
            </p:cNvPr>
            <p:cNvSpPr/>
            <p:nvPr/>
          </p:nvSpPr>
          <p:spPr>
            <a:xfrm>
              <a:off x="2416188" y="1884150"/>
              <a:ext cx="258400" cy="260200"/>
            </a:xfrm>
            <a:custGeom>
              <a:avLst/>
              <a:gdLst/>
              <a:ahLst/>
              <a:cxnLst/>
              <a:rect l="l" t="t" r="r" b="b"/>
              <a:pathLst>
                <a:path w="10336" h="10408" extrusionOk="0">
                  <a:moveTo>
                    <a:pt x="5573" y="382"/>
                  </a:moveTo>
                  <a:cubicBezTo>
                    <a:pt x="5763" y="382"/>
                    <a:pt x="5906" y="548"/>
                    <a:pt x="5906" y="715"/>
                  </a:cubicBezTo>
                  <a:lnTo>
                    <a:pt x="5906" y="1811"/>
                  </a:lnTo>
                  <a:cubicBezTo>
                    <a:pt x="5906" y="2001"/>
                    <a:pt x="5763" y="2144"/>
                    <a:pt x="5573" y="2144"/>
                  </a:cubicBezTo>
                  <a:lnTo>
                    <a:pt x="667" y="2144"/>
                  </a:lnTo>
                  <a:cubicBezTo>
                    <a:pt x="476" y="2144"/>
                    <a:pt x="333" y="2001"/>
                    <a:pt x="333" y="1811"/>
                  </a:cubicBezTo>
                  <a:lnTo>
                    <a:pt x="333" y="715"/>
                  </a:lnTo>
                  <a:cubicBezTo>
                    <a:pt x="333" y="548"/>
                    <a:pt x="476" y="382"/>
                    <a:pt x="667" y="382"/>
                  </a:cubicBezTo>
                  <a:close/>
                  <a:moveTo>
                    <a:pt x="5382" y="2573"/>
                  </a:moveTo>
                  <a:lnTo>
                    <a:pt x="5382" y="3097"/>
                  </a:lnTo>
                  <a:lnTo>
                    <a:pt x="4834" y="3097"/>
                  </a:lnTo>
                  <a:lnTo>
                    <a:pt x="4834" y="3001"/>
                  </a:lnTo>
                  <a:cubicBezTo>
                    <a:pt x="4763" y="2835"/>
                    <a:pt x="4596" y="2692"/>
                    <a:pt x="4382" y="2692"/>
                  </a:cubicBezTo>
                  <a:lnTo>
                    <a:pt x="3644" y="2692"/>
                  </a:lnTo>
                  <a:cubicBezTo>
                    <a:pt x="3548" y="2692"/>
                    <a:pt x="3453" y="2739"/>
                    <a:pt x="3453" y="2858"/>
                  </a:cubicBezTo>
                  <a:cubicBezTo>
                    <a:pt x="3453" y="2954"/>
                    <a:pt x="3525" y="3049"/>
                    <a:pt x="3644" y="3049"/>
                  </a:cubicBezTo>
                  <a:lnTo>
                    <a:pt x="4382" y="3049"/>
                  </a:lnTo>
                  <a:cubicBezTo>
                    <a:pt x="4477" y="3049"/>
                    <a:pt x="4525" y="3097"/>
                    <a:pt x="4525" y="3192"/>
                  </a:cubicBezTo>
                  <a:cubicBezTo>
                    <a:pt x="4525" y="3287"/>
                    <a:pt x="4477" y="3335"/>
                    <a:pt x="4382" y="3335"/>
                  </a:cubicBezTo>
                  <a:lnTo>
                    <a:pt x="3644" y="3335"/>
                  </a:lnTo>
                  <a:cubicBezTo>
                    <a:pt x="3548" y="3335"/>
                    <a:pt x="3453" y="3406"/>
                    <a:pt x="3453" y="3525"/>
                  </a:cubicBezTo>
                  <a:cubicBezTo>
                    <a:pt x="3453" y="3644"/>
                    <a:pt x="3525" y="3692"/>
                    <a:pt x="3644" y="3692"/>
                  </a:cubicBezTo>
                  <a:lnTo>
                    <a:pt x="4382" y="3692"/>
                  </a:lnTo>
                  <a:cubicBezTo>
                    <a:pt x="4596" y="3692"/>
                    <a:pt x="4763" y="3573"/>
                    <a:pt x="4834" y="3359"/>
                  </a:cubicBezTo>
                  <a:lnTo>
                    <a:pt x="5406" y="3359"/>
                  </a:lnTo>
                  <a:lnTo>
                    <a:pt x="5406" y="4240"/>
                  </a:lnTo>
                  <a:lnTo>
                    <a:pt x="4834" y="4240"/>
                  </a:lnTo>
                  <a:cubicBezTo>
                    <a:pt x="4763" y="4049"/>
                    <a:pt x="4596" y="3906"/>
                    <a:pt x="4382" y="3906"/>
                  </a:cubicBezTo>
                  <a:lnTo>
                    <a:pt x="3644" y="3906"/>
                  </a:lnTo>
                  <a:cubicBezTo>
                    <a:pt x="3548" y="3906"/>
                    <a:pt x="3453" y="3954"/>
                    <a:pt x="3453" y="4073"/>
                  </a:cubicBezTo>
                  <a:cubicBezTo>
                    <a:pt x="3453" y="4192"/>
                    <a:pt x="3525" y="4263"/>
                    <a:pt x="3644" y="4263"/>
                  </a:cubicBezTo>
                  <a:lnTo>
                    <a:pt x="4382" y="4263"/>
                  </a:lnTo>
                  <a:cubicBezTo>
                    <a:pt x="4477" y="4263"/>
                    <a:pt x="4525" y="4311"/>
                    <a:pt x="4525" y="4406"/>
                  </a:cubicBezTo>
                  <a:cubicBezTo>
                    <a:pt x="4525" y="4502"/>
                    <a:pt x="4477" y="4549"/>
                    <a:pt x="4382" y="4549"/>
                  </a:cubicBezTo>
                  <a:lnTo>
                    <a:pt x="3644" y="4549"/>
                  </a:lnTo>
                  <a:cubicBezTo>
                    <a:pt x="3548" y="4549"/>
                    <a:pt x="3453" y="4621"/>
                    <a:pt x="3453" y="4740"/>
                  </a:cubicBezTo>
                  <a:cubicBezTo>
                    <a:pt x="3453" y="4859"/>
                    <a:pt x="3525" y="4906"/>
                    <a:pt x="3644" y="4906"/>
                  </a:cubicBezTo>
                  <a:lnTo>
                    <a:pt x="4382" y="4906"/>
                  </a:lnTo>
                  <a:cubicBezTo>
                    <a:pt x="4596" y="4906"/>
                    <a:pt x="4763" y="4787"/>
                    <a:pt x="4834" y="4597"/>
                  </a:cubicBezTo>
                  <a:lnTo>
                    <a:pt x="5406" y="4597"/>
                  </a:lnTo>
                  <a:lnTo>
                    <a:pt x="5406" y="5454"/>
                  </a:lnTo>
                  <a:lnTo>
                    <a:pt x="4834" y="5454"/>
                  </a:lnTo>
                  <a:cubicBezTo>
                    <a:pt x="4763" y="5264"/>
                    <a:pt x="4596" y="5121"/>
                    <a:pt x="4382" y="5121"/>
                  </a:cubicBezTo>
                  <a:lnTo>
                    <a:pt x="3644" y="5121"/>
                  </a:lnTo>
                  <a:cubicBezTo>
                    <a:pt x="3548" y="5121"/>
                    <a:pt x="3453" y="5192"/>
                    <a:pt x="3453" y="5311"/>
                  </a:cubicBezTo>
                  <a:cubicBezTo>
                    <a:pt x="3453" y="5430"/>
                    <a:pt x="3525" y="5478"/>
                    <a:pt x="3644" y="5478"/>
                  </a:cubicBezTo>
                  <a:lnTo>
                    <a:pt x="4382" y="5478"/>
                  </a:lnTo>
                  <a:cubicBezTo>
                    <a:pt x="4477" y="5478"/>
                    <a:pt x="4525" y="5526"/>
                    <a:pt x="4525" y="5621"/>
                  </a:cubicBezTo>
                  <a:cubicBezTo>
                    <a:pt x="4525" y="5716"/>
                    <a:pt x="4477" y="5788"/>
                    <a:pt x="4382" y="5788"/>
                  </a:cubicBezTo>
                  <a:lnTo>
                    <a:pt x="3644" y="5788"/>
                  </a:lnTo>
                  <a:cubicBezTo>
                    <a:pt x="3548" y="5788"/>
                    <a:pt x="3453" y="5835"/>
                    <a:pt x="3453" y="5954"/>
                  </a:cubicBezTo>
                  <a:cubicBezTo>
                    <a:pt x="3453" y="6073"/>
                    <a:pt x="3525" y="6121"/>
                    <a:pt x="3644" y="6121"/>
                  </a:cubicBezTo>
                  <a:lnTo>
                    <a:pt x="4382" y="6121"/>
                  </a:lnTo>
                  <a:cubicBezTo>
                    <a:pt x="4596" y="6121"/>
                    <a:pt x="4763" y="6002"/>
                    <a:pt x="4834" y="5811"/>
                  </a:cubicBezTo>
                  <a:lnTo>
                    <a:pt x="5430" y="5811"/>
                  </a:lnTo>
                  <a:cubicBezTo>
                    <a:pt x="5477" y="6240"/>
                    <a:pt x="5811" y="6645"/>
                    <a:pt x="6192" y="6812"/>
                  </a:cubicBezTo>
                  <a:lnTo>
                    <a:pt x="5954" y="7169"/>
                  </a:lnTo>
                  <a:cubicBezTo>
                    <a:pt x="5867" y="7299"/>
                    <a:pt x="5641" y="7410"/>
                    <a:pt x="5475" y="7410"/>
                  </a:cubicBezTo>
                  <a:cubicBezTo>
                    <a:pt x="5459" y="7410"/>
                    <a:pt x="5444" y="7409"/>
                    <a:pt x="5430" y="7407"/>
                  </a:cubicBezTo>
                  <a:lnTo>
                    <a:pt x="810" y="6621"/>
                  </a:lnTo>
                  <a:lnTo>
                    <a:pt x="810" y="2573"/>
                  </a:lnTo>
                  <a:close/>
                  <a:moveTo>
                    <a:pt x="6549" y="6812"/>
                  </a:moveTo>
                  <a:lnTo>
                    <a:pt x="9002" y="7359"/>
                  </a:lnTo>
                  <a:cubicBezTo>
                    <a:pt x="9335" y="7478"/>
                    <a:pt x="9621" y="7812"/>
                    <a:pt x="9716" y="8169"/>
                  </a:cubicBezTo>
                  <a:lnTo>
                    <a:pt x="2501" y="8169"/>
                  </a:lnTo>
                  <a:cubicBezTo>
                    <a:pt x="2429" y="8169"/>
                    <a:pt x="2334" y="8217"/>
                    <a:pt x="2334" y="8336"/>
                  </a:cubicBezTo>
                  <a:cubicBezTo>
                    <a:pt x="2334" y="8431"/>
                    <a:pt x="2382" y="8526"/>
                    <a:pt x="2501" y="8526"/>
                  </a:cubicBezTo>
                  <a:lnTo>
                    <a:pt x="9740" y="8526"/>
                  </a:lnTo>
                  <a:lnTo>
                    <a:pt x="9740" y="8812"/>
                  </a:lnTo>
                  <a:lnTo>
                    <a:pt x="834" y="8812"/>
                  </a:lnTo>
                  <a:lnTo>
                    <a:pt x="834" y="8526"/>
                  </a:lnTo>
                  <a:lnTo>
                    <a:pt x="1858" y="8526"/>
                  </a:lnTo>
                  <a:cubicBezTo>
                    <a:pt x="1953" y="8526"/>
                    <a:pt x="2024" y="8455"/>
                    <a:pt x="2024" y="8336"/>
                  </a:cubicBezTo>
                  <a:cubicBezTo>
                    <a:pt x="2024" y="8240"/>
                    <a:pt x="1977" y="8169"/>
                    <a:pt x="1858" y="8169"/>
                  </a:cubicBezTo>
                  <a:lnTo>
                    <a:pt x="834" y="8169"/>
                  </a:lnTo>
                  <a:lnTo>
                    <a:pt x="834" y="6859"/>
                  </a:lnTo>
                  <a:lnTo>
                    <a:pt x="5406" y="7645"/>
                  </a:lnTo>
                  <a:lnTo>
                    <a:pt x="5525" y="7645"/>
                  </a:lnTo>
                  <a:cubicBezTo>
                    <a:pt x="5787" y="7645"/>
                    <a:pt x="6120" y="7502"/>
                    <a:pt x="6263" y="7264"/>
                  </a:cubicBezTo>
                  <a:lnTo>
                    <a:pt x="6549" y="6812"/>
                  </a:lnTo>
                  <a:close/>
                  <a:moveTo>
                    <a:pt x="9859" y="9145"/>
                  </a:moveTo>
                  <a:lnTo>
                    <a:pt x="9931" y="9765"/>
                  </a:lnTo>
                  <a:cubicBezTo>
                    <a:pt x="9931" y="9955"/>
                    <a:pt x="9764" y="10074"/>
                    <a:pt x="9621" y="10074"/>
                  </a:cubicBezTo>
                  <a:cubicBezTo>
                    <a:pt x="9478" y="10074"/>
                    <a:pt x="9335" y="9907"/>
                    <a:pt x="9335" y="9765"/>
                  </a:cubicBezTo>
                  <a:cubicBezTo>
                    <a:pt x="9335" y="9669"/>
                    <a:pt x="9264" y="9598"/>
                    <a:pt x="9145" y="9598"/>
                  </a:cubicBezTo>
                  <a:cubicBezTo>
                    <a:pt x="9026" y="9598"/>
                    <a:pt x="8978" y="9646"/>
                    <a:pt x="8978" y="9765"/>
                  </a:cubicBezTo>
                  <a:cubicBezTo>
                    <a:pt x="8978" y="9955"/>
                    <a:pt x="8811" y="10074"/>
                    <a:pt x="8669" y="10074"/>
                  </a:cubicBezTo>
                  <a:cubicBezTo>
                    <a:pt x="8502" y="10074"/>
                    <a:pt x="8383" y="9907"/>
                    <a:pt x="8383" y="9765"/>
                  </a:cubicBezTo>
                  <a:cubicBezTo>
                    <a:pt x="8383" y="9669"/>
                    <a:pt x="8311" y="9598"/>
                    <a:pt x="8192" y="9598"/>
                  </a:cubicBezTo>
                  <a:cubicBezTo>
                    <a:pt x="8073" y="9598"/>
                    <a:pt x="8026" y="9646"/>
                    <a:pt x="8026" y="9765"/>
                  </a:cubicBezTo>
                  <a:cubicBezTo>
                    <a:pt x="8026" y="9955"/>
                    <a:pt x="7859" y="10074"/>
                    <a:pt x="7716" y="10074"/>
                  </a:cubicBezTo>
                  <a:cubicBezTo>
                    <a:pt x="7573" y="10074"/>
                    <a:pt x="7430" y="9907"/>
                    <a:pt x="7430" y="9765"/>
                  </a:cubicBezTo>
                  <a:cubicBezTo>
                    <a:pt x="7430" y="9669"/>
                    <a:pt x="7359" y="9598"/>
                    <a:pt x="7240" y="9598"/>
                  </a:cubicBezTo>
                  <a:cubicBezTo>
                    <a:pt x="7144" y="9598"/>
                    <a:pt x="7073" y="9646"/>
                    <a:pt x="7073" y="9765"/>
                  </a:cubicBezTo>
                  <a:cubicBezTo>
                    <a:pt x="7073" y="9955"/>
                    <a:pt x="6906" y="10074"/>
                    <a:pt x="6763" y="10074"/>
                  </a:cubicBezTo>
                  <a:cubicBezTo>
                    <a:pt x="6621" y="10074"/>
                    <a:pt x="6478" y="9907"/>
                    <a:pt x="6478" y="9765"/>
                  </a:cubicBezTo>
                  <a:cubicBezTo>
                    <a:pt x="6478" y="9669"/>
                    <a:pt x="6406" y="9598"/>
                    <a:pt x="6287" y="9598"/>
                  </a:cubicBezTo>
                  <a:cubicBezTo>
                    <a:pt x="6168" y="9598"/>
                    <a:pt x="6120" y="9646"/>
                    <a:pt x="6120" y="9765"/>
                  </a:cubicBezTo>
                  <a:cubicBezTo>
                    <a:pt x="6120" y="9955"/>
                    <a:pt x="5954" y="10074"/>
                    <a:pt x="5811" y="10074"/>
                  </a:cubicBezTo>
                  <a:cubicBezTo>
                    <a:pt x="5644" y="10074"/>
                    <a:pt x="5525" y="9907"/>
                    <a:pt x="5525" y="9765"/>
                  </a:cubicBezTo>
                  <a:cubicBezTo>
                    <a:pt x="5525" y="9669"/>
                    <a:pt x="5454" y="9598"/>
                    <a:pt x="5335" y="9598"/>
                  </a:cubicBezTo>
                  <a:lnTo>
                    <a:pt x="3310" y="9598"/>
                  </a:lnTo>
                  <a:cubicBezTo>
                    <a:pt x="3215" y="9598"/>
                    <a:pt x="3144" y="9646"/>
                    <a:pt x="3144" y="9765"/>
                  </a:cubicBezTo>
                  <a:cubicBezTo>
                    <a:pt x="3144" y="9955"/>
                    <a:pt x="2977" y="10074"/>
                    <a:pt x="2834" y="10074"/>
                  </a:cubicBezTo>
                  <a:cubicBezTo>
                    <a:pt x="2691" y="10074"/>
                    <a:pt x="2548" y="9907"/>
                    <a:pt x="2548" y="9765"/>
                  </a:cubicBezTo>
                  <a:cubicBezTo>
                    <a:pt x="2548" y="9669"/>
                    <a:pt x="2477" y="9598"/>
                    <a:pt x="2358" y="9598"/>
                  </a:cubicBezTo>
                  <a:cubicBezTo>
                    <a:pt x="2239" y="9598"/>
                    <a:pt x="2191" y="9646"/>
                    <a:pt x="2191" y="9765"/>
                  </a:cubicBezTo>
                  <a:cubicBezTo>
                    <a:pt x="2191" y="9955"/>
                    <a:pt x="2024" y="10074"/>
                    <a:pt x="1881" y="10074"/>
                  </a:cubicBezTo>
                  <a:cubicBezTo>
                    <a:pt x="1739" y="10074"/>
                    <a:pt x="1596" y="9907"/>
                    <a:pt x="1596" y="9765"/>
                  </a:cubicBezTo>
                  <a:cubicBezTo>
                    <a:pt x="1596" y="9669"/>
                    <a:pt x="1524" y="9598"/>
                    <a:pt x="1405" y="9598"/>
                  </a:cubicBezTo>
                  <a:cubicBezTo>
                    <a:pt x="1286" y="9598"/>
                    <a:pt x="1238" y="9646"/>
                    <a:pt x="1238" y="9765"/>
                  </a:cubicBezTo>
                  <a:cubicBezTo>
                    <a:pt x="1238" y="9955"/>
                    <a:pt x="1072" y="10074"/>
                    <a:pt x="929" y="10074"/>
                  </a:cubicBezTo>
                  <a:cubicBezTo>
                    <a:pt x="762" y="10074"/>
                    <a:pt x="643" y="9907"/>
                    <a:pt x="643" y="9765"/>
                  </a:cubicBezTo>
                  <a:lnTo>
                    <a:pt x="643" y="9145"/>
                  </a:lnTo>
                  <a:close/>
                  <a:moveTo>
                    <a:pt x="667" y="1"/>
                  </a:moveTo>
                  <a:cubicBezTo>
                    <a:pt x="310" y="1"/>
                    <a:pt x="0" y="310"/>
                    <a:pt x="0" y="667"/>
                  </a:cubicBezTo>
                  <a:lnTo>
                    <a:pt x="0" y="1763"/>
                  </a:lnTo>
                  <a:cubicBezTo>
                    <a:pt x="0" y="2049"/>
                    <a:pt x="214" y="2335"/>
                    <a:pt x="524" y="2382"/>
                  </a:cubicBezTo>
                  <a:lnTo>
                    <a:pt x="524" y="8812"/>
                  </a:lnTo>
                  <a:cubicBezTo>
                    <a:pt x="429" y="8812"/>
                    <a:pt x="357" y="8907"/>
                    <a:pt x="357" y="9003"/>
                  </a:cubicBezTo>
                  <a:lnTo>
                    <a:pt x="357" y="9788"/>
                  </a:lnTo>
                  <a:cubicBezTo>
                    <a:pt x="357" y="10146"/>
                    <a:pt x="667" y="10408"/>
                    <a:pt x="1000" y="10408"/>
                  </a:cubicBezTo>
                  <a:cubicBezTo>
                    <a:pt x="1167" y="10408"/>
                    <a:pt x="1357" y="10336"/>
                    <a:pt x="1477" y="10217"/>
                  </a:cubicBezTo>
                  <a:cubicBezTo>
                    <a:pt x="1596" y="10336"/>
                    <a:pt x="1762" y="10408"/>
                    <a:pt x="1953" y="10408"/>
                  </a:cubicBezTo>
                  <a:cubicBezTo>
                    <a:pt x="2120" y="10408"/>
                    <a:pt x="2286" y="10336"/>
                    <a:pt x="2405" y="10217"/>
                  </a:cubicBezTo>
                  <a:cubicBezTo>
                    <a:pt x="2548" y="10336"/>
                    <a:pt x="2715" y="10408"/>
                    <a:pt x="2882" y="10408"/>
                  </a:cubicBezTo>
                  <a:cubicBezTo>
                    <a:pt x="3191" y="10408"/>
                    <a:pt x="3429" y="10217"/>
                    <a:pt x="3525" y="9955"/>
                  </a:cubicBezTo>
                  <a:lnTo>
                    <a:pt x="5263" y="9955"/>
                  </a:lnTo>
                  <a:cubicBezTo>
                    <a:pt x="5335" y="10217"/>
                    <a:pt x="5596" y="10408"/>
                    <a:pt x="5906" y="10408"/>
                  </a:cubicBezTo>
                  <a:cubicBezTo>
                    <a:pt x="6073" y="10408"/>
                    <a:pt x="6263" y="10336"/>
                    <a:pt x="6382" y="10217"/>
                  </a:cubicBezTo>
                  <a:cubicBezTo>
                    <a:pt x="6501" y="10336"/>
                    <a:pt x="6668" y="10408"/>
                    <a:pt x="6859" y="10408"/>
                  </a:cubicBezTo>
                  <a:cubicBezTo>
                    <a:pt x="7025" y="10408"/>
                    <a:pt x="7216" y="10336"/>
                    <a:pt x="7335" y="10217"/>
                  </a:cubicBezTo>
                  <a:cubicBezTo>
                    <a:pt x="7454" y="10336"/>
                    <a:pt x="7621" y="10408"/>
                    <a:pt x="7811" y="10408"/>
                  </a:cubicBezTo>
                  <a:cubicBezTo>
                    <a:pt x="7978" y="10408"/>
                    <a:pt x="8168" y="10336"/>
                    <a:pt x="8288" y="10217"/>
                  </a:cubicBezTo>
                  <a:cubicBezTo>
                    <a:pt x="8407" y="10336"/>
                    <a:pt x="8573" y="10408"/>
                    <a:pt x="8764" y="10408"/>
                  </a:cubicBezTo>
                  <a:cubicBezTo>
                    <a:pt x="8931" y="10408"/>
                    <a:pt x="9121" y="10336"/>
                    <a:pt x="9240" y="10217"/>
                  </a:cubicBezTo>
                  <a:cubicBezTo>
                    <a:pt x="9359" y="10336"/>
                    <a:pt x="9526" y="10408"/>
                    <a:pt x="9716" y="10408"/>
                  </a:cubicBezTo>
                  <a:cubicBezTo>
                    <a:pt x="10074" y="10408"/>
                    <a:pt x="10336" y="10122"/>
                    <a:pt x="10336" y="9788"/>
                  </a:cubicBezTo>
                  <a:lnTo>
                    <a:pt x="10336" y="9003"/>
                  </a:lnTo>
                  <a:cubicBezTo>
                    <a:pt x="10240" y="8883"/>
                    <a:pt x="10193" y="8812"/>
                    <a:pt x="10097" y="8812"/>
                  </a:cubicBezTo>
                  <a:lnTo>
                    <a:pt x="10050" y="8812"/>
                  </a:lnTo>
                  <a:lnTo>
                    <a:pt x="10050" y="8336"/>
                  </a:lnTo>
                  <a:cubicBezTo>
                    <a:pt x="10050" y="7764"/>
                    <a:pt x="9597" y="7216"/>
                    <a:pt x="9026" y="7097"/>
                  </a:cubicBezTo>
                  <a:lnTo>
                    <a:pt x="6501" y="6526"/>
                  </a:lnTo>
                  <a:cubicBezTo>
                    <a:pt x="6144" y="6431"/>
                    <a:pt x="5835" y="6097"/>
                    <a:pt x="5763" y="5740"/>
                  </a:cubicBezTo>
                  <a:lnTo>
                    <a:pt x="5787" y="5740"/>
                  </a:lnTo>
                  <a:cubicBezTo>
                    <a:pt x="5882" y="5740"/>
                    <a:pt x="5954" y="5692"/>
                    <a:pt x="5954" y="5573"/>
                  </a:cubicBezTo>
                  <a:cubicBezTo>
                    <a:pt x="5954" y="5478"/>
                    <a:pt x="5906" y="5383"/>
                    <a:pt x="5787" y="5383"/>
                  </a:cubicBezTo>
                  <a:lnTo>
                    <a:pt x="5716" y="5383"/>
                  </a:lnTo>
                  <a:lnTo>
                    <a:pt x="5716" y="4525"/>
                  </a:lnTo>
                  <a:lnTo>
                    <a:pt x="5787" y="4525"/>
                  </a:lnTo>
                  <a:cubicBezTo>
                    <a:pt x="5882" y="4525"/>
                    <a:pt x="5954" y="4478"/>
                    <a:pt x="5954" y="4359"/>
                  </a:cubicBezTo>
                  <a:cubicBezTo>
                    <a:pt x="5954" y="4263"/>
                    <a:pt x="5906" y="4168"/>
                    <a:pt x="5787" y="4168"/>
                  </a:cubicBezTo>
                  <a:lnTo>
                    <a:pt x="5716" y="4168"/>
                  </a:lnTo>
                  <a:lnTo>
                    <a:pt x="5716" y="3311"/>
                  </a:lnTo>
                  <a:lnTo>
                    <a:pt x="5787" y="3311"/>
                  </a:lnTo>
                  <a:cubicBezTo>
                    <a:pt x="5882" y="3311"/>
                    <a:pt x="5954" y="3239"/>
                    <a:pt x="5954" y="3120"/>
                  </a:cubicBezTo>
                  <a:cubicBezTo>
                    <a:pt x="5954" y="3049"/>
                    <a:pt x="5906" y="2954"/>
                    <a:pt x="5787" y="2954"/>
                  </a:cubicBezTo>
                  <a:lnTo>
                    <a:pt x="5716" y="2954"/>
                  </a:lnTo>
                  <a:lnTo>
                    <a:pt x="5716" y="2382"/>
                  </a:lnTo>
                  <a:cubicBezTo>
                    <a:pt x="6025" y="2335"/>
                    <a:pt x="6239" y="2049"/>
                    <a:pt x="6239" y="1763"/>
                  </a:cubicBezTo>
                  <a:lnTo>
                    <a:pt x="6239" y="667"/>
                  </a:lnTo>
                  <a:cubicBezTo>
                    <a:pt x="6239" y="310"/>
                    <a:pt x="5930" y="1"/>
                    <a:pt x="5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16;p61">
              <a:extLst>
                <a:ext uri="{FF2B5EF4-FFF2-40B4-BE49-F238E27FC236}">
                  <a16:creationId xmlns:a16="http://schemas.microsoft.com/office/drawing/2014/main" id="{451A5254-2D93-4205-805A-966986052107}"/>
                </a:ext>
              </a:extLst>
            </p:cNvPr>
            <p:cNvSpPr/>
            <p:nvPr/>
          </p:nvSpPr>
          <p:spPr>
            <a:xfrm>
              <a:off x="2447138" y="1904400"/>
              <a:ext cx="8950" cy="8950"/>
            </a:xfrm>
            <a:custGeom>
              <a:avLst/>
              <a:gdLst/>
              <a:ahLst/>
              <a:cxnLst/>
              <a:rect l="l" t="t" r="r" b="b"/>
              <a:pathLst>
                <a:path w="358" h="358" extrusionOk="0">
                  <a:moveTo>
                    <a:pt x="167" y="0"/>
                  </a:moveTo>
                  <a:cubicBezTo>
                    <a:pt x="72" y="0"/>
                    <a:pt x="0" y="96"/>
                    <a:pt x="0" y="167"/>
                  </a:cubicBezTo>
                  <a:cubicBezTo>
                    <a:pt x="0" y="262"/>
                    <a:pt x="72" y="358"/>
                    <a:pt x="167" y="358"/>
                  </a:cubicBezTo>
                  <a:cubicBezTo>
                    <a:pt x="262" y="358"/>
                    <a:pt x="358" y="262"/>
                    <a:pt x="358" y="167"/>
                  </a:cubicBezTo>
                  <a:cubicBezTo>
                    <a:pt x="358" y="96"/>
                    <a:pt x="262"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17;p61">
              <a:extLst>
                <a:ext uri="{FF2B5EF4-FFF2-40B4-BE49-F238E27FC236}">
                  <a16:creationId xmlns:a16="http://schemas.microsoft.com/office/drawing/2014/main" id="{0F0F834D-9C8C-4AED-8D10-CC890561F0DC}"/>
                </a:ext>
              </a:extLst>
            </p:cNvPr>
            <p:cNvSpPr/>
            <p:nvPr/>
          </p:nvSpPr>
          <p:spPr>
            <a:xfrm>
              <a:off x="2538238" y="1910950"/>
              <a:ext cx="8950" cy="8950"/>
            </a:xfrm>
            <a:custGeom>
              <a:avLst/>
              <a:gdLst/>
              <a:ahLst/>
              <a:cxnLst/>
              <a:rect l="l" t="t" r="r" b="b"/>
              <a:pathLst>
                <a:path w="358" h="358" extrusionOk="0">
                  <a:moveTo>
                    <a:pt x="191" y="0"/>
                  </a:moveTo>
                  <a:cubicBezTo>
                    <a:pt x="95" y="0"/>
                    <a:pt x="0" y="96"/>
                    <a:pt x="0" y="191"/>
                  </a:cubicBezTo>
                  <a:cubicBezTo>
                    <a:pt x="0" y="310"/>
                    <a:pt x="95" y="358"/>
                    <a:pt x="191" y="358"/>
                  </a:cubicBezTo>
                  <a:cubicBezTo>
                    <a:pt x="286" y="358"/>
                    <a:pt x="357" y="262"/>
                    <a:pt x="357" y="191"/>
                  </a:cubicBezTo>
                  <a:cubicBezTo>
                    <a:pt x="357" y="96"/>
                    <a:pt x="286"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18;p61">
              <a:extLst>
                <a:ext uri="{FF2B5EF4-FFF2-40B4-BE49-F238E27FC236}">
                  <a16:creationId xmlns:a16="http://schemas.microsoft.com/office/drawing/2014/main" id="{C8D8EAFE-BCB6-4337-95E7-9B097BEF9FE3}"/>
                </a:ext>
              </a:extLst>
            </p:cNvPr>
            <p:cNvSpPr/>
            <p:nvPr/>
          </p:nvSpPr>
          <p:spPr>
            <a:xfrm>
              <a:off x="2460838" y="1917500"/>
              <a:ext cx="8950" cy="8950"/>
            </a:xfrm>
            <a:custGeom>
              <a:avLst/>
              <a:gdLst/>
              <a:ahLst/>
              <a:cxnLst/>
              <a:rect l="l" t="t" r="r" b="b"/>
              <a:pathLst>
                <a:path w="358" h="358" extrusionOk="0">
                  <a:moveTo>
                    <a:pt x="191" y="0"/>
                  </a:moveTo>
                  <a:cubicBezTo>
                    <a:pt x="95" y="0"/>
                    <a:pt x="0" y="96"/>
                    <a:pt x="0" y="191"/>
                  </a:cubicBezTo>
                  <a:cubicBezTo>
                    <a:pt x="0" y="286"/>
                    <a:pt x="95" y="358"/>
                    <a:pt x="191" y="358"/>
                  </a:cubicBezTo>
                  <a:cubicBezTo>
                    <a:pt x="286" y="358"/>
                    <a:pt x="357" y="286"/>
                    <a:pt x="357" y="191"/>
                  </a:cubicBezTo>
                  <a:cubicBezTo>
                    <a:pt x="357" y="96"/>
                    <a:pt x="286"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1619;p61">
            <a:extLst>
              <a:ext uri="{FF2B5EF4-FFF2-40B4-BE49-F238E27FC236}">
                <a16:creationId xmlns:a16="http://schemas.microsoft.com/office/drawing/2014/main" id="{DFB8C4E7-E085-4669-97C8-60742D05F920}"/>
              </a:ext>
            </a:extLst>
          </p:cNvPr>
          <p:cNvGrpSpPr/>
          <p:nvPr/>
        </p:nvGrpSpPr>
        <p:grpSpPr>
          <a:xfrm>
            <a:off x="5790652" y="1730925"/>
            <a:ext cx="357274" cy="358199"/>
            <a:chOff x="-50523475" y="2316000"/>
            <a:chExt cx="299325" cy="300100"/>
          </a:xfrm>
        </p:grpSpPr>
        <p:sp>
          <p:nvSpPr>
            <p:cNvPr id="69" name="Google Shape;1620;p61">
              <a:extLst>
                <a:ext uri="{FF2B5EF4-FFF2-40B4-BE49-F238E27FC236}">
                  <a16:creationId xmlns:a16="http://schemas.microsoft.com/office/drawing/2014/main" id="{EDBD0057-B887-4712-A7E1-29C5C9D95549}"/>
                </a:ext>
              </a:extLst>
            </p:cNvPr>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21;p61">
              <a:extLst>
                <a:ext uri="{FF2B5EF4-FFF2-40B4-BE49-F238E27FC236}">
                  <a16:creationId xmlns:a16="http://schemas.microsoft.com/office/drawing/2014/main" id="{084252F5-F944-4CE4-AB97-DE7C3AA94143}"/>
                </a:ext>
              </a:extLst>
            </p:cNvPr>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622;p61">
            <a:extLst>
              <a:ext uri="{FF2B5EF4-FFF2-40B4-BE49-F238E27FC236}">
                <a16:creationId xmlns:a16="http://schemas.microsoft.com/office/drawing/2014/main" id="{B11611F0-DCB4-47A8-A8C4-41E76DD8DB33}"/>
              </a:ext>
            </a:extLst>
          </p:cNvPr>
          <p:cNvGrpSpPr/>
          <p:nvPr/>
        </p:nvGrpSpPr>
        <p:grpSpPr>
          <a:xfrm>
            <a:off x="8252837" y="1730460"/>
            <a:ext cx="358199" cy="359154"/>
            <a:chOff x="-48633950" y="1972600"/>
            <a:chExt cx="300100" cy="300900"/>
          </a:xfrm>
        </p:grpSpPr>
        <p:sp>
          <p:nvSpPr>
            <p:cNvPr id="72" name="Google Shape;1623;p61">
              <a:extLst>
                <a:ext uri="{FF2B5EF4-FFF2-40B4-BE49-F238E27FC236}">
                  <a16:creationId xmlns:a16="http://schemas.microsoft.com/office/drawing/2014/main" id="{B289CBC9-3039-45CA-8CFC-6B9CC834BB7E}"/>
                </a:ext>
              </a:extLst>
            </p:cNvPr>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24;p61">
              <a:extLst>
                <a:ext uri="{FF2B5EF4-FFF2-40B4-BE49-F238E27FC236}">
                  <a16:creationId xmlns:a16="http://schemas.microsoft.com/office/drawing/2014/main" id="{AA5DFF69-7D29-4F33-B58F-3C2308928E80}"/>
                </a:ext>
              </a:extLst>
            </p:cNvPr>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1625;p61">
            <a:extLst>
              <a:ext uri="{FF2B5EF4-FFF2-40B4-BE49-F238E27FC236}">
                <a16:creationId xmlns:a16="http://schemas.microsoft.com/office/drawing/2014/main" id="{DF65A578-D3EA-4491-B538-D6E430F184AD}"/>
              </a:ext>
            </a:extLst>
          </p:cNvPr>
          <p:cNvGrpSpPr/>
          <p:nvPr/>
        </p:nvGrpSpPr>
        <p:grpSpPr>
          <a:xfrm>
            <a:off x="5788798" y="3498510"/>
            <a:ext cx="361004" cy="358229"/>
            <a:chOff x="-48266125" y="1973375"/>
            <a:chExt cx="302450" cy="300125"/>
          </a:xfrm>
        </p:grpSpPr>
        <p:sp>
          <p:nvSpPr>
            <p:cNvPr id="75" name="Google Shape;1626;p61">
              <a:extLst>
                <a:ext uri="{FF2B5EF4-FFF2-40B4-BE49-F238E27FC236}">
                  <a16:creationId xmlns:a16="http://schemas.microsoft.com/office/drawing/2014/main" id="{8C2B4567-6267-4B0C-BA9D-564A7D105854}"/>
                </a:ext>
              </a:extLst>
            </p:cNvPr>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27;p61">
              <a:extLst>
                <a:ext uri="{FF2B5EF4-FFF2-40B4-BE49-F238E27FC236}">
                  <a16:creationId xmlns:a16="http://schemas.microsoft.com/office/drawing/2014/main" id="{E30D72DB-2993-4D36-A964-EA79C8D82956}"/>
                </a:ext>
              </a:extLst>
            </p:cNvPr>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28;p61">
              <a:extLst>
                <a:ext uri="{FF2B5EF4-FFF2-40B4-BE49-F238E27FC236}">
                  <a16:creationId xmlns:a16="http://schemas.microsoft.com/office/drawing/2014/main" id="{55F21C38-E663-413D-B515-3E60C8BE8A0C}"/>
                </a:ext>
              </a:extLst>
            </p:cNvPr>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29;p61">
              <a:extLst>
                <a:ext uri="{FF2B5EF4-FFF2-40B4-BE49-F238E27FC236}">
                  <a16:creationId xmlns:a16="http://schemas.microsoft.com/office/drawing/2014/main" id="{0D011F1F-D27A-4F66-A302-F9EE948E4FA5}"/>
                </a:ext>
              </a:extLst>
            </p:cNvPr>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30;p61">
              <a:extLst>
                <a:ext uri="{FF2B5EF4-FFF2-40B4-BE49-F238E27FC236}">
                  <a16:creationId xmlns:a16="http://schemas.microsoft.com/office/drawing/2014/main" id="{627762AE-BA85-478B-A3A7-AB1406A8FE25}"/>
                </a:ext>
              </a:extLst>
            </p:cNvPr>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31;p61">
              <a:extLst>
                <a:ext uri="{FF2B5EF4-FFF2-40B4-BE49-F238E27FC236}">
                  <a16:creationId xmlns:a16="http://schemas.microsoft.com/office/drawing/2014/main" id="{D478D5A8-4C43-46D9-ABD4-2F4E79F42200}"/>
                </a:ext>
              </a:extLst>
            </p:cNvPr>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1632;p61">
            <a:extLst>
              <a:ext uri="{FF2B5EF4-FFF2-40B4-BE49-F238E27FC236}">
                <a16:creationId xmlns:a16="http://schemas.microsoft.com/office/drawing/2014/main" id="{F9B888BA-A91A-4073-8E35-62593BD544A4}"/>
              </a:ext>
            </a:extLst>
          </p:cNvPr>
          <p:cNvSpPr/>
          <p:nvPr/>
        </p:nvSpPr>
        <p:spPr>
          <a:xfrm>
            <a:off x="8252358" y="3498522"/>
            <a:ext cx="359154" cy="358199"/>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168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60"/>
          <p:cNvSpPr/>
          <p:nvPr/>
        </p:nvSpPr>
        <p:spPr>
          <a:xfrm>
            <a:off x="3255625" y="2610188"/>
            <a:ext cx="890100" cy="8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0"/>
          <p:cNvSpPr/>
          <p:nvPr/>
        </p:nvSpPr>
        <p:spPr>
          <a:xfrm>
            <a:off x="5011825" y="2610188"/>
            <a:ext cx="890100" cy="8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0"/>
          <p:cNvSpPr/>
          <p:nvPr/>
        </p:nvSpPr>
        <p:spPr>
          <a:xfrm>
            <a:off x="6768025" y="2610188"/>
            <a:ext cx="890100" cy="8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0"/>
          <p:cNvSpPr/>
          <p:nvPr/>
        </p:nvSpPr>
        <p:spPr>
          <a:xfrm>
            <a:off x="1499425" y="2610188"/>
            <a:ext cx="890100" cy="8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Khái Niệm</a:t>
            </a:r>
            <a:endParaRPr/>
          </a:p>
        </p:txBody>
      </p:sp>
      <p:sp>
        <p:nvSpPr>
          <p:cNvPr id="1556" name="Google Shape;1556;p60"/>
          <p:cNvSpPr txBox="1"/>
          <p:nvPr/>
        </p:nvSpPr>
        <p:spPr>
          <a:xfrm>
            <a:off x="4232000" y="4057967"/>
            <a:ext cx="2436000" cy="51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Fira Code"/>
                <a:ea typeface="Fira Code"/>
                <a:cs typeface="Fira Code"/>
                <a:sym typeface="Fira Code"/>
              </a:rPr>
              <a:t>Figma Community</a:t>
            </a:r>
            <a:endParaRPr sz="1500">
              <a:solidFill>
                <a:schemeClr val="dk1"/>
              </a:solidFill>
              <a:latin typeface="Fira Code"/>
              <a:ea typeface="Fira Code"/>
              <a:cs typeface="Fira Code"/>
              <a:sym typeface="Fira Code"/>
            </a:endParaRPr>
          </a:p>
        </p:txBody>
      </p:sp>
      <p:sp>
        <p:nvSpPr>
          <p:cNvPr id="1557" name="Google Shape;1557;p60"/>
          <p:cNvSpPr txBox="1"/>
          <p:nvPr/>
        </p:nvSpPr>
        <p:spPr>
          <a:xfrm>
            <a:off x="2475999" y="1591720"/>
            <a:ext cx="2579175" cy="51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500">
                <a:solidFill>
                  <a:schemeClr val="dk1"/>
                </a:solidFill>
                <a:latin typeface="Fira Code"/>
                <a:ea typeface="Fira Code"/>
                <a:cs typeface="Fira Code"/>
                <a:sym typeface="Fira Code"/>
              </a:rPr>
              <a:t>Chính thức phát hành</a:t>
            </a:r>
            <a:endParaRPr sz="1500">
              <a:solidFill>
                <a:schemeClr val="dk1"/>
              </a:solidFill>
              <a:latin typeface="Fira Code"/>
              <a:ea typeface="Fira Code"/>
              <a:cs typeface="Fira Code"/>
              <a:sym typeface="Fira Code"/>
            </a:endParaRPr>
          </a:p>
        </p:txBody>
      </p:sp>
      <p:sp>
        <p:nvSpPr>
          <p:cNvPr id="1558" name="Google Shape;1558;p60"/>
          <p:cNvSpPr txBox="1"/>
          <p:nvPr/>
        </p:nvSpPr>
        <p:spPr>
          <a:xfrm>
            <a:off x="485100" y="3911663"/>
            <a:ext cx="2905800" cy="51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500">
                <a:solidFill>
                  <a:schemeClr val="dk1"/>
                </a:solidFill>
                <a:latin typeface="Fira Code"/>
                <a:ea typeface="Fira Code"/>
                <a:cs typeface="Fira Code"/>
                <a:sym typeface="Fira Code"/>
              </a:rPr>
              <a:t>Cung cấp bản xem trước</a:t>
            </a:r>
            <a:endParaRPr sz="1500">
              <a:solidFill>
                <a:schemeClr val="dk1"/>
              </a:solidFill>
              <a:latin typeface="Fira Code"/>
              <a:ea typeface="Fira Code"/>
              <a:cs typeface="Fira Code"/>
              <a:sym typeface="Fira Code"/>
            </a:endParaRPr>
          </a:p>
        </p:txBody>
      </p:sp>
      <p:sp>
        <p:nvSpPr>
          <p:cNvPr id="1559" name="Google Shape;1559;p60"/>
          <p:cNvSpPr txBox="1"/>
          <p:nvPr/>
        </p:nvSpPr>
        <p:spPr>
          <a:xfrm>
            <a:off x="5987999" y="1582914"/>
            <a:ext cx="2436000" cy="51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500">
                <a:solidFill>
                  <a:schemeClr val="dk1"/>
                </a:solidFill>
                <a:latin typeface="Fira Code"/>
                <a:ea typeface="Fira Code"/>
                <a:cs typeface="Fira Code"/>
                <a:sym typeface="Fira Code"/>
              </a:rPr>
              <a:t>FigJam</a:t>
            </a:r>
            <a:endParaRPr sz="1500">
              <a:solidFill>
                <a:schemeClr val="lt1"/>
              </a:solidFill>
              <a:highlight>
                <a:schemeClr val="dk1"/>
              </a:highlight>
              <a:latin typeface="Fira Code"/>
              <a:ea typeface="Fira Code"/>
              <a:cs typeface="Fira Code"/>
              <a:sym typeface="Fira Code"/>
            </a:endParaRPr>
          </a:p>
        </p:txBody>
      </p:sp>
      <p:sp>
        <p:nvSpPr>
          <p:cNvPr id="1560" name="Google Shape;1560;p60"/>
          <p:cNvSpPr txBox="1"/>
          <p:nvPr/>
        </p:nvSpPr>
        <p:spPr>
          <a:xfrm>
            <a:off x="5988000" y="2152350"/>
            <a:ext cx="2436000" cy="41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April</a:t>
            </a:r>
            <a:endParaRPr sz="2400">
              <a:solidFill>
                <a:schemeClr val="dk1"/>
              </a:solidFill>
              <a:latin typeface="Chakra Petch Medium"/>
              <a:ea typeface="Chakra Petch Medium"/>
              <a:cs typeface="Chakra Petch Medium"/>
              <a:sym typeface="Chakra Petch Medium"/>
            </a:endParaRPr>
          </a:p>
        </p:txBody>
      </p:sp>
      <p:sp>
        <p:nvSpPr>
          <p:cNvPr id="1561" name="Google Shape;1561;p60"/>
          <p:cNvSpPr txBox="1"/>
          <p:nvPr/>
        </p:nvSpPr>
        <p:spPr>
          <a:xfrm>
            <a:off x="2476000" y="2086375"/>
            <a:ext cx="2436000" cy="41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September</a:t>
            </a:r>
            <a:endParaRPr sz="2400">
              <a:solidFill>
                <a:schemeClr val="dk1"/>
              </a:solidFill>
              <a:latin typeface="Chakra Petch Medium"/>
              <a:ea typeface="Chakra Petch Medium"/>
              <a:cs typeface="Chakra Petch Medium"/>
              <a:sym typeface="Chakra Petch Medium"/>
            </a:endParaRPr>
          </a:p>
        </p:txBody>
      </p:sp>
      <p:sp>
        <p:nvSpPr>
          <p:cNvPr id="1562" name="Google Shape;1562;p60"/>
          <p:cNvSpPr txBox="1"/>
          <p:nvPr/>
        </p:nvSpPr>
        <p:spPr>
          <a:xfrm>
            <a:off x="720000" y="3564600"/>
            <a:ext cx="2436000" cy="41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December</a:t>
            </a:r>
            <a:endParaRPr sz="2400" i="0" u="none" strike="noStrike" cap="none">
              <a:solidFill>
                <a:schemeClr val="dk1"/>
              </a:solidFill>
              <a:latin typeface="Chakra Petch Medium"/>
              <a:ea typeface="Chakra Petch Medium"/>
              <a:cs typeface="Chakra Petch Medium"/>
              <a:sym typeface="Chakra Petch Medium"/>
            </a:endParaRPr>
          </a:p>
        </p:txBody>
      </p:sp>
      <p:sp>
        <p:nvSpPr>
          <p:cNvPr id="1563" name="Google Shape;1563;p60"/>
          <p:cNvSpPr txBox="1"/>
          <p:nvPr/>
        </p:nvSpPr>
        <p:spPr>
          <a:xfrm>
            <a:off x="4232000" y="3564600"/>
            <a:ext cx="2436000" cy="41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October</a:t>
            </a:r>
            <a:endParaRPr sz="2400">
              <a:solidFill>
                <a:schemeClr val="dk1"/>
              </a:solidFill>
              <a:latin typeface="Chakra Petch Medium"/>
              <a:ea typeface="Chakra Petch Medium"/>
              <a:cs typeface="Chakra Petch Medium"/>
              <a:sym typeface="Chakra Petch Medium"/>
            </a:endParaRPr>
          </a:p>
        </p:txBody>
      </p:sp>
      <p:cxnSp>
        <p:nvCxnSpPr>
          <p:cNvPr id="1564" name="Google Shape;1564;p60"/>
          <p:cNvCxnSpPr>
            <a:stCxn id="1554" idx="0"/>
            <a:endCxn id="1551" idx="1"/>
          </p:cNvCxnSpPr>
          <p:nvPr/>
        </p:nvCxnSpPr>
        <p:spPr>
          <a:xfrm rot="-5400000" flipH="1">
            <a:off x="2377825" y="2176838"/>
            <a:ext cx="444600" cy="1311300"/>
          </a:xfrm>
          <a:prstGeom prst="bentConnector4">
            <a:avLst>
              <a:gd name="adj1" fmla="val -53559"/>
              <a:gd name="adj2" fmla="val 66964"/>
            </a:avLst>
          </a:prstGeom>
          <a:noFill/>
          <a:ln w="19050" cap="flat" cmpd="sng">
            <a:solidFill>
              <a:schemeClr val="dk1"/>
            </a:solidFill>
            <a:prstDash val="solid"/>
            <a:round/>
            <a:headEnd type="none" w="med" len="med"/>
            <a:tailEnd type="oval" w="med" len="med"/>
          </a:ln>
        </p:spPr>
      </p:cxnSp>
      <p:cxnSp>
        <p:nvCxnSpPr>
          <p:cNvPr id="1565" name="Google Shape;1565;p60"/>
          <p:cNvCxnSpPr>
            <a:stCxn id="1551" idx="2"/>
          </p:cNvCxnSpPr>
          <p:nvPr/>
        </p:nvCxnSpPr>
        <p:spPr>
          <a:xfrm rot="-5400000">
            <a:off x="4164175" y="2608088"/>
            <a:ext cx="427500" cy="1354500"/>
          </a:xfrm>
          <a:prstGeom prst="bentConnector4">
            <a:avLst>
              <a:gd name="adj1" fmla="val -55702"/>
              <a:gd name="adj2" fmla="val 66429"/>
            </a:avLst>
          </a:prstGeom>
          <a:noFill/>
          <a:ln w="19050" cap="flat" cmpd="sng">
            <a:solidFill>
              <a:schemeClr val="dk1"/>
            </a:solidFill>
            <a:prstDash val="solid"/>
            <a:round/>
            <a:headEnd type="none" w="med" len="med"/>
            <a:tailEnd type="oval" w="med" len="med"/>
          </a:ln>
        </p:spPr>
      </p:cxnSp>
      <p:cxnSp>
        <p:nvCxnSpPr>
          <p:cNvPr id="1566" name="Google Shape;1566;p60"/>
          <p:cNvCxnSpPr>
            <a:stCxn id="1552" idx="0"/>
            <a:endCxn id="1553" idx="1"/>
          </p:cNvCxnSpPr>
          <p:nvPr/>
        </p:nvCxnSpPr>
        <p:spPr>
          <a:xfrm rot="-5400000" flipH="1">
            <a:off x="5890225" y="2176838"/>
            <a:ext cx="444600" cy="1311300"/>
          </a:xfrm>
          <a:prstGeom prst="bentConnector4">
            <a:avLst>
              <a:gd name="adj1" fmla="val -53559"/>
              <a:gd name="adj2" fmla="val 66964"/>
            </a:avLst>
          </a:prstGeom>
          <a:noFill/>
          <a:ln w="19050" cap="flat" cmpd="sng">
            <a:solidFill>
              <a:schemeClr val="dk1"/>
            </a:solidFill>
            <a:prstDash val="solid"/>
            <a:round/>
            <a:headEnd type="none" w="med" len="med"/>
            <a:tailEnd type="oval" w="med" len="med"/>
          </a:ln>
        </p:spPr>
      </p:cxnSp>
      <p:sp>
        <p:nvSpPr>
          <p:cNvPr id="1567" name="Google Shape;1567;p60"/>
          <p:cNvSpPr txBox="1"/>
          <p:nvPr/>
        </p:nvSpPr>
        <p:spPr>
          <a:xfrm>
            <a:off x="1374300" y="2808338"/>
            <a:ext cx="11274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2015</a:t>
            </a:r>
            <a:endParaRPr sz="2400">
              <a:solidFill>
                <a:schemeClr val="dk1"/>
              </a:solidFill>
              <a:latin typeface="Chakra Petch Medium"/>
              <a:ea typeface="Chakra Petch Medium"/>
              <a:cs typeface="Chakra Petch Medium"/>
              <a:sym typeface="Chakra Petch Medium"/>
            </a:endParaRPr>
          </a:p>
        </p:txBody>
      </p:sp>
      <p:sp>
        <p:nvSpPr>
          <p:cNvPr id="1568" name="Google Shape;1568;p60"/>
          <p:cNvSpPr txBox="1"/>
          <p:nvPr/>
        </p:nvSpPr>
        <p:spPr>
          <a:xfrm>
            <a:off x="3130300" y="2808338"/>
            <a:ext cx="11274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2016</a:t>
            </a:r>
            <a:endParaRPr sz="2400">
              <a:solidFill>
                <a:schemeClr val="dk1"/>
              </a:solidFill>
              <a:latin typeface="Chakra Petch Medium"/>
              <a:ea typeface="Chakra Petch Medium"/>
              <a:cs typeface="Chakra Petch Medium"/>
              <a:sym typeface="Chakra Petch Medium"/>
            </a:endParaRPr>
          </a:p>
        </p:txBody>
      </p:sp>
      <p:sp>
        <p:nvSpPr>
          <p:cNvPr id="1569" name="Google Shape;1569;p60"/>
          <p:cNvSpPr txBox="1"/>
          <p:nvPr/>
        </p:nvSpPr>
        <p:spPr>
          <a:xfrm>
            <a:off x="4886300" y="2808338"/>
            <a:ext cx="11274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2019</a:t>
            </a:r>
            <a:endParaRPr sz="2400">
              <a:solidFill>
                <a:schemeClr val="dk1"/>
              </a:solidFill>
              <a:latin typeface="Chakra Petch Medium"/>
              <a:ea typeface="Chakra Petch Medium"/>
              <a:cs typeface="Chakra Petch Medium"/>
              <a:sym typeface="Chakra Petch Medium"/>
            </a:endParaRPr>
          </a:p>
        </p:txBody>
      </p:sp>
      <p:sp>
        <p:nvSpPr>
          <p:cNvPr id="1570" name="Google Shape;1570;p60"/>
          <p:cNvSpPr txBox="1"/>
          <p:nvPr/>
        </p:nvSpPr>
        <p:spPr>
          <a:xfrm>
            <a:off x="6642300" y="2808338"/>
            <a:ext cx="11274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2021</a:t>
            </a:r>
            <a:endParaRPr sz="2400">
              <a:solidFill>
                <a:schemeClr val="dk1"/>
              </a:solidFill>
              <a:latin typeface="Chakra Petch Medium"/>
              <a:ea typeface="Chakra Petch Medium"/>
              <a:cs typeface="Chakra Petch Medium"/>
              <a:sym typeface="Chakra Petch Medium"/>
            </a:endParaRPr>
          </a:p>
        </p:txBody>
      </p:sp>
      <p:grpSp>
        <p:nvGrpSpPr>
          <p:cNvPr id="1571" name="Google Shape;1571;p60"/>
          <p:cNvGrpSpPr/>
          <p:nvPr/>
        </p:nvGrpSpPr>
        <p:grpSpPr>
          <a:xfrm>
            <a:off x="1299547" y="1266981"/>
            <a:ext cx="378215" cy="598023"/>
            <a:chOff x="1654675" y="1997765"/>
            <a:chExt cx="445587" cy="704551"/>
          </a:xfrm>
        </p:grpSpPr>
        <p:sp>
          <p:nvSpPr>
            <p:cNvPr id="1572" name="Google Shape;1572;p60"/>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0"/>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0"/>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0"/>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0"/>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0"/>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0"/>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0"/>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0"/>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0"/>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0"/>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0"/>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0"/>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0"/>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0"/>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0"/>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0"/>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0"/>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0"/>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0"/>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0"/>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0"/>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0"/>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0"/>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625;p61">
            <a:extLst>
              <a:ext uri="{FF2B5EF4-FFF2-40B4-BE49-F238E27FC236}">
                <a16:creationId xmlns:a16="http://schemas.microsoft.com/office/drawing/2014/main" id="{DEA702CD-AF7C-4F05-A062-27E5F97C6EC1}"/>
              </a:ext>
            </a:extLst>
          </p:cNvPr>
          <p:cNvGrpSpPr/>
          <p:nvPr/>
        </p:nvGrpSpPr>
        <p:grpSpPr>
          <a:xfrm>
            <a:off x="4389151" y="1017725"/>
            <a:ext cx="361004" cy="358229"/>
            <a:chOff x="-48266125" y="1973375"/>
            <a:chExt cx="302450" cy="300125"/>
          </a:xfrm>
        </p:grpSpPr>
        <p:sp>
          <p:nvSpPr>
            <p:cNvPr id="48" name="Google Shape;1626;p61">
              <a:extLst>
                <a:ext uri="{FF2B5EF4-FFF2-40B4-BE49-F238E27FC236}">
                  <a16:creationId xmlns:a16="http://schemas.microsoft.com/office/drawing/2014/main" id="{8A98A0F1-89F4-4E8D-BF80-C84E24E5A5C9}"/>
                </a:ext>
              </a:extLst>
            </p:cNvPr>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27;p61">
              <a:extLst>
                <a:ext uri="{FF2B5EF4-FFF2-40B4-BE49-F238E27FC236}">
                  <a16:creationId xmlns:a16="http://schemas.microsoft.com/office/drawing/2014/main" id="{1F9C41A2-950E-4C9C-AE2E-A966654AA325}"/>
                </a:ext>
              </a:extLst>
            </p:cNvPr>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28;p61">
              <a:extLst>
                <a:ext uri="{FF2B5EF4-FFF2-40B4-BE49-F238E27FC236}">
                  <a16:creationId xmlns:a16="http://schemas.microsoft.com/office/drawing/2014/main" id="{B4BAC1CC-6956-4F3D-A52A-1EB69425037C}"/>
                </a:ext>
              </a:extLst>
            </p:cNvPr>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29;p61">
              <a:extLst>
                <a:ext uri="{FF2B5EF4-FFF2-40B4-BE49-F238E27FC236}">
                  <a16:creationId xmlns:a16="http://schemas.microsoft.com/office/drawing/2014/main" id="{1AC3E4A1-033B-4163-A606-B2D0A05EC866}"/>
                </a:ext>
              </a:extLst>
            </p:cNvPr>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30;p61">
              <a:extLst>
                <a:ext uri="{FF2B5EF4-FFF2-40B4-BE49-F238E27FC236}">
                  <a16:creationId xmlns:a16="http://schemas.microsoft.com/office/drawing/2014/main" id="{BEB8449C-B852-4DD6-9A08-A90E8E322AAC}"/>
                </a:ext>
              </a:extLst>
            </p:cNvPr>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31;p61">
              <a:extLst>
                <a:ext uri="{FF2B5EF4-FFF2-40B4-BE49-F238E27FC236}">
                  <a16:creationId xmlns:a16="http://schemas.microsoft.com/office/drawing/2014/main" id="{FCEC3144-1384-466D-BCE0-6D9A9F5E4FEF}"/>
                </a:ext>
              </a:extLst>
            </p:cNvPr>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8466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 sánh giữa Figma và Sketch</a:t>
            </a:r>
            <a:endParaRPr/>
          </a:p>
        </p:txBody>
      </p:sp>
      <p:graphicFrame>
        <p:nvGraphicFramePr>
          <p:cNvPr id="1061" name="Google Shape;1061;p49"/>
          <p:cNvGraphicFramePr/>
          <p:nvPr>
            <p:extLst>
              <p:ext uri="{D42A27DB-BD31-4B8C-83A1-F6EECF244321}">
                <p14:modId xmlns:p14="http://schemas.microsoft.com/office/powerpoint/2010/main" val="3657209448"/>
              </p:ext>
            </p:extLst>
          </p:nvPr>
        </p:nvGraphicFramePr>
        <p:xfrm>
          <a:off x="413420" y="1192896"/>
          <a:ext cx="8317160" cy="3345559"/>
        </p:xfrm>
        <a:graphic>
          <a:graphicData uri="http://schemas.openxmlformats.org/drawingml/2006/table">
            <a:tbl>
              <a:tblPr>
                <a:noFill/>
                <a:tableStyleId>{1278A8CC-9C58-49DD-A7E0-972B560F83FE}</a:tableStyleId>
              </a:tblPr>
              <a:tblGrid>
                <a:gridCol w="324418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405980">
                  <a:extLst>
                    <a:ext uri="{9D8B030D-6E8A-4147-A177-3AD203B41FA5}">
                      <a16:colId xmlns:a16="http://schemas.microsoft.com/office/drawing/2014/main" val="20002"/>
                    </a:ext>
                  </a:extLst>
                </a:gridCol>
              </a:tblGrid>
              <a:tr h="582521">
                <a:tc>
                  <a:txBody>
                    <a:bodyPr/>
                    <a:lstStyle/>
                    <a:p>
                      <a:pPr marL="0" lvl="0" indent="0" algn="l" rtl="0">
                        <a:lnSpc>
                          <a:spcPct val="127500"/>
                        </a:lnSpc>
                        <a:spcBef>
                          <a:spcPts val="300"/>
                        </a:spcBef>
                        <a:spcAft>
                          <a:spcPts val="3300"/>
                        </a:spcAft>
                        <a:buNone/>
                      </a:pPr>
                      <a:endParaRPr sz="1500">
                        <a:solidFill>
                          <a:schemeClr val="dk1"/>
                        </a:solidFill>
                        <a:latin typeface="Fira Code"/>
                        <a:ea typeface="Fira Code"/>
                        <a:cs typeface="Fira Code"/>
                        <a:sym typeface="Fira Code"/>
                      </a:endParaRPr>
                    </a:p>
                  </a:txBody>
                  <a:tcPr marL="97076" marR="97076" marT="97076" marB="97076">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dk1"/>
                          </a:solidFill>
                          <a:latin typeface="Chakra Petch Medium"/>
                          <a:ea typeface="Chakra Petch Medium"/>
                          <a:cs typeface="Chakra Petch Medium"/>
                          <a:sym typeface="Chakra Petch Medium"/>
                        </a:rPr>
                        <a:t>Figma</a:t>
                      </a:r>
                      <a:endParaRPr sz="2500">
                        <a:solidFill>
                          <a:schemeClr val="dk1"/>
                        </a:solidFill>
                        <a:latin typeface="Chakra Petch Medium"/>
                        <a:ea typeface="Chakra Petch Medium"/>
                        <a:cs typeface="Chakra Petch Medium"/>
                        <a:sym typeface="Chakra Petch Medium"/>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dk1"/>
                          </a:solidFill>
                          <a:latin typeface="Chakra Petch Medium"/>
                          <a:ea typeface="Chakra Petch Medium"/>
                          <a:cs typeface="Chakra Petch Medium"/>
                          <a:sym typeface="Chakra Petch Medium"/>
                        </a:rPr>
                        <a:t>Sketch</a:t>
                      </a:r>
                      <a:endParaRPr sz="2500">
                        <a:solidFill>
                          <a:schemeClr val="dk1"/>
                        </a:solidFill>
                        <a:latin typeface="Chakra Petch Medium"/>
                        <a:ea typeface="Chakra Petch Medium"/>
                        <a:cs typeface="Chakra Petch Medium"/>
                        <a:sym typeface="Chakra Petch Medium"/>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7249">
                <a:tc>
                  <a:txBody>
                    <a:bodyPr/>
                    <a:lstStyle/>
                    <a:p>
                      <a:pPr marL="0" lvl="0" indent="0" algn="l" rtl="0">
                        <a:lnSpc>
                          <a:spcPct val="127500"/>
                        </a:lnSpc>
                        <a:spcBef>
                          <a:spcPts val="300"/>
                        </a:spcBef>
                        <a:spcAft>
                          <a:spcPts val="3300"/>
                        </a:spcAft>
                        <a:buNone/>
                      </a:pPr>
                      <a:r>
                        <a:rPr lang="en" sz="1600">
                          <a:solidFill>
                            <a:schemeClr val="dk1"/>
                          </a:solidFill>
                          <a:uFill>
                            <a:noFill/>
                          </a:uFill>
                          <a:latin typeface="Fira Code"/>
                          <a:ea typeface="Fira Code"/>
                          <a:cs typeface="Fira Code"/>
                          <a:sym typeface="Fira Code"/>
                        </a:rPr>
                        <a:t>Nền tảng hoạt động chính</a:t>
                      </a:r>
                      <a:endParaRPr sz="16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Trình duyệt web,</a:t>
                      </a:r>
                    </a:p>
                    <a:p>
                      <a:pPr marL="0" lvl="0" indent="0" algn="ctr" rtl="0">
                        <a:spcBef>
                          <a:spcPts val="0"/>
                        </a:spcBef>
                        <a:spcAft>
                          <a:spcPts val="0"/>
                        </a:spcAft>
                        <a:buNone/>
                      </a:pPr>
                      <a:r>
                        <a:rPr lang="en-US" sz="1500">
                          <a:solidFill>
                            <a:schemeClr val="dk1"/>
                          </a:solidFill>
                          <a:latin typeface="Fira Code"/>
                          <a:ea typeface="Fira Code"/>
                          <a:cs typeface="Fira Code"/>
                          <a:sym typeface="Fira Code"/>
                        </a:rPr>
                        <a:t>phần mềm desktop</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Phần mềm desktop</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86778">
                <a:tc>
                  <a:txBody>
                    <a:bodyPr/>
                    <a:lstStyle/>
                    <a:p>
                      <a:pPr marL="0" lvl="0" indent="0" algn="l" rtl="0">
                        <a:lnSpc>
                          <a:spcPct val="127500"/>
                        </a:lnSpc>
                        <a:spcBef>
                          <a:spcPts val="300"/>
                        </a:spcBef>
                        <a:spcAft>
                          <a:spcPts val="3300"/>
                        </a:spcAft>
                        <a:buNone/>
                      </a:pPr>
                      <a:r>
                        <a:rPr lang="en" sz="1600">
                          <a:solidFill>
                            <a:schemeClr val="dk1"/>
                          </a:solidFill>
                          <a:uFill>
                            <a:noFill/>
                          </a:uFill>
                          <a:latin typeface="Fira Code"/>
                          <a:ea typeface="Fira Code"/>
                          <a:cs typeface="Fira Code"/>
                          <a:sym typeface="Fira Code"/>
                        </a:rPr>
                        <a:t>Hệ điều hành</a:t>
                      </a:r>
                      <a:endParaRPr sz="16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MacOS, Windows, Linux</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MacOS</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6778">
                <a:tc>
                  <a:txBody>
                    <a:bodyPr/>
                    <a:lstStyle/>
                    <a:p>
                      <a:pPr marL="0" lvl="0" indent="0" algn="l" rtl="0">
                        <a:lnSpc>
                          <a:spcPct val="127500"/>
                        </a:lnSpc>
                        <a:spcBef>
                          <a:spcPts val="300"/>
                        </a:spcBef>
                        <a:spcAft>
                          <a:spcPts val="3300"/>
                        </a:spcAft>
                        <a:buNone/>
                      </a:pPr>
                      <a:r>
                        <a:rPr lang="en" sz="1600">
                          <a:solidFill>
                            <a:schemeClr val="dk1"/>
                          </a:solidFill>
                          <a:uFill>
                            <a:noFill/>
                          </a:uFill>
                          <a:latin typeface="Fira Code"/>
                          <a:ea typeface="Fira Code"/>
                          <a:cs typeface="Fira Code"/>
                          <a:sym typeface="Fira Code"/>
                        </a:rPr>
                        <a:t>Tương tác thời gian thực</a:t>
                      </a:r>
                      <a:endParaRPr sz="16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Với mọi người dùng</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Phiên bản Sketch 71</a:t>
                      </a:r>
                    </a:p>
                    <a:p>
                      <a:pPr marL="0" lvl="0" indent="0" algn="ctr" rtl="0">
                        <a:spcBef>
                          <a:spcPts val="0"/>
                        </a:spcBef>
                        <a:spcAft>
                          <a:spcPts val="0"/>
                        </a:spcAft>
                        <a:buNone/>
                      </a:pPr>
                      <a:r>
                        <a:rPr lang="en-US" sz="1500">
                          <a:solidFill>
                            <a:schemeClr val="dk1"/>
                          </a:solidFill>
                          <a:latin typeface="Fira Code"/>
                          <a:ea typeface="Fira Code"/>
                          <a:cs typeface="Fira Code"/>
                          <a:sym typeface="Fira Code"/>
                        </a:rPr>
                        <a:t>MacOS 10.14.4</a:t>
                      </a: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86778">
                <a:tc>
                  <a:txBody>
                    <a:bodyPr/>
                    <a:lstStyle/>
                    <a:p>
                      <a:pPr marL="0" lvl="0" indent="0" algn="l" rtl="0">
                        <a:lnSpc>
                          <a:spcPct val="127500"/>
                        </a:lnSpc>
                        <a:spcBef>
                          <a:spcPts val="300"/>
                        </a:spcBef>
                        <a:spcAft>
                          <a:spcPts val="3300"/>
                        </a:spcAft>
                        <a:buNone/>
                      </a:pPr>
                      <a:r>
                        <a:rPr lang="en" sz="1600">
                          <a:solidFill>
                            <a:schemeClr val="dk1"/>
                          </a:solidFill>
                          <a:uFill>
                            <a:noFill/>
                          </a:uFill>
                          <a:latin typeface="Fira Code"/>
                          <a:ea typeface="Fira Code"/>
                          <a:cs typeface="Fira Code"/>
                          <a:sym typeface="Fira Code"/>
                        </a:rPr>
                        <a:t>Khả năng làm việc offline</a:t>
                      </a:r>
                      <a:endParaRPr sz="1600">
                        <a:solidFill>
                          <a:schemeClr val="lt1"/>
                        </a:solidFill>
                        <a:highlight>
                          <a:schemeClr val="dk1"/>
                        </a:highlight>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86778">
                <a:tc>
                  <a:txBody>
                    <a:bodyPr/>
                    <a:lstStyle/>
                    <a:p>
                      <a:pPr marL="0" lvl="0" indent="0" algn="l" rtl="0">
                        <a:lnSpc>
                          <a:spcPct val="127500"/>
                        </a:lnSpc>
                        <a:spcBef>
                          <a:spcPts val="300"/>
                        </a:spcBef>
                        <a:spcAft>
                          <a:spcPts val="3300"/>
                        </a:spcAft>
                        <a:buNone/>
                      </a:pPr>
                      <a:r>
                        <a:rPr lang="en" sz="1600">
                          <a:solidFill>
                            <a:schemeClr val="dk1"/>
                          </a:solidFill>
                          <a:uFill>
                            <a:noFill/>
                          </a:uFill>
                          <a:latin typeface="Fira Code"/>
                          <a:ea typeface="Fira Code"/>
                          <a:cs typeface="Fira Code"/>
                          <a:sym typeface="Fira Code"/>
                        </a:rPr>
                        <a:t>Giá cả</a:t>
                      </a:r>
                      <a:endParaRPr sz="16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Miễn phí</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500">
                          <a:solidFill>
                            <a:schemeClr val="dk1"/>
                          </a:solidFill>
                          <a:latin typeface="Fira Code"/>
                          <a:ea typeface="Fira Code"/>
                          <a:cs typeface="Fira Code"/>
                          <a:sym typeface="Fira Code"/>
                        </a:rPr>
                        <a:t>$99 / 1 năm</a:t>
                      </a:r>
                      <a:endParaRPr sz="1500">
                        <a:solidFill>
                          <a:schemeClr val="dk1"/>
                        </a:solidFill>
                        <a:latin typeface="Fira Code"/>
                        <a:ea typeface="Fira Code"/>
                        <a:cs typeface="Fira Code"/>
                        <a:sym typeface="Fira Code"/>
                      </a:endParaRPr>
                    </a:p>
                  </a:txBody>
                  <a:tcPr marL="97076" marR="97076" marT="97076" marB="9707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33" name="Google Shape;6213;p52">
            <a:extLst>
              <a:ext uri="{FF2B5EF4-FFF2-40B4-BE49-F238E27FC236}">
                <a16:creationId xmlns:a16="http://schemas.microsoft.com/office/drawing/2014/main" id="{10E2FF3C-4AF2-48EB-A375-B0F72701FA88}"/>
              </a:ext>
            </a:extLst>
          </p:cNvPr>
          <p:cNvGrpSpPr/>
          <p:nvPr/>
        </p:nvGrpSpPr>
        <p:grpSpPr>
          <a:xfrm>
            <a:off x="7420048" y="3631752"/>
            <a:ext cx="339253" cy="339253"/>
            <a:chOff x="1492675" y="4992125"/>
            <a:chExt cx="481825" cy="481825"/>
          </a:xfrm>
          <a:solidFill>
            <a:srgbClr val="B2B2B2"/>
          </a:solidFill>
        </p:grpSpPr>
        <p:sp>
          <p:nvSpPr>
            <p:cNvPr id="34" name="Google Shape;6214;p52">
              <a:extLst>
                <a:ext uri="{FF2B5EF4-FFF2-40B4-BE49-F238E27FC236}">
                  <a16:creationId xmlns:a16="http://schemas.microsoft.com/office/drawing/2014/main" id="{90913F6C-05FC-41B2-B457-577DC125F52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6215;p52">
              <a:extLst>
                <a:ext uri="{FF2B5EF4-FFF2-40B4-BE49-F238E27FC236}">
                  <a16:creationId xmlns:a16="http://schemas.microsoft.com/office/drawing/2014/main" id="{54685284-55B7-4FCA-A9B8-4B6F35E0983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lvl="0"/>
            <a:r>
              <a:rPr lang="en-US"/>
              <a:t>Các Bước Thiết Kế</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extLst>
      <p:ext uri="{BB962C8B-B14F-4D97-AF65-F5344CB8AC3E}">
        <p14:creationId xmlns:p14="http://schemas.microsoft.com/office/powerpoint/2010/main" val="1517830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txBox="1">
            <a:spLocks noGrp="1"/>
          </p:cNvSpPr>
          <p:nvPr>
            <p:ph type="title"/>
          </p:nvPr>
        </p:nvSpPr>
        <p:spPr>
          <a:xfrm>
            <a:off x="1407500" y="88861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Giới thiệu về Wireframe</a:t>
            </a:r>
            <a:endParaRPr dirty="0"/>
          </a:p>
        </p:txBody>
      </p:sp>
      <p:sp>
        <p:nvSpPr>
          <p:cNvPr id="703" name="Google Shape;703;p38"/>
          <p:cNvSpPr txBox="1">
            <a:spLocks noGrp="1"/>
          </p:cNvSpPr>
          <p:nvPr>
            <p:ph type="title" idx="2"/>
          </p:nvPr>
        </p:nvSpPr>
        <p:spPr>
          <a:xfrm>
            <a:off x="715100" y="88861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05" name="Google Shape;705;p38"/>
          <p:cNvSpPr txBox="1">
            <a:spLocks noGrp="1"/>
          </p:cNvSpPr>
          <p:nvPr>
            <p:ph type="title" idx="3"/>
          </p:nvPr>
        </p:nvSpPr>
        <p:spPr>
          <a:xfrm>
            <a:off x="1407500" y="171076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Các mức độ chân thực</a:t>
            </a:r>
            <a:endParaRPr dirty="0"/>
          </a:p>
        </p:txBody>
      </p:sp>
      <p:sp>
        <p:nvSpPr>
          <p:cNvPr id="706" name="Google Shape;706;p38"/>
          <p:cNvSpPr txBox="1">
            <a:spLocks noGrp="1"/>
          </p:cNvSpPr>
          <p:nvPr>
            <p:ph type="title" idx="4"/>
          </p:nvPr>
        </p:nvSpPr>
        <p:spPr>
          <a:xfrm>
            <a:off x="718850" y="171076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08" name="Google Shape;708;p38"/>
          <p:cNvSpPr txBox="1">
            <a:spLocks noGrp="1"/>
          </p:cNvSpPr>
          <p:nvPr>
            <p:ph type="title" idx="6"/>
          </p:nvPr>
        </p:nvSpPr>
        <p:spPr>
          <a:xfrm>
            <a:off x="1407500" y="253291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Tổng quan về Figma</a:t>
            </a:r>
            <a:endParaRPr dirty="0"/>
          </a:p>
        </p:txBody>
      </p:sp>
      <p:sp>
        <p:nvSpPr>
          <p:cNvPr id="709" name="Google Shape;709;p38"/>
          <p:cNvSpPr txBox="1">
            <a:spLocks noGrp="1"/>
          </p:cNvSpPr>
          <p:nvPr>
            <p:ph type="title" idx="7"/>
          </p:nvPr>
        </p:nvSpPr>
        <p:spPr>
          <a:xfrm>
            <a:off x="718850" y="253291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11" name="Google Shape;711;p38"/>
          <p:cNvSpPr txBox="1">
            <a:spLocks noGrp="1"/>
          </p:cNvSpPr>
          <p:nvPr>
            <p:ph type="title" idx="9"/>
          </p:nvPr>
        </p:nvSpPr>
        <p:spPr>
          <a:xfrm>
            <a:off x="1407500" y="343126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Các </a:t>
            </a:r>
            <a:r>
              <a:rPr lang="en" dirty="0"/>
              <a:t>bước </a:t>
            </a:r>
            <a:r>
              <a:rPr lang="en"/>
              <a:t>thiết kế</a:t>
            </a:r>
            <a:endParaRPr dirty="0"/>
          </a:p>
        </p:txBody>
      </p:sp>
      <p:sp>
        <p:nvSpPr>
          <p:cNvPr id="712" name="Google Shape;712;p38"/>
          <p:cNvSpPr txBox="1">
            <a:spLocks noGrp="1"/>
          </p:cNvSpPr>
          <p:nvPr>
            <p:ph type="title" idx="13"/>
          </p:nvPr>
        </p:nvSpPr>
        <p:spPr>
          <a:xfrm>
            <a:off x="718850" y="343126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14" name="Google Shape;714;p38"/>
          <p:cNvSpPr txBox="1">
            <a:spLocks noGrp="1"/>
          </p:cNvSpPr>
          <p:nvPr>
            <p:ph type="title" idx="15"/>
          </p:nvPr>
        </p:nvSpPr>
        <p:spPr>
          <a:xfrm>
            <a:off x="1407500" y="425341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a:t>
            </a:r>
            <a:endParaRPr dirty="0"/>
          </a:p>
        </p:txBody>
      </p:sp>
      <p:sp>
        <p:nvSpPr>
          <p:cNvPr id="715" name="Google Shape;715;p38"/>
          <p:cNvSpPr txBox="1">
            <a:spLocks noGrp="1"/>
          </p:cNvSpPr>
          <p:nvPr>
            <p:ph type="title" idx="16"/>
          </p:nvPr>
        </p:nvSpPr>
        <p:spPr>
          <a:xfrm>
            <a:off x="718850" y="425341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717" name="Google Shape;717;p38"/>
          <p:cNvGrpSpPr/>
          <p:nvPr/>
        </p:nvGrpSpPr>
        <p:grpSpPr>
          <a:xfrm>
            <a:off x="7202034" y="2225845"/>
            <a:ext cx="534466" cy="691809"/>
            <a:chOff x="2875937" y="1960933"/>
            <a:chExt cx="629673" cy="815044"/>
          </a:xfrm>
        </p:grpSpPr>
        <p:sp>
          <p:nvSpPr>
            <p:cNvPr id="718" name="Google Shape;718;p38"/>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55" name="Google Shape;1095;p50">
            <a:extLst>
              <a:ext uri="{FF2B5EF4-FFF2-40B4-BE49-F238E27FC236}">
                <a16:creationId xmlns:a16="http://schemas.microsoft.com/office/drawing/2014/main" id="{B2819BD6-0F2E-43A5-8799-40763CF827EA}"/>
              </a:ext>
            </a:extLst>
          </p:cNvPr>
          <p:cNvSpPr txBox="1">
            <a:spLocks/>
          </p:cNvSpPr>
          <p:nvPr/>
        </p:nvSpPr>
        <p:spPr>
          <a:xfrm>
            <a:off x="0" y="444500"/>
            <a:ext cx="7702550" cy="5730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9pPr>
          </a:lstStyle>
          <a:p>
            <a:r>
              <a:rPr lang="en-US"/>
              <a:t>Các Bước Thiết Kế</a:t>
            </a:r>
          </a:p>
        </p:txBody>
      </p:sp>
      <p:sp>
        <p:nvSpPr>
          <p:cNvPr id="56" name="Google Shape;1096;p50">
            <a:extLst>
              <a:ext uri="{FF2B5EF4-FFF2-40B4-BE49-F238E27FC236}">
                <a16:creationId xmlns:a16="http://schemas.microsoft.com/office/drawing/2014/main" id="{7B53BB15-ECC2-4F0D-A381-1F576EFE9E8C}"/>
              </a:ext>
            </a:extLst>
          </p:cNvPr>
          <p:cNvSpPr txBox="1"/>
          <p:nvPr/>
        </p:nvSpPr>
        <p:spPr>
          <a:xfrm>
            <a:off x="236874" y="3292275"/>
            <a:ext cx="2602244"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a:solidFill>
                  <a:schemeClr val="lt1"/>
                </a:solidFill>
                <a:highlight>
                  <a:schemeClr val="dk1"/>
                </a:highlight>
                <a:latin typeface="Fira Code"/>
                <a:ea typeface="Fira Code"/>
                <a:cs typeface="Fira Code"/>
                <a:sym typeface="Fira Code"/>
              </a:rPr>
              <a:t>Logo, Home, Login,...</a:t>
            </a:r>
            <a:endParaRPr lang="en-US" sz="1500">
              <a:solidFill>
                <a:schemeClr val="dk1"/>
              </a:solidFill>
              <a:latin typeface="Fira Code"/>
              <a:ea typeface="Fira Code"/>
              <a:cs typeface="Fira Code"/>
              <a:sym typeface="Fira Code"/>
            </a:endParaRPr>
          </a:p>
        </p:txBody>
      </p:sp>
      <p:sp>
        <p:nvSpPr>
          <p:cNvPr id="57" name="Google Shape;1097;p50">
            <a:extLst>
              <a:ext uri="{FF2B5EF4-FFF2-40B4-BE49-F238E27FC236}">
                <a16:creationId xmlns:a16="http://schemas.microsoft.com/office/drawing/2014/main" id="{629493D7-B3BE-4037-A907-5325C263485C}"/>
              </a:ext>
            </a:extLst>
          </p:cNvPr>
          <p:cNvSpPr txBox="1"/>
          <p:nvPr/>
        </p:nvSpPr>
        <p:spPr>
          <a:xfrm>
            <a:off x="3254295" y="2871476"/>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Xác định bố cục</a:t>
            </a:r>
            <a:endParaRPr sz="2400">
              <a:solidFill>
                <a:schemeClr val="dk1"/>
              </a:solidFill>
              <a:latin typeface="Chakra Petch Medium"/>
              <a:ea typeface="Chakra Petch Medium"/>
              <a:cs typeface="Chakra Petch Medium"/>
              <a:sym typeface="Chakra Petch Medium"/>
            </a:endParaRPr>
          </a:p>
        </p:txBody>
      </p:sp>
      <p:sp>
        <p:nvSpPr>
          <p:cNvPr id="58" name="Google Shape;1098;p50">
            <a:extLst>
              <a:ext uri="{FF2B5EF4-FFF2-40B4-BE49-F238E27FC236}">
                <a16:creationId xmlns:a16="http://schemas.microsoft.com/office/drawing/2014/main" id="{1582EAEF-8F5F-4A61-B106-A47526FEF5E5}"/>
              </a:ext>
            </a:extLst>
          </p:cNvPr>
          <p:cNvSpPr txBox="1"/>
          <p:nvPr/>
        </p:nvSpPr>
        <p:spPr>
          <a:xfrm>
            <a:off x="134697" y="2871476"/>
            <a:ext cx="2806642"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dk1"/>
                </a:solidFill>
                <a:latin typeface="Chakra Petch Medium"/>
                <a:ea typeface="Chakra Petch Medium"/>
                <a:cs typeface="Chakra Petch Medium"/>
                <a:sym typeface="Chakra Petch Medium"/>
              </a:rPr>
              <a:t>Xác định thông tin</a:t>
            </a:r>
            <a:endParaRPr sz="2400">
              <a:solidFill>
                <a:schemeClr val="dk1"/>
              </a:solidFill>
              <a:latin typeface="Chakra Petch Medium"/>
              <a:ea typeface="Chakra Petch Medium"/>
              <a:cs typeface="Chakra Petch Medium"/>
              <a:sym typeface="Chakra Petch Medium"/>
            </a:endParaRPr>
          </a:p>
        </p:txBody>
      </p:sp>
      <p:sp>
        <p:nvSpPr>
          <p:cNvPr id="59" name="Google Shape;1099;p50">
            <a:extLst>
              <a:ext uri="{FF2B5EF4-FFF2-40B4-BE49-F238E27FC236}">
                <a16:creationId xmlns:a16="http://schemas.microsoft.com/office/drawing/2014/main" id="{EC6D9620-813D-4A0F-87C5-F24074EE623E}"/>
              </a:ext>
            </a:extLst>
          </p:cNvPr>
          <p:cNvSpPr txBox="1"/>
          <p:nvPr/>
        </p:nvSpPr>
        <p:spPr>
          <a:xfrm>
            <a:off x="3254257" y="3292275"/>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a:solidFill>
                  <a:schemeClr val="lt1"/>
                </a:solidFill>
                <a:highlight>
                  <a:schemeClr val="dk1"/>
                </a:highlight>
                <a:latin typeface="Fira Code"/>
                <a:ea typeface="Fira Code"/>
                <a:cs typeface="Fira Code"/>
                <a:sym typeface="Fira Code"/>
              </a:rPr>
              <a:t>Header, Body, Footer</a:t>
            </a:r>
            <a:endParaRPr lang="vi-VN" sz="1500">
              <a:solidFill>
                <a:schemeClr val="dk1"/>
              </a:solidFill>
              <a:latin typeface="Fira Code"/>
              <a:ea typeface="Fira Code"/>
              <a:cs typeface="Fira Code"/>
              <a:sym typeface="Fira Code"/>
            </a:endParaRPr>
          </a:p>
        </p:txBody>
      </p:sp>
      <p:sp>
        <p:nvSpPr>
          <p:cNvPr id="60" name="Google Shape;1100;p50">
            <a:extLst>
              <a:ext uri="{FF2B5EF4-FFF2-40B4-BE49-F238E27FC236}">
                <a16:creationId xmlns:a16="http://schemas.microsoft.com/office/drawing/2014/main" id="{95C8E5E8-1520-4E60-B6CB-3140E44982BC}"/>
              </a:ext>
            </a:extLst>
          </p:cNvPr>
          <p:cNvSpPr txBox="1"/>
          <p:nvPr/>
        </p:nvSpPr>
        <p:spPr>
          <a:xfrm>
            <a:off x="134942" y="1247127"/>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Ý tưởng</a:t>
            </a:r>
            <a:endParaRPr sz="2400">
              <a:solidFill>
                <a:schemeClr val="dk1"/>
              </a:solidFill>
              <a:latin typeface="Chakra Petch Medium"/>
              <a:ea typeface="Chakra Petch Medium"/>
              <a:cs typeface="Chakra Petch Medium"/>
              <a:sym typeface="Chakra Petch Medium"/>
            </a:endParaRPr>
          </a:p>
        </p:txBody>
      </p:sp>
      <p:sp>
        <p:nvSpPr>
          <p:cNvPr id="61" name="Google Shape;1101;p50">
            <a:extLst>
              <a:ext uri="{FF2B5EF4-FFF2-40B4-BE49-F238E27FC236}">
                <a16:creationId xmlns:a16="http://schemas.microsoft.com/office/drawing/2014/main" id="{B926C9DA-A8D0-4DC3-97AB-78EFFAAF2AFC}"/>
              </a:ext>
            </a:extLst>
          </p:cNvPr>
          <p:cNvSpPr txBox="1"/>
          <p:nvPr/>
        </p:nvSpPr>
        <p:spPr>
          <a:xfrm>
            <a:off x="3139800" y="1247127"/>
            <a:ext cx="2704462"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a:solidFill>
                  <a:schemeClr val="dk1"/>
                </a:solidFill>
                <a:latin typeface="Chakra Petch Medium"/>
                <a:ea typeface="Chakra Petch Medium"/>
                <a:cs typeface="Chakra Petch Medium"/>
                <a:sym typeface="Chakra Petch Medium"/>
              </a:rPr>
              <a:t>Thiết kế quy trình</a:t>
            </a:r>
            <a:endParaRPr sz="2400">
              <a:solidFill>
                <a:schemeClr val="dk1"/>
              </a:solidFill>
              <a:latin typeface="Chakra Petch Medium"/>
              <a:ea typeface="Chakra Petch Medium"/>
              <a:cs typeface="Chakra Petch Medium"/>
              <a:sym typeface="Chakra Petch Medium"/>
            </a:endParaRPr>
          </a:p>
        </p:txBody>
      </p:sp>
      <p:sp>
        <p:nvSpPr>
          <p:cNvPr id="62" name="Google Shape;1102;p50">
            <a:extLst>
              <a:ext uri="{FF2B5EF4-FFF2-40B4-BE49-F238E27FC236}">
                <a16:creationId xmlns:a16="http://schemas.microsoft.com/office/drawing/2014/main" id="{BEF56DB6-C6C4-4EF8-9BDD-0E5F4CFA650C}"/>
              </a:ext>
            </a:extLst>
          </p:cNvPr>
          <p:cNvSpPr txBox="1"/>
          <p:nvPr/>
        </p:nvSpPr>
        <p:spPr>
          <a:xfrm>
            <a:off x="6362654" y="1671730"/>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lt1"/>
                </a:solidFill>
                <a:highlight>
                  <a:schemeClr val="dk1"/>
                </a:highlight>
                <a:latin typeface="Fira Code"/>
                <a:ea typeface="Fira Code"/>
                <a:cs typeface="Fira Code"/>
                <a:sym typeface="Fira Code"/>
              </a:rPr>
              <a:t>Figma, Sketch,...</a:t>
            </a:r>
            <a:endParaRPr sz="1500">
              <a:solidFill>
                <a:schemeClr val="dk1"/>
              </a:solidFill>
              <a:latin typeface="Fira Code"/>
              <a:ea typeface="Fira Code"/>
              <a:cs typeface="Fira Code"/>
              <a:sym typeface="Fira Code"/>
            </a:endParaRPr>
          </a:p>
        </p:txBody>
      </p:sp>
      <p:sp>
        <p:nvSpPr>
          <p:cNvPr id="63" name="Google Shape;1103;p50">
            <a:extLst>
              <a:ext uri="{FF2B5EF4-FFF2-40B4-BE49-F238E27FC236}">
                <a16:creationId xmlns:a16="http://schemas.microsoft.com/office/drawing/2014/main" id="{560ED4F0-90BD-49A0-9561-85C54D960710}"/>
              </a:ext>
            </a:extLst>
          </p:cNvPr>
          <p:cNvSpPr txBox="1"/>
          <p:nvPr/>
        </p:nvSpPr>
        <p:spPr>
          <a:xfrm>
            <a:off x="3139770" y="1676613"/>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a:solidFill>
                  <a:schemeClr val="lt1"/>
                </a:solidFill>
                <a:highlight>
                  <a:schemeClr val="dk1"/>
                </a:highlight>
                <a:latin typeface="Fira Code"/>
                <a:ea typeface="Fira Code"/>
                <a:cs typeface="Fira Code"/>
                <a:sym typeface="Fira Code"/>
              </a:rPr>
              <a:t>Sketch &gt; Wireframe &gt; Visual &gt; Code</a:t>
            </a:r>
            <a:endParaRPr lang="vi-VN" sz="1500">
              <a:solidFill>
                <a:schemeClr val="dk1"/>
              </a:solidFill>
              <a:latin typeface="Fira Code"/>
              <a:ea typeface="Fira Code"/>
              <a:cs typeface="Fira Code"/>
              <a:sym typeface="Fira Code"/>
            </a:endParaRPr>
          </a:p>
        </p:txBody>
      </p:sp>
      <p:sp>
        <p:nvSpPr>
          <p:cNvPr id="64" name="Google Shape;1104;p50">
            <a:extLst>
              <a:ext uri="{FF2B5EF4-FFF2-40B4-BE49-F238E27FC236}">
                <a16:creationId xmlns:a16="http://schemas.microsoft.com/office/drawing/2014/main" id="{9950731E-0DB4-4699-9289-9698CB1A4C83}"/>
              </a:ext>
            </a:extLst>
          </p:cNvPr>
          <p:cNvSpPr txBox="1"/>
          <p:nvPr/>
        </p:nvSpPr>
        <p:spPr>
          <a:xfrm>
            <a:off x="134678" y="1676613"/>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lt1"/>
                </a:solidFill>
                <a:highlight>
                  <a:schemeClr val="dk1"/>
                </a:highlight>
                <a:latin typeface="Fira Code"/>
                <a:ea typeface="Fira Code"/>
                <a:cs typeface="Fira Code"/>
                <a:sym typeface="Fira Code"/>
              </a:rPr>
              <a:t>Đưa ra ý tưởng, mẫu thiết kế</a:t>
            </a:r>
            <a:endParaRPr sz="1500">
              <a:solidFill>
                <a:schemeClr val="dk1"/>
              </a:solidFill>
              <a:latin typeface="Fira Code"/>
              <a:ea typeface="Fira Code"/>
              <a:cs typeface="Fira Code"/>
              <a:sym typeface="Fira Code"/>
            </a:endParaRPr>
          </a:p>
        </p:txBody>
      </p:sp>
      <p:sp>
        <p:nvSpPr>
          <p:cNvPr id="65" name="Google Shape;1105;p50">
            <a:extLst>
              <a:ext uri="{FF2B5EF4-FFF2-40B4-BE49-F238E27FC236}">
                <a16:creationId xmlns:a16="http://schemas.microsoft.com/office/drawing/2014/main" id="{406CCC57-4BC7-4A20-8158-AF4D06696899}"/>
              </a:ext>
            </a:extLst>
          </p:cNvPr>
          <p:cNvSpPr txBox="1"/>
          <p:nvPr/>
        </p:nvSpPr>
        <p:spPr>
          <a:xfrm>
            <a:off x="6362651" y="2871497"/>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Thiết lập Grid</a:t>
            </a:r>
            <a:endParaRPr sz="2400">
              <a:solidFill>
                <a:schemeClr val="dk1"/>
              </a:solidFill>
              <a:latin typeface="Chakra Petch Medium"/>
              <a:ea typeface="Chakra Petch Medium"/>
              <a:cs typeface="Chakra Petch Medium"/>
              <a:sym typeface="Chakra Petch Medium"/>
            </a:endParaRPr>
          </a:p>
        </p:txBody>
      </p:sp>
      <p:sp>
        <p:nvSpPr>
          <p:cNvPr id="66" name="Google Shape;1106;p50">
            <a:extLst>
              <a:ext uri="{FF2B5EF4-FFF2-40B4-BE49-F238E27FC236}">
                <a16:creationId xmlns:a16="http://schemas.microsoft.com/office/drawing/2014/main" id="{FA736AC1-1211-4BB1-BCBC-9D24F0B1EF27}"/>
              </a:ext>
            </a:extLst>
          </p:cNvPr>
          <p:cNvSpPr txBox="1"/>
          <p:nvPr/>
        </p:nvSpPr>
        <p:spPr>
          <a:xfrm>
            <a:off x="6202680" y="1250205"/>
            <a:ext cx="2806642"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Lựa chọn công cụ</a:t>
            </a:r>
            <a:endParaRPr sz="2400">
              <a:solidFill>
                <a:schemeClr val="dk1"/>
              </a:solidFill>
              <a:latin typeface="Chakra Petch Medium"/>
              <a:ea typeface="Chakra Petch Medium"/>
              <a:cs typeface="Chakra Petch Medium"/>
              <a:sym typeface="Chakra Petch Medium"/>
            </a:endParaRPr>
          </a:p>
        </p:txBody>
      </p:sp>
      <p:sp>
        <p:nvSpPr>
          <p:cNvPr id="67" name="Google Shape;1107;p50">
            <a:extLst>
              <a:ext uri="{FF2B5EF4-FFF2-40B4-BE49-F238E27FC236}">
                <a16:creationId xmlns:a16="http://schemas.microsoft.com/office/drawing/2014/main" id="{F4D15A9B-0027-4AB0-9E15-352F939D1E57}"/>
              </a:ext>
            </a:extLst>
          </p:cNvPr>
          <p:cNvSpPr txBox="1"/>
          <p:nvPr/>
        </p:nvSpPr>
        <p:spPr>
          <a:xfrm>
            <a:off x="6362613" y="3292275"/>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chemeClr val="lt1"/>
                </a:solidFill>
                <a:highlight>
                  <a:schemeClr val="dk1"/>
                </a:highlight>
                <a:latin typeface="Fira Code"/>
                <a:ea typeface="Fira Code"/>
                <a:cs typeface="Fira Code"/>
                <a:sym typeface="Fira Code"/>
              </a:rPr>
              <a:t>1280x900 , 1980x1080</a:t>
            </a:r>
            <a:endParaRPr lang="vi-VN" sz="1400">
              <a:solidFill>
                <a:schemeClr val="dk1"/>
              </a:solidFill>
              <a:latin typeface="Fira Code"/>
              <a:ea typeface="Fira Code"/>
              <a:cs typeface="Fira Code"/>
              <a:sym typeface="Fira Code"/>
            </a:endParaRPr>
          </a:p>
        </p:txBody>
      </p:sp>
      <p:cxnSp>
        <p:nvCxnSpPr>
          <p:cNvPr id="68" name="Google Shape;1108;p50">
            <a:extLst>
              <a:ext uri="{FF2B5EF4-FFF2-40B4-BE49-F238E27FC236}">
                <a16:creationId xmlns:a16="http://schemas.microsoft.com/office/drawing/2014/main" id="{E8C638ED-D236-4792-B590-1C3B6C1A2D82}"/>
              </a:ext>
            </a:extLst>
          </p:cNvPr>
          <p:cNvCxnSpPr>
            <a:cxnSpLocks/>
            <a:stCxn id="60" idx="3"/>
            <a:endCxn id="61" idx="1"/>
          </p:cNvCxnSpPr>
          <p:nvPr/>
        </p:nvCxnSpPr>
        <p:spPr>
          <a:xfrm>
            <a:off x="2621642" y="1461927"/>
            <a:ext cx="518158" cy="0"/>
          </a:xfrm>
          <a:prstGeom prst="straightConnector1">
            <a:avLst/>
          </a:prstGeom>
          <a:noFill/>
          <a:ln w="9525" cap="flat" cmpd="sng">
            <a:solidFill>
              <a:schemeClr val="dk1"/>
            </a:solidFill>
            <a:prstDash val="solid"/>
            <a:round/>
            <a:headEnd type="none" w="med" len="med"/>
            <a:tailEnd type="oval" w="med" len="med"/>
          </a:ln>
        </p:spPr>
      </p:cxnSp>
      <p:cxnSp>
        <p:nvCxnSpPr>
          <p:cNvPr id="69" name="Google Shape;1109;p50">
            <a:extLst>
              <a:ext uri="{FF2B5EF4-FFF2-40B4-BE49-F238E27FC236}">
                <a16:creationId xmlns:a16="http://schemas.microsoft.com/office/drawing/2014/main" id="{4BEAA3D6-4EE6-454E-B4A9-3A5D296B80F5}"/>
              </a:ext>
            </a:extLst>
          </p:cNvPr>
          <p:cNvCxnSpPr>
            <a:cxnSpLocks/>
            <a:stCxn id="61" idx="3"/>
          </p:cNvCxnSpPr>
          <p:nvPr/>
        </p:nvCxnSpPr>
        <p:spPr>
          <a:xfrm>
            <a:off x="5844262" y="1461927"/>
            <a:ext cx="358418" cy="0"/>
          </a:xfrm>
          <a:prstGeom prst="straightConnector1">
            <a:avLst/>
          </a:prstGeom>
          <a:noFill/>
          <a:ln w="9525" cap="flat" cmpd="sng">
            <a:solidFill>
              <a:schemeClr val="dk1"/>
            </a:solidFill>
            <a:prstDash val="solid"/>
            <a:round/>
            <a:headEnd type="none" w="med" len="med"/>
            <a:tailEnd type="oval" w="med" len="med"/>
          </a:ln>
        </p:spPr>
      </p:cxnSp>
      <p:cxnSp>
        <p:nvCxnSpPr>
          <p:cNvPr id="70" name="Google Shape;1110;p50">
            <a:extLst>
              <a:ext uri="{FF2B5EF4-FFF2-40B4-BE49-F238E27FC236}">
                <a16:creationId xmlns:a16="http://schemas.microsoft.com/office/drawing/2014/main" id="{86B13D5C-0B3B-4E4C-8C14-875BD6A330A6}"/>
              </a:ext>
            </a:extLst>
          </p:cNvPr>
          <p:cNvCxnSpPr>
            <a:cxnSpLocks/>
            <a:stCxn id="62" idx="2"/>
            <a:endCxn id="65" idx="0"/>
          </p:cNvCxnSpPr>
          <p:nvPr/>
        </p:nvCxnSpPr>
        <p:spPr>
          <a:xfrm flipH="1">
            <a:off x="7606001" y="2170330"/>
            <a:ext cx="3" cy="701167"/>
          </a:xfrm>
          <a:prstGeom prst="straightConnector1">
            <a:avLst/>
          </a:prstGeom>
          <a:noFill/>
          <a:ln w="9525" cap="flat" cmpd="sng">
            <a:solidFill>
              <a:schemeClr val="dk1"/>
            </a:solidFill>
            <a:prstDash val="solid"/>
            <a:round/>
            <a:headEnd type="none" w="med" len="med"/>
            <a:tailEnd type="oval" w="med" len="med"/>
          </a:ln>
        </p:spPr>
      </p:cxnSp>
      <p:cxnSp>
        <p:nvCxnSpPr>
          <p:cNvPr id="71" name="Google Shape;1111;p50">
            <a:extLst>
              <a:ext uri="{FF2B5EF4-FFF2-40B4-BE49-F238E27FC236}">
                <a16:creationId xmlns:a16="http://schemas.microsoft.com/office/drawing/2014/main" id="{085B1D60-6037-47E3-8613-2F3DF1A11350}"/>
              </a:ext>
            </a:extLst>
          </p:cNvPr>
          <p:cNvCxnSpPr>
            <a:cxnSpLocks/>
            <a:stCxn id="65" idx="1"/>
            <a:endCxn id="57" idx="3"/>
          </p:cNvCxnSpPr>
          <p:nvPr/>
        </p:nvCxnSpPr>
        <p:spPr>
          <a:xfrm flipH="1" flipV="1">
            <a:off x="5740995" y="3086276"/>
            <a:ext cx="621656" cy="21"/>
          </a:xfrm>
          <a:prstGeom prst="straightConnector1">
            <a:avLst/>
          </a:prstGeom>
          <a:noFill/>
          <a:ln w="9525" cap="flat" cmpd="sng">
            <a:solidFill>
              <a:schemeClr val="dk1"/>
            </a:solidFill>
            <a:prstDash val="solid"/>
            <a:round/>
            <a:headEnd type="none" w="med" len="med"/>
            <a:tailEnd type="oval" w="med" len="med"/>
          </a:ln>
        </p:spPr>
      </p:cxnSp>
      <p:cxnSp>
        <p:nvCxnSpPr>
          <p:cNvPr id="72" name="Google Shape;1112;p50">
            <a:extLst>
              <a:ext uri="{FF2B5EF4-FFF2-40B4-BE49-F238E27FC236}">
                <a16:creationId xmlns:a16="http://schemas.microsoft.com/office/drawing/2014/main" id="{55E75583-C1F2-4EFE-9DC9-B13EC36A28D1}"/>
              </a:ext>
            </a:extLst>
          </p:cNvPr>
          <p:cNvCxnSpPr>
            <a:cxnSpLocks/>
            <a:stCxn id="57" idx="1"/>
            <a:endCxn id="58" idx="3"/>
          </p:cNvCxnSpPr>
          <p:nvPr/>
        </p:nvCxnSpPr>
        <p:spPr>
          <a:xfrm flipH="1">
            <a:off x="2941339" y="3086276"/>
            <a:ext cx="312956" cy="0"/>
          </a:xfrm>
          <a:prstGeom prst="straightConnector1">
            <a:avLst/>
          </a:prstGeom>
          <a:noFill/>
          <a:ln w="9525" cap="flat" cmpd="sng">
            <a:solidFill>
              <a:schemeClr val="dk1"/>
            </a:solidFill>
            <a:prstDash val="solid"/>
            <a:round/>
            <a:headEnd type="none" w="med" len="med"/>
            <a:tailEnd type="oval" w="med" len="med"/>
          </a:ln>
        </p:spPr>
      </p:cxnSp>
      <p:sp>
        <p:nvSpPr>
          <p:cNvPr id="119" name="Google Shape;1097;p50">
            <a:extLst>
              <a:ext uri="{FF2B5EF4-FFF2-40B4-BE49-F238E27FC236}">
                <a16:creationId xmlns:a16="http://schemas.microsoft.com/office/drawing/2014/main" id="{DF16B8AE-DD90-4477-BEDF-595E0F04E00F}"/>
              </a:ext>
            </a:extLst>
          </p:cNvPr>
          <p:cNvSpPr txBox="1"/>
          <p:nvPr/>
        </p:nvSpPr>
        <p:spPr>
          <a:xfrm>
            <a:off x="4543969" y="4374275"/>
            <a:ext cx="3062032"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Giao diện trực quan</a:t>
            </a:r>
            <a:endParaRPr sz="2400">
              <a:solidFill>
                <a:schemeClr val="dk1"/>
              </a:solidFill>
              <a:latin typeface="Chakra Petch Medium"/>
              <a:ea typeface="Chakra Petch Medium"/>
              <a:cs typeface="Chakra Petch Medium"/>
              <a:sym typeface="Chakra Petch Medium"/>
            </a:endParaRPr>
          </a:p>
        </p:txBody>
      </p:sp>
      <p:sp>
        <p:nvSpPr>
          <p:cNvPr id="120" name="Google Shape;1098;p50">
            <a:extLst>
              <a:ext uri="{FF2B5EF4-FFF2-40B4-BE49-F238E27FC236}">
                <a16:creationId xmlns:a16="http://schemas.microsoft.com/office/drawing/2014/main" id="{AEA51C7A-0E82-4544-8462-4F7FD1F2F7D6}"/>
              </a:ext>
            </a:extLst>
          </p:cNvPr>
          <p:cNvSpPr txBox="1"/>
          <p:nvPr/>
        </p:nvSpPr>
        <p:spPr>
          <a:xfrm>
            <a:off x="134697" y="4374275"/>
            <a:ext cx="2806642"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dk1"/>
                </a:solidFill>
                <a:latin typeface="Chakra Petch Medium"/>
                <a:ea typeface="Chakra Petch Medium"/>
                <a:cs typeface="Chakra Petch Medium"/>
                <a:sym typeface="Chakra Petch Medium"/>
              </a:rPr>
              <a:t>Độ chi tiết cao</a:t>
            </a:r>
            <a:endParaRPr sz="2400">
              <a:solidFill>
                <a:schemeClr val="dk1"/>
              </a:solidFill>
              <a:latin typeface="Chakra Petch Medium"/>
              <a:ea typeface="Chakra Petch Medium"/>
              <a:cs typeface="Chakra Petch Medium"/>
              <a:sym typeface="Chakra Petch Medium"/>
            </a:endParaRPr>
          </a:p>
        </p:txBody>
      </p:sp>
      <p:cxnSp>
        <p:nvCxnSpPr>
          <p:cNvPr id="122" name="Google Shape;1112;p50">
            <a:extLst>
              <a:ext uri="{FF2B5EF4-FFF2-40B4-BE49-F238E27FC236}">
                <a16:creationId xmlns:a16="http://schemas.microsoft.com/office/drawing/2014/main" id="{52AD649C-BE07-4CFA-A913-DADFE8FBB66B}"/>
              </a:ext>
            </a:extLst>
          </p:cNvPr>
          <p:cNvCxnSpPr>
            <a:cxnSpLocks/>
            <a:stCxn id="56" idx="2"/>
            <a:endCxn id="120" idx="0"/>
          </p:cNvCxnSpPr>
          <p:nvPr/>
        </p:nvCxnSpPr>
        <p:spPr>
          <a:xfrm>
            <a:off x="1537996" y="3790875"/>
            <a:ext cx="22" cy="583400"/>
          </a:xfrm>
          <a:prstGeom prst="straightConnector1">
            <a:avLst/>
          </a:prstGeom>
          <a:noFill/>
          <a:ln w="9525" cap="flat" cmpd="sng">
            <a:solidFill>
              <a:schemeClr val="dk1"/>
            </a:solidFill>
            <a:prstDash val="solid"/>
            <a:round/>
            <a:headEnd type="none" w="med" len="med"/>
            <a:tailEnd type="oval" w="med" len="med"/>
          </a:ln>
        </p:spPr>
      </p:cxnSp>
      <p:cxnSp>
        <p:nvCxnSpPr>
          <p:cNvPr id="3" name="Đường kết nối Mũi tên Thẳng 2">
            <a:extLst>
              <a:ext uri="{FF2B5EF4-FFF2-40B4-BE49-F238E27FC236}">
                <a16:creationId xmlns:a16="http://schemas.microsoft.com/office/drawing/2014/main" id="{62881591-C2B4-4992-AD93-17CEEE0867B7}"/>
              </a:ext>
            </a:extLst>
          </p:cNvPr>
          <p:cNvCxnSpPr>
            <a:cxnSpLocks/>
            <a:stCxn id="120" idx="3"/>
            <a:endCxn id="119" idx="1"/>
          </p:cNvCxnSpPr>
          <p:nvPr/>
        </p:nvCxnSpPr>
        <p:spPr>
          <a:xfrm>
            <a:off x="2941339" y="4589075"/>
            <a:ext cx="16026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lvl="0"/>
            <a:r>
              <a:rPr lang="en-US"/>
              <a:t>Demo</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2" name="Google Shape;1778;p67">
            <a:extLst>
              <a:ext uri="{FF2B5EF4-FFF2-40B4-BE49-F238E27FC236}">
                <a16:creationId xmlns:a16="http://schemas.microsoft.com/office/drawing/2014/main" id="{C7EDD0E1-EDDD-4A82-BCF3-0742857FB5BF}"/>
              </a:ext>
            </a:extLst>
          </p:cNvPr>
          <p:cNvSpPr/>
          <p:nvPr/>
        </p:nvSpPr>
        <p:spPr>
          <a:xfrm>
            <a:off x="2245337" y="1879259"/>
            <a:ext cx="2831464" cy="2236199"/>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 name="Google Shape;1779;p67">
            <a:extLst>
              <a:ext uri="{FF2B5EF4-FFF2-40B4-BE49-F238E27FC236}">
                <a16:creationId xmlns:a16="http://schemas.microsoft.com/office/drawing/2014/main" id="{71126C36-B85F-457C-B7F6-C335195BF98A}"/>
              </a:ext>
            </a:extLst>
          </p:cNvPr>
          <p:cNvPicPr preferRelativeResize="0"/>
          <p:nvPr/>
        </p:nvPicPr>
        <p:blipFill rotWithShape="1">
          <a:blip r:embed="rId3">
            <a:alphaModFix/>
          </a:blip>
          <a:srcRect l="1408" r="1418"/>
          <a:stretch/>
        </p:blipFill>
        <p:spPr>
          <a:xfrm>
            <a:off x="2315447" y="1980413"/>
            <a:ext cx="2691300" cy="1557900"/>
          </a:xfrm>
          <a:prstGeom prst="roundRect">
            <a:avLst>
              <a:gd name="adj" fmla="val 4178"/>
            </a:avLst>
          </a:prstGeom>
          <a:noFill/>
          <a:ln>
            <a:noFill/>
          </a:ln>
        </p:spPr>
      </p:pic>
      <p:sp>
        <p:nvSpPr>
          <p:cNvPr id="36" name="Google Shape;10910;p86">
            <a:extLst>
              <a:ext uri="{FF2B5EF4-FFF2-40B4-BE49-F238E27FC236}">
                <a16:creationId xmlns:a16="http://schemas.microsoft.com/office/drawing/2014/main" id="{4149EF3B-7585-4245-A523-4F028143CA8E}"/>
              </a:ext>
            </a:extLst>
          </p:cNvPr>
          <p:cNvSpPr/>
          <p:nvPr/>
        </p:nvSpPr>
        <p:spPr>
          <a:xfrm>
            <a:off x="5335911" y="1836862"/>
            <a:ext cx="270463" cy="349427"/>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1;p53">
            <a:extLst>
              <a:ext uri="{FF2B5EF4-FFF2-40B4-BE49-F238E27FC236}">
                <a16:creationId xmlns:a16="http://schemas.microsoft.com/office/drawing/2014/main" id="{46ACEE4F-3458-4164-AE72-C9772E08B917}"/>
              </a:ext>
            </a:extLst>
          </p:cNvPr>
          <p:cNvSpPr/>
          <p:nvPr/>
        </p:nvSpPr>
        <p:spPr>
          <a:xfrm>
            <a:off x="2148840" y="1704545"/>
            <a:ext cx="6830118" cy="262361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6;p60">
            <a:extLst>
              <a:ext uri="{FF2B5EF4-FFF2-40B4-BE49-F238E27FC236}">
                <a16:creationId xmlns:a16="http://schemas.microsoft.com/office/drawing/2014/main" id="{8E8DD5C9-5CC9-4DD4-BEE2-C4AD595C7A8C}"/>
              </a:ext>
            </a:extLst>
          </p:cNvPr>
          <p:cNvSpPr txBox="1"/>
          <p:nvPr/>
        </p:nvSpPr>
        <p:spPr>
          <a:xfrm>
            <a:off x="5680663" y="1752826"/>
            <a:ext cx="2436000" cy="517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solidFill>
                  <a:schemeClr val="dk1"/>
                </a:solidFill>
                <a:latin typeface="Fira Code"/>
                <a:ea typeface="Fira Code"/>
                <a:cs typeface="Fira Code"/>
                <a:sym typeface="Fira Code"/>
              </a:rPr>
              <a:t>Vegetarian Meal</a:t>
            </a:r>
            <a:endParaRPr sz="1500">
              <a:solidFill>
                <a:schemeClr val="dk1"/>
              </a:solidFill>
              <a:latin typeface="Fira Code"/>
              <a:ea typeface="Fira Code"/>
              <a:cs typeface="Fira Code"/>
              <a:sym typeface="Fira Code"/>
            </a:endParaRPr>
          </a:p>
        </p:txBody>
      </p:sp>
      <p:grpSp>
        <p:nvGrpSpPr>
          <p:cNvPr id="39" name="Google Shape;10126;p84">
            <a:extLst>
              <a:ext uri="{FF2B5EF4-FFF2-40B4-BE49-F238E27FC236}">
                <a16:creationId xmlns:a16="http://schemas.microsoft.com/office/drawing/2014/main" id="{8B11344A-E2E8-4175-BC98-04F9E68E98F5}"/>
              </a:ext>
            </a:extLst>
          </p:cNvPr>
          <p:cNvGrpSpPr/>
          <p:nvPr/>
        </p:nvGrpSpPr>
        <p:grpSpPr>
          <a:xfrm>
            <a:off x="5295337" y="2523850"/>
            <a:ext cx="351610" cy="340168"/>
            <a:chOff x="3270550" y="832575"/>
            <a:chExt cx="499375" cy="483125"/>
          </a:xfrm>
          <a:solidFill>
            <a:srgbClr val="1C1C1C"/>
          </a:solidFill>
        </p:grpSpPr>
        <p:sp>
          <p:nvSpPr>
            <p:cNvPr id="40" name="Google Shape;10127;p84">
              <a:extLst>
                <a:ext uri="{FF2B5EF4-FFF2-40B4-BE49-F238E27FC236}">
                  <a16:creationId xmlns:a16="http://schemas.microsoft.com/office/drawing/2014/main" id="{28B98BAD-3145-4452-97B5-28DE0BC584FE}"/>
                </a:ext>
              </a:extLst>
            </p:cNvPr>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10128;p84">
              <a:extLst>
                <a:ext uri="{FF2B5EF4-FFF2-40B4-BE49-F238E27FC236}">
                  <a16:creationId xmlns:a16="http://schemas.microsoft.com/office/drawing/2014/main" id="{5C377F21-4609-4925-AD8D-A3B28BFA37F8}"/>
                </a:ext>
              </a:extLst>
            </p:cNvPr>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10129;p84">
              <a:extLst>
                <a:ext uri="{FF2B5EF4-FFF2-40B4-BE49-F238E27FC236}">
                  <a16:creationId xmlns:a16="http://schemas.microsoft.com/office/drawing/2014/main" id="{ACA830C0-F6C5-447D-8AA5-077C949CD24F}"/>
                </a:ext>
              </a:extLst>
            </p:cNvPr>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4" name="Google Shape;1556;p60">
            <a:extLst>
              <a:ext uri="{FF2B5EF4-FFF2-40B4-BE49-F238E27FC236}">
                <a16:creationId xmlns:a16="http://schemas.microsoft.com/office/drawing/2014/main" id="{0B4C2717-568D-488A-833C-86C9B361B8D6}"/>
              </a:ext>
            </a:extLst>
          </p:cNvPr>
          <p:cNvSpPr txBox="1"/>
          <p:nvPr/>
        </p:nvSpPr>
        <p:spPr>
          <a:xfrm>
            <a:off x="5673464" y="2446942"/>
            <a:ext cx="3305494" cy="517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solidFill>
                  <a:schemeClr val="dk1"/>
                </a:solidFill>
                <a:latin typeface="Fira Code"/>
                <a:ea typeface="Fira Code"/>
                <a:cs typeface="Fira Code"/>
                <a:sym typeface="Fira Code"/>
              </a:rPr>
              <a:t>Sketch &gt; Wireframe &gt; Visual </a:t>
            </a:r>
            <a:endParaRPr sz="1500">
              <a:solidFill>
                <a:schemeClr val="dk1"/>
              </a:solidFill>
              <a:latin typeface="Fira Code"/>
              <a:ea typeface="Fira Code"/>
              <a:cs typeface="Fira Code"/>
              <a:sym typeface="Fira Code"/>
            </a:endParaRPr>
          </a:p>
        </p:txBody>
      </p:sp>
      <p:grpSp>
        <p:nvGrpSpPr>
          <p:cNvPr id="45" name="Google Shape;11541;p88">
            <a:extLst>
              <a:ext uri="{FF2B5EF4-FFF2-40B4-BE49-F238E27FC236}">
                <a16:creationId xmlns:a16="http://schemas.microsoft.com/office/drawing/2014/main" id="{2769E1BF-7B35-4114-9483-990C3098D114}"/>
              </a:ext>
            </a:extLst>
          </p:cNvPr>
          <p:cNvGrpSpPr/>
          <p:nvPr/>
        </p:nvGrpSpPr>
        <p:grpSpPr>
          <a:xfrm>
            <a:off x="5313661" y="3161001"/>
            <a:ext cx="314961" cy="361034"/>
            <a:chOff x="-49398750" y="2684600"/>
            <a:chExt cx="263875" cy="302475"/>
          </a:xfrm>
          <a:solidFill>
            <a:srgbClr val="1C1C1C"/>
          </a:solidFill>
        </p:grpSpPr>
        <p:sp>
          <p:nvSpPr>
            <p:cNvPr id="46" name="Google Shape;11542;p88">
              <a:extLst>
                <a:ext uri="{FF2B5EF4-FFF2-40B4-BE49-F238E27FC236}">
                  <a16:creationId xmlns:a16="http://schemas.microsoft.com/office/drawing/2014/main" id="{5C173AD6-A020-4F1C-808D-A83B09BD133B}"/>
                </a:ext>
              </a:extLst>
            </p:cNvPr>
            <p:cNvSpPr/>
            <p:nvPr/>
          </p:nvSpPr>
          <p:spPr>
            <a:xfrm>
              <a:off x="-49294775" y="2684600"/>
              <a:ext cx="73275" cy="299325"/>
            </a:xfrm>
            <a:custGeom>
              <a:avLst/>
              <a:gdLst/>
              <a:ahLst/>
              <a:cxnLst/>
              <a:rect l="l" t="t" r="r" b="b"/>
              <a:pathLst>
                <a:path w="2931" h="11973" extrusionOk="0">
                  <a:moveTo>
                    <a:pt x="1481" y="1387"/>
                  </a:moveTo>
                  <a:lnTo>
                    <a:pt x="2017" y="2836"/>
                  </a:lnTo>
                  <a:lnTo>
                    <a:pt x="914" y="2836"/>
                  </a:lnTo>
                  <a:lnTo>
                    <a:pt x="1481" y="1387"/>
                  </a:lnTo>
                  <a:close/>
                  <a:moveTo>
                    <a:pt x="2174" y="3529"/>
                  </a:moveTo>
                  <a:lnTo>
                    <a:pt x="2174" y="9893"/>
                  </a:lnTo>
                  <a:lnTo>
                    <a:pt x="757" y="9893"/>
                  </a:lnTo>
                  <a:lnTo>
                    <a:pt x="757" y="3529"/>
                  </a:lnTo>
                  <a:close/>
                  <a:moveTo>
                    <a:pt x="2174" y="10586"/>
                  </a:moveTo>
                  <a:lnTo>
                    <a:pt x="2174" y="10964"/>
                  </a:lnTo>
                  <a:cubicBezTo>
                    <a:pt x="2143" y="11153"/>
                    <a:pt x="1985" y="11311"/>
                    <a:pt x="1828" y="11311"/>
                  </a:cubicBezTo>
                  <a:lnTo>
                    <a:pt x="1103" y="11311"/>
                  </a:lnTo>
                  <a:cubicBezTo>
                    <a:pt x="914" y="11311"/>
                    <a:pt x="757" y="11153"/>
                    <a:pt x="757" y="10964"/>
                  </a:cubicBezTo>
                  <a:lnTo>
                    <a:pt x="757" y="10586"/>
                  </a:lnTo>
                  <a:close/>
                  <a:moveTo>
                    <a:pt x="1450" y="1"/>
                  </a:moveTo>
                  <a:cubicBezTo>
                    <a:pt x="1355" y="1"/>
                    <a:pt x="1198" y="95"/>
                    <a:pt x="1135" y="253"/>
                  </a:cubicBezTo>
                  <a:cubicBezTo>
                    <a:pt x="1" y="3246"/>
                    <a:pt x="95" y="3088"/>
                    <a:pt x="95" y="3151"/>
                  </a:cubicBezTo>
                  <a:lnTo>
                    <a:pt x="95" y="10933"/>
                  </a:lnTo>
                  <a:cubicBezTo>
                    <a:pt x="95" y="11500"/>
                    <a:pt x="568" y="11973"/>
                    <a:pt x="1135" y="11973"/>
                  </a:cubicBezTo>
                  <a:lnTo>
                    <a:pt x="1859" y="11973"/>
                  </a:lnTo>
                  <a:cubicBezTo>
                    <a:pt x="2458" y="11973"/>
                    <a:pt x="2931" y="11500"/>
                    <a:pt x="2931" y="10933"/>
                  </a:cubicBezTo>
                  <a:lnTo>
                    <a:pt x="2931" y="3120"/>
                  </a:lnTo>
                  <a:cubicBezTo>
                    <a:pt x="2836" y="3088"/>
                    <a:pt x="2931" y="3277"/>
                    <a:pt x="1765" y="253"/>
                  </a:cubicBezTo>
                  <a:cubicBezTo>
                    <a:pt x="1733" y="127"/>
                    <a:pt x="1576" y="1"/>
                    <a:pt x="14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43;p88">
              <a:extLst>
                <a:ext uri="{FF2B5EF4-FFF2-40B4-BE49-F238E27FC236}">
                  <a16:creationId xmlns:a16="http://schemas.microsoft.com/office/drawing/2014/main" id="{C1858295-5D1E-4706-B973-357B2DE6E2D1}"/>
                </a:ext>
              </a:extLst>
            </p:cNvPr>
            <p:cNvSpPr/>
            <p:nvPr/>
          </p:nvSpPr>
          <p:spPr>
            <a:xfrm>
              <a:off x="-49398750" y="2684600"/>
              <a:ext cx="87450" cy="300900"/>
            </a:xfrm>
            <a:custGeom>
              <a:avLst/>
              <a:gdLst/>
              <a:ahLst/>
              <a:cxnLst/>
              <a:rect l="l" t="t" r="r" b="b"/>
              <a:pathLst>
                <a:path w="3498" h="12036" extrusionOk="0">
                  <a:moveTo>
                    <a:pt x="2773" y="662"/>
                  </a:moveTo>
                  <a:lnTo>
                    <a:pt x="2773" y="11311"/>
                  </a:lnTo>
                  <a:lnTo>
                    <a:pt x="662" y="11311"/>
                  </a:lnTo>
                  <a:lnTo>
                    <a:pt x="662" y="10586"/>
                  </a:lnTo>
                  <a:lnTo>
                    <a:pt x="1734" y="10586"/>
                  </a:lnTo>
                  <a:cubicBezTo>
                    <a:pt x="1923" y="10586"/>
                    <a:pt x="2080" y="10429"/>
                    <a:pt x="2080" y="10240"/>
                  </a:cubicBezTo>
                  <a:cubicBezTo>
                    <a:pt x="2080" y="10051"/>
                    <a:pt x="1923" y="9893"/>
                    <a:pt x="1734" y="9893"/>
                  </a:cubicBezTo>
                  <a:lnTo>
                    <a:pt x="662" y="9893"/>
                  </a:lnTo>
                  <a:lnTo>
                    <a:pt x="662" y="9169"/>
                  </a:lnTo>
                  <a:lnTo>
                    <a:pt x="1009" y="9169"/>
                  </a:lnTo>
                  <a:cubicBezTo>
                    <a:pt x="1198" y="9169"/>
                    <a:pt x="1356" y="9011"/>
                    <a:pt x="1356" y="8822"/>
                  </a:cubicBezTo>
                  <a:cubicBezTo>
                    <a:pt x="1356" y="8633"/>
                    <a:pt x="1198" y="8475"/>
                    <a:pt x="1009" y="8475"/>
                  </a:cubicBezTo>
                  <a:lnTo>
                    <a:pt x="662" y="8475"/>
                  </a:lnTo>
                  <a:lnTo>
                    <a:pt x="662" y="7751"/>
                  </a:lnTo>
                  <a:lnTo>
                    <a:pt x="1734" y="7751"/>
                  </a:lnTo>
                  <a:cubicBezTo>
                    <a:pt x="1923" y="7751"/>
                    <a:pt x="2080" y="7593"/>
                    <a:pt x="2080" y="7404"/>
                  </a:cubicBezTo>
                  <a:cubicBezTo>
                    <a:pt x="2080" y="7215"/>
                    <a:pt x="1923" y="7058"/>
                    <a:pt x="1734" y="7058"/>
                  </a:cubicBezTo>
                  <a:lnTo>
                    <a:pt x="662" y="7058"/>
                  </a:lnTo>
                  <a:lnTo>
                    <a:pt x="662" y="6333"/>
                  </a:lnTo>
                  <a:lnTo>
                    <a:pt x="1009" y="6333"/>
                  </a:lnTo>
                  <a:cubicBezTo>
                    <a:pt x="1198" y="6333"/>
                    <a:pt x="1356" y="6176"/>
                    <a:pt x="1356" y="5987"/>
                  </a:cubicBezTo>
                  <a:cubicBezTo>
                    <a:pt x="1356" y="5798"/>
                    <a:pt x="1198" y="5640"/>
                    <a:pt x="1009" y="5640"/>
                  </a:cubicBezTo>
                  <a:lnTo>
                    <a:pt x="662" y="5640"/>
                  </a:lnTo>
                  <a:lnTo>
                    <a:pt x="662" y="4947"/>
                  </a:lnTo>
                  <a:lnTo>
                    <a:pt x="1734" y="4947"/>
                  </a:lnTo>
                  <a:cubicBezTo>
                    <a:pt x="1923" y="4947"/>
                    <a:pt x="2080" y="4789"/>
                    <a:pt x="2080" y="4569"/>
                  </a:cubicBezTo>
                  <a:cubicBezTo>
                    <a:pt x="2080" y="4380"/>
                    <a:pt x="1923" y="4222"/>
                    <a:pt x="1734" y="4222"/>
                  </a:cubicBezTo>
                  <a:lnTo>
                    <a:pt x="662" y="4222"/>
                  </a:lnTo>
                  <a:lnTo>
                    <a:pt x="662" y="3498"/>
                  </a:lnTo>
                  <a:lnTo>
                    <a:pt x="1009" y="3498"/>
                  </a:lnTo>
                  <a:cubicBezTo>
                    <a:pt x="1198" y="3498"/>
                    <a:pt x="1356" y="3340"/>
                    <a:pt x="1356" y="3151"/>
                  </a:cubicBezTo>
                  <a:cubicBezTo>
                    <a:pt x="1356" y="2962"/>
                    <a:pt x="1198" y="2805"/>
                    <a:pt x="1009" y="2805"/>
                  </a:cubicBezTo>
                  <a:lnTo>
                    <a:pt x="662" y="2805"/>
                  </a:lnTo>
                  <a:lnTo>
                    <a:pt x="662" y="2080"/>
                  </a:lnTo>
                  <a:lnTo>
                    <a:pt x="1734" y="2080"/>
                  </a:lnTo>
                  <a:cubicBezTo>
                    <a:pt x="1923" y="2080"/>
                    <a:pt x="2080" y="1922"/>
                    <a:pt x="2080" y="1733"/>
                  </a:cubicBezTo>
                  <a:cubicBezTo>
                    <a:pt x="2080" y="1544"/>
                    <a:pt x="1923" y="1387"/>
                    <a:pt x="1734" y="1387"/>
                  </a:cubicBezTo>
                  <a:lnTo>
                    <a:pt x="662" y="1387"/>
                  </a:lnTo>
                  <a:lnTo>
                    <a:pt x="662" y="662"/>
                  </a:lnTo>
                  <a:close/>
                  <a:moveTo>
                    <a:pt x="347" y="1"/>
                  </a:moveTo>
                  <a:cubicBezTo>
                    <a:pt x="158" y="1"/>
                    <a:pt x="1" y="158"/>
                    <a:pt x="1" y="379"/>
                  </a:cubicBezTo>
                  <a:lnTo>
                    <a:pt x="1" y="11657"/>
                  </a:lnTo>
                  <a:cubicBezTo>
                    <a:pt x="1" y="11878"/>
                    <a:pt x="158" y="12036"/>
                    <a:pt x="347" y="12036"/>
                  </a:cubicBezTo>
                  <a:lnTo>
                    <a:pt x="3151" y="12036"/>
                  </a:lnTo>
                  <a:cubicBezTo>
                    <a:pt x="3340" y="12036"/>
                    <a:pt x="3498" y="11878"/>
                    <a:pt x="3498" y="11657"/>
                  </a:cubicBezTo>
                  <a:lnTo>
                    <a:pt x="3498" y="379"/>
                  </a:lnTo>
                  <a:cubicBezTo>
                    <a:pt x="3498" y="158"/>
                    <a:pt x="3340"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544;p88">
              <a:extLst>
                <a:ext uri="{FF2B5EF4-FFF2-40B4-BE49-F238E27FC236}">
                  <a16:creationId xmlns:a16="http://schemas.microsoft.com/office/drawing/2014/main" id="{DFE371C3-63DF-46F7-B8B4-B1058D9F0BF1}"/>
                </a:ext>
              </a:extLst>
            </p:cNvPr>
            <p:cNvSpPr/>
            <p:nvPr/>
          </p:nvSpPr>
          <p:spPr>
            <a:xfrm>
              <a:off x="-49207350" y="2686175"/>
              <a:ext cx="72475" cy="300900"/>
            </a:xfrm>
            <a:custGeom>
              <a:avLst/>
              <a:gdLst/>
              <a:ahLst/>
              <a:cxnLst/>
              <a:rect l="l" t="t" r="r" b="b"/>
              <a:pathLst>
                <a:path w="2899" h="12036" extrusionOk="0">
                  <a:moveTo>
                    <a:pt x="1859" y="694"/>
                  </a:moveTo>
                  <a:lnTo>
                    <a:pt x="1859" y="694"/>
                  </a:lnTo>
                  <a:cubicBezTo>
                    <a:pt x="1828" y="820"/>
                    <a:pt x="1796" y="946"/>
                    <a:pt x="1796" y="1040"/>
                  </a:cubicBezTo>
                  <a:cubicBezTo>
                    <a:pt x="1733" y="1418"/>
                    <a:pt x="1828" y="1765"/>
                    <a:pt x="2111" y="2112"/>
                  </a:cubicBezTo>
                  <a:cubicBezTo>
                    <a:pt x="2143" y="2143"/>
                    <a:pt x="2174" y="2238"/>
                    <a:pt x="2143" y="2301"/>
                  </a:cubicBezTo>
                  <a:cubicBezTo>
                    <a:pt x="2017" y="2584"/>
                    <a:pt x="1796" y="2773"/>
                    <a:pt x="1481" y="2773"/>
                  </a:cubicBezTo>
                  <a:cubicBezTo>
                    <a:pt x="1072" y="2773"/>
                    <a:pt x="757" y="2458"/>
                    <a:pt x="757" y="2080"/>
                  </a:cubicBezTo>
                  <a:cubicBezTo>
                    <a:pt x="757" y="1670"/>
                    <a:pt x="914" y="1324"/>
                    <a:pt x="1166" y="1103"/>
                  </a:cubicBezTo>
                  <a:cubicBezTo>
                    <a:pt x="1387" y="851"/>
                    <a:pt x="1576" y="788"/>
                    <a:pt x="1859" y="694"/>
                  </a:cubicBezTo>
                  <a:close/>
                  <a:moveTo>
                    <a:pt x="1450" y="3466"/>
                  </a:moveTo>
                  <a:cubicBezTo>
                    <a:pt x="1513" y="3529"/>
                    <a:pt x="1702" y="3781"/>
                    <a:pt x="1859" y="4600"/>
                  </a:cubicBezTo>
                  <a:cubicBezTo>
                    <a:pt x="1954" y="4726"/>
                    <a:pt x="1954" y="4789"/>
                    <a:pt x="1954" y="4884"/>
                  </a:cubicBezTo>
                  <a:lnTo>
                    <a:pt x="946" y="4884"/>
                  </a:lnTo>
                  <a:cubicBezTo>
                    <a:pt x="946" y="4789"/>
                    <a:pt x="1009" y="4726"/>
                    <a:pt x="1009" y="4600"/>
                  </a:cubicBezTo>
                  <a:cubicBezTo>
                    <a:pt x="1198" y="3781"/>
                    <a:pt x="1355" y="3529"/>
                    <a:pt x="1450" y="3466"/>
                  </a:cubicBezTo>
                  <a:close/>
                  <a:moveTo>
                    <a:pt x="2111" y="5546"/>
                  </a:moveTo>
                  <a:cubicBezTo>
                    <a:pt x="2174" y="6081"/>
                    <a:pt x="2237" y="6680"/>
                    <a:pt x="2237" y="7310"/>
                  </a:cubicBezTo>
                  <a:cubicBezTo>
                    <a:pt x="2174" y="9389"/>
                    <a:pt x="1796" y="10901"/>
                    <a:pt x="1481" y="11216"/>
                  </a:cubicBezTo>
                  <a:cubicBezTo>
                    <a:pt x="1387" y="11122"/>
                    <a:pt x="1198" y="10901"/>
                    <a:pt x="1040" y="10082"/>
                  </a:cubicBezTo>
                  <a:cubicBezTo>
                    <a:pt x="883" y="9326"/>
                    <a:pt x="757" y="8349"/>
                    <a:pt x="757" y="7310"/>
                  </a:cubicBezTo>
                  <a:cubicBezTo>
                    <a:pt x="757" y="6680"/>
                    <a:pt x="788" y="6081"/>
                    <a:pt x="883" y="5546"/>
                  </a:cubicBezTo>
                  <a:close/>
                  <a:moveTo>
                    <a:pt x="2489" y="1"/>
                  </a:moveTo>
                  <a:cubicBezTo>
                    <a:pt x="1796" y="1"/>
                    <a:pt x="1229" y="32"/>
                    <a:pt x="662" y="631"/>
                  </a:cubicBezTo>
                  <a:cubicBezTo>
                    <a:pt x="253" y="1009"/>
                    <a:pt x="1" y="1576"/>
                    <a:pt x="1" y="2112"/>
                  </a:cubicBezTo>
                  <a:cubicBezTo>
                    <a:pt x="1" y="2616"/>
                    <a:pt x="284" y="3088"/>
                    <a:pt x="725" y="3340"/>
                  </a:cubicBezTo>
                  <a:cubicBezTo>
                    <a:pt x="190" y="4285"/>
                    <a:pt x="1" y="6302"/>
                    <a:pt x="1" y="7436"/>
                  </a:cubicBezTo>
                  <a:cubicBezTo>
                    <a:pt x="1" y="8539"/>
                    <a:pt x="127" y="10555"/>
                    <a:pt x="725" y="11531"/>
                  </a:cubicBezTo>
                  <a:cubicBezTo>
                    <a:pt x="914" y="11878"/>
                    <a:pt x="1166" y="12036"/>
                    <a:pt x="1450" y="12036"/>
                  </a:cubicBezTo>
                  <a:cubicBezTo>
                    <a:pt x="1702" y="12036"/>
                    <a:pt x="1954" y="11878"/>
                    <a:pt x="2143" y="11531"/>
                  </a:cubicBezTo>
                  <a:cubicBezTo>
                    <a:pt x="2710" y="10586"/>
                    <a:pt x="2868" y="8570"/>
                    <a:pt x="2868" y="7436"/>
                  </a:cubicBezTo>
                  <a:cubicBezTo>
                    <a:pt x="2836" y="6239"/>
                    <a:pt x="2742" y="4254"/>
                    <a:pt x="2174" y="3309"/>
                  </a:cubicBezTo>
                  <a:cubicBezTo>
                    <a:pt x="2458" y="3151"/>
                    <a:pt x="2710" y="2868"/>
                    <a:pt x="2773" y="2553"/>
                  </a:cubicBezTo>
                  <a:cubicBezTo>
                    <a:pt x="2899" y="2238"/>
                    <a:pt x="2805" y="1923"/>
                    <a:pt x="2616" y="1670"/>
                  </a:cubicBezTo>
                  <a:cubicBezTo>
                    <a:pt x="2426" y="1450"/>
                    <a:pt x="2300" y="1135"/>
                    <a:pt x="2773" y="536"/>
                  </a:cubicBezTo>
                  <a:cubicBezTo>
                    <a:pt x="2836" y="410"/>
                    <a:pt x="2899" y="316"/>
                    <a:pt x="2805" y="190"/>
                  </a:cubicBezTo>
                  <a:cubicBezTo>
                    <a:pt x="2773" y="64"/>
                    <a:pt x="2616"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556;p60">
            <a:extLst>
              <a:ext uri="{FF2B5EF4-FFF2-40B4-BE49-F238E27FC236}">
                <a16:creationId xmlns:a16="http://schemas.microsoft.com/office/drawing/2014/main" id="{783FED94-805F-452D-B08E-659553263982}"/>
              </a:ext>
            </a:extLst>
          </p:cNvPr>
          <p:cNvSpPr txBox="1"/>
          <p:nvPr/>
        </p:nvSpPr>
        <p:spPr>
          <a:xfrm>
            <a:off x="5673464" y="3086387"/>
            <a:ext cx="3249556" cy="517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solidFill>
                  <a:schemeClr val="dk1"/>
                </a:solidFill>
                <a:latin typeface="Fira Code"/>
                <a:ea typeface="Fira Code"/>
                <a:cs typeface="Fira Code"/>
                <a:sym typeface="Fira Code"/>
              </a:rPr>
              <a:t>Figma</a:t>
            </a:r>
            <a:endParaRPr sz="1500">
              <a:solidFill>
                <a:schemeClr val="dk1"/>
              </a:solidFill>
              <a:latin typeface="Fira Code"/>
              <a:ea typeface="Fira Code"/>
              <a:cs typeface="Fira Code"/>
              <a:sym typeface="Fira Code"/>
            </a:endParaRPr>
          </a:p>
        </p:txBody>
      </p:sp>
      <p:grpSp>
        <p:nvGrpSpPr>
          <p:cNvPr id="50" name="Google Shape;11443;p88">
            <a:extLst>
              <a:ext uri="{FF2B5EF4-FFF2-40B4-BE49-F238E27FC236}">
                <a16:creationId xmlns:a16="http://schemas.microsoft.com/office/drawing/2014/main" id="{8269F9BB-DF35-4E16-9D06-F3BE3C1506D5}"/>
              </a:ext>
            </a:extLst>
          </p:cNvPr>
          <p:cNvGrpSpPr/>
          <p:nvPr/>
        </p:nvGrpSpPr>
        <p:grpSpPr>
          <a:xfrm>
            <a:off x="5279491" y="3807017"/>
            <a:ext cx="358199" cy="359154"/>
            <a:chOff x="-48633950" y="1972600"/>
            <a:chExt cx="300100" cy="300900"/>
          </a:xfrm>
          <a:solidFill>
            <a:srgbClr val="1C1C1C"/>
          </a:solidFill>
        </p:grpSpPr>
        <p:sp>
          <p:nvSpPr>
            <p:cNvPr id="51" name="Google Shape;11444;p88">
              <a:extLst>
                <a:ext uri="{FF2B5EF4-FFF2-40B4-BE49-F238E27FC236}">
                  <a16:creationId xmlns:a16="http://schemas.microsoft.com/office/drawing/2014/main" id="{2A0A99F3-A87C-4247-8C4A-8FAE2FD58956}"/>
                </a:ext>
              </a:extLst>
            </p:cNvPr>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445;p88">
              <a:extLst>
                <a:ext uri="{FF2B5EF4-FFF2-40B4-BE49-F238E27FC236}">
                  <a16:creationId xmlns:a16="http://schemas.microsoft.com/office/drawing/2014/main" id="{6DF28387-D4F5-490C-8383-53B035532AB9}"/>
                </a:ext>
              </a:extLst>
            </p:cNvPr>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556;p60">
            <a:extLst>
              <a:ext uri="{FF2B5EF4-FFF2-40B4-BE49-F238E27FC236}">
                <a16:creationId xmlns:a16="http://schemas.microsoft.com/office/drawing/2014/main" id="{09418A69-914D-4B7B-8D50-558B259BCA3A}"/>
              </a:ext>
            </a:extLst>
          </p:cNvPr>
          <p:cNvSpPr txBox="1"/>
          <p:nvPr/>
        </p:nvSpPr>
        <p:spPr>
          <a:xfrm>
            <a:off x="5673464" y="3759802"/>
            <a:ext cx="3249556" cy="517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solidFill>
                  <a:schemeClr val="dk1"/>
                </a:solidFill>
                <a:latin typeface="Fira Code"/>
                <a:ea typeface="Fira Code"/>
                <a:cs typeface="Fira Code"/>
                <a:sym typeface="Fira Code"/>
              </a:rPr>
              <a:t>Desktop : 1980x1080</a:t>
            </a:r>
            <a:endParaRPr sz="1500">
              <a:solidFill>
                <a:schemeClr val="dk1"/>
              </a:solidFill>
              <a:latin typeface="Fira Code"/>
              <a:ea typeface="Fira Code"/>
              <a:cs typeface="Fira Code"/>
              <a:sym typeface="Fira Code"/>
            </a:endParaRPr>
          </a:p>
        </p:txBody>
      </p:sp>
    </p:spTree>
    <p:extLst>
      <p:ext uri="{BB962C8B-B14F-4D97-AF65-F5344CB8AC3E}">
        <p14:creationId xmlns:p14="http://schemas.microsoft.com/office/powerpoint/2010/main" val="3369515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70"/>
          <p:cNvSpPr txBox="1">
            <a:spLocks noGrp="1"/>
          </p:cNvSpPr>
          <p:nvPr>
            <p:ph type="ctrTitle"/>
          </p:nvPr>
        </p:nvSpPr>
        <p:spPr>
          <a:xfrm>
            <a:off x="2425000" y="722750"/>
            <a:ext cx="4297800" cy="9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898" name="Google Shape;1898;p70"/>
          <p:cNvSpPr txBox="1">
            <a:spLocks noGrp="1"/>
          </p:cNvSpPr>
          <p:nvPr>
            <p:ph type="subTitle" idx="1"/>
          </p:nvPr>
        </p:nvSpPr>
        <p:spPr>
          <a:xfrm>
            <a:off x="2426950" y="2099910"/>
            <a:ext cx="4293900" cy="837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b="1"/>
              <a:t># Slidesgo.com</a:t>
            </a:r>
          </a:p>
          <a:p>
            <a:pPr marL="0" lvl="0" indent="0" algn="just" rtl="0">
              <a:spcBef>
                <a:spcPts val="0"/>
              </a:spcBef>
              <a:spcAft>
                <a:spcPts val="0"/>
              </a:spcAft>
              <a:buClr>
                <a:schemeClr val="dk1"/>
              </a:buClr>
              <a:buSzPts val="1100"/>
              <a:buFont typeface="Arial"/>
              <a:buNone/>
            </a:pPr>
            <a:endParaRPr lang="en-US" b="1"/>
          </a:p>
          <a:p>
            <a:pPr marL="0" lvl="0" indent="0" algn="just" rtl="0">
              <a:spcBef>
                <a:spcPts val="0"/>
              </a:spcBef>
              <a:spcAft>
                <a:spcPts val="0"/>
              </a:spcAft>
              <a:buClr>
                <a:schemeClr val="dk1"/>
              </a:buClr>
              <a:buSzPts val="1100"/>
              <a:buFont typeface="Arial"/>
              <a:buNone/>
            </a:pPr>
            <a:r>
              <a:rPr lang="en-US" b="1"/>
              <a:t># Ton Duc Thang University</a:t>
            </a:r>
          </a:p>
          <a:p>
            <a:pPr marL="0" lvl="0" indent="0" algn="just" rtl="0">
              <a:spcBef>
                <a:spcPts val="0"/>
              </a:spcBef>
              <a:spcAft>
                <a:spcPts val="0"/>
              </a:spcAft>
              <a:buClr>
                <a:schemeClr val="dk1"/>
              </a:buClr>
              <a:buSzPts val="1100"/>
              <a:buFont typeface="Arial"/>
              <a:buNone/>
            </a:pPr>
            <a:endParaRPr lang="en-US" b="1"/>
          </a:p>
          <a:p>
            <a:pPr marL="0" lvl="0" indent="0" algn="just" rtl="0">
              <a:spcBef>
                <a:spcPts val="0"/>
              </a:spcBef>
              <a:spcAft>
                <a:spcPts val="0"/>
              </a:spcAft>
              <a:buClr>
                <a:schemeClr val="dk1"/>
              </a:buClr>
              <a:buSzPts val="1100"/>
              <a:buFont typeface="Arial"/>
              <a:buNone/>
            </a:pPr>
            <a:r>
              <a:rPr lang="en-US" b="1"/>
              <a:t># Teacher Dzoan Xuan Thanh</a:t>
            </a:r>
          </a:p>
          <a:p>
            <a:pPr marL="0" lvl="0" indent="0" algn="just" rtl="0">
              <a:spcBef>
                <a:spcPts val="0"/>
              </a:spcBef>
              <a:spcAft>
                <a:spcPts val="0"/>
              </a:spcAft>
              <a:buClr>
                <a:schemeClr val="dk1"/>
              </a:buClr>
              <a:buSzPts val="1100"/>
              <a:buFont typeface="Arial"/>
              <a:buNone/>
            </a:pPr>
            <a:endParaRPr lang="en-US" b="1"/>
          </a:p>
          <a:p>
            <a:pPr marL="0" lvl="0" indent="0" algn="just" rtl="0">
              <a:spcBef>
                <a:spcPts val="0"/>
              </a:spcBef>
              <a:spcAft>
                <a:spcPts val="0"/>
              </a:spcAft>
              <a:buClr>
                <a:schemeClr val="dk1"/>
              </a:buClr>
              <a:buSzPts val="1100"/>
              <a:buFont typeface="Arial"/>
              <a:buNone/>
            </a:pPr>
            <a:r>
              <a:rPr lang="en-US" b="1"/>
              <a:t># www.Figma.com</a:t>
            </a:r>
            <a:endParaRPr b="1"/>
          </a:p>
        </p:txBody>
      </p:sp>
      <p:grpSp>
        <p:nvGrpSpPr>
          <p:cNvPr id="1914" name="Google Shape;1914;p70"/>
          <p:cNvGrpSpPr/>
          <p:nvPr/>
        </p:nvGrpSpPr>
        <p:grpSpPr>
          <a:xfrm>
            <a:off x="859323" y="940981"/>
            <a:ext cx="1016242" cy="639649"/>
            <a:chOff x="6724425" y="3889875"/>
            <a:chExt cx="1575325" cy="991550"/>
          </a:xfrm>
        </p:grpSpPr>
        <p:sp>
          <p:nvSpPr>
            <p:cNvPr id="1915" name="Google Shape;1915;p70"/>
            <p:cNvSpPr/>
            <p:nvPr/>
          </p:nvSpPr>
          <p:spPr>
            <a:xfrm>
              <a:off x="7424925" y="4131700"/>
              <a:ext cx="70075" cy="70075"/>
            </a:xfrm>
            <a:custGeom>
              <a:avLst/>
              <a:gdLst/>
              <a:ahLst/>
              <a:cxnLst/>
              <a:rect l="l" t="t" r="r" b="b"/>
              <a:pathLst>
                <a:path w="2803" h="2803" extrusionOk="0">
                  <a:moveTo>
                    <a:pt x="2569" y="1"/>
                  </a:moveTo>
                  <a:lnTo>
                    <a:pt x="0" y="268"/>
                  </a:lnTo>
                  <a:lnTo>
                    <a:pt x="267" y="2803"/>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0"/>
            <p:cNvSpPr/>
            <p:nvPr/>
          </p:nvSpPr>
          <p:spPr>
            <a:xfrm>
              <a:off x="7361550" y="4138375"/>
              <a:ext cx="70075" cy="68400"/>
            </a:xfrm>
            <a:custGeom>
              <a:avLst/>
              <a:gdLst/>
              <a:ahLst/>
              <a:cxnLst/>
              <a:rect l="l" t="t" r="r" b="b"/>
              <a:pathLst>
                <a:path w="2803" h="2736" extrusionOk="0">
                  <a:moveTo>
                    <a:pt x="2535" y="1"/>
                  </a:moveTo>
                  <a:lnTo>
                    <a:pt x="0" y="234"/>
                  </a:lnTo>
                  <a:lnTo>
                    <a:pt x="267"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0"/>
            <p:cNvSpPr/>
            <p:nvPr/>
          </p:nvSpPr>
          <p:spPr>
            <a:xfrm>
              <a:off x="7291500" y="4080825"/>
              <a:ext cx="70075" cy="68425"/>
            </a:xfrm>
            <a:custGeom>
              <a:avLst/>
              <a:gdLst/>
              <a:ahLst/>
              <a:cxnLst/>
              <a:rect l="l" t="t" r="r" b="b"/>
              <a:pathLst>
                <a:path w="2803" h="2737" extrusionOk="0">
                  <a:moveTo>
                    <a:pt x="2569" y="1"/>
                  </a:moveTo>
                  <a:lnTo>
                    <a:pt x="0" y="201"/>
                  </a:lnTo>
                  <a:lnTo>
                    <a:pt x="267" y="2736"/>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0"/>
            <p:cNvSpPr/>
            <p:nvPr/>
          </p:nvSpPr>
          <p:spPr>
            <a:xfrm>
              <a:off x="7223100" y="4023300"/>
              <a:ext cx="68425" cy="69225"/>
            </a:xfrm>
            <a:custGeom>
              <a:avLst/>
              <a:gdLst/>
              <a:ahLst/>
              <a:cxnLst/>
              <a:rect l="l" t="t" r="r" b="b"/>
              <a:pathLst>
                <a:path w="2737"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0"/>
            <p:cNvSpPr/>
            <p:nvPr/>
          </p:nvSpPr>
          <p:spPr>
            <a:xfrm>
              <a:off x="7153050" y="3965750"/>
              <a:ext cx="70075" cy="69250"/>
            </a:xfrm>
            <a:custGeom>
              <a:avLst/>
              <a:gdLst/>
              <a:ahLst/>
              <a:cxnLst/>
              <a:rect l="l" t="t" r="r" b="b"/>
              <a:pathLst>
                <a:path w="2803" h="2770" extrusionOk="0">
                  <a:moveTo>
                    <a:pt x="2536" y="1"/>
                  </a:moveTo>
                  <a:lnTo>
                    <a:pt x="1" y="234"/>
                  </a:lnTo>
                  <a:lnTo>
                    <a:pt x="268" y="2769"/>
                  </a:lnTo>
                  <a:lnTo>
                    <a:pt x="2803"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0"/>
            <p:cNvSpPr/>
            <p:nvPr/>
          </p:nvSpPr>
          <p:spPr>
            <a:xfrm>
              <a:off x="7089675" y="3971600"/>
              <a:ext cx="70075" cy="69225"/>
            </a:xfrm>
            <a:custGeom>
              <a:avLst/>
              <a:gdLst/>
              <a:ahLst/>
              <a:cxnLst/>
              <a:rect l="l" t="t" r="r" b="b"/>
              <a:pathLst>
                <a:path w="2803" h="2769" extrusionOk="0">
                  <a:moveTo>
                    <a:pt x="2536" y="0"/>
                  </a:moveTo>
                  <a:lnTo>
                    <a:pt x="1" y="234"/>
                  </a:lnTo>
                  <a:lnTo>
                    <a:pt x="201" y="2769"/>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0"/>
            <p:cNvSpPr/>
            <p:nvPr/>
          </p:nvSpPr>
          <p:spPr>
            <a:xfrm>
              <a:off x="7026300" y="3977425"/>
              <a:ext cx="68400" cy="69250"/>
            </a:xfrm>
            <a:custGeom>
              <a:avLst/>
              <a:gdLst/>
              <a:ahLst/>
              <a:cxnLst/>
              <a:rect l="l" t="t" r="r" b="b"/>
              <a:pathLst>
                <a:path w="2736" h="2770" extrusionOk="0">
                  <a:moveTo>
                    <a:pt x="2536" y="1"/>
                  </a:moveTo>
                  <a:lnTo>
                    <a:pt x="1" y="267"/>
                  </a:lnTo>
                  <a:lnTo>
                    <a:pt x="201" y="2769"/>
                  </a:lnTo>
                  <a:lnTo>
                    <a:pt x="2736"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0"/>
            <p:cNvSpPr/>
            <p:nvPr/>
          </p:nvSpPr>
          <p:spPr>
            <a:xfrm>
              <a:off x="6962100" y="3984100"/>
              <a:ext cx="69225" cy="68400"/>
            </a:xfrm>
            <a:custGeom>
              <a:avLst/>
              <a:gdLst/>
              <a:ahLst/>
              <a:cxnLst/>
              <a:rect l="l" t="t" r="r" b="b"/>
              <a:pathLst>
                <a:path w="2769" h="2736" extrusionOk="0">
                  <a:moveTo>
                    <a:pt x="2569" y="0"/>
                  </a:moveTo>
                  <a:lnTo>
                    <a:pt x="0" y="201"/>
                  </a:lnTo>
                  <a:lnTo>
                    <a:pt x="234" y="2736"/>
                  </a:lnTo>
                  <a:lnTo>
                    <a:pt x="2769"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0"/>
            <p:cNvSpPr/>
            <p:nvPr/>
          </p:nvSpPr>
          <p:spPr>
            <a:xfrm>
              <a:off x="6898725" y="3989100"/>
              <a:ext cx="69225" cy="68400"/>
            </a:xfrm>
            <a:custGeom>
              <a:avLst/>
              <a:gdLst/>
              <a:ahLst/>
              <a:cxnLst/>
              <a:rect l="l" t="t" r="r" b="b"/>
              <a:pathLst>
                <a:path w="2769" h="2736"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0"/>
            <p:cNvSpPr/>
            <p:nvPr/>
          </p:nvSpPr>
          <p:spPr>
            <a:xfrm>
              <a:off x="6840350" y="4057475"/>
              <a:ext cx="70075" cy="70075"/>
            </a:xfrm>
            <a:custGeom>
              <a:avLst/>
              <a:gdLst/>
              <a:ahLst/>
              <a:cxnLst/>
              <a:rect l="l" t="t" r="r" b="b"/>
              <a:pathLst>
                <a:path w="2803" h="2803" extrusionOk="0">
                  <a:moveTo>
                    <a:pt x="2535" y="1"/>
                  </a:moveTo>
                  <a:lnTo>
                    <a:pt x="0" y="268"/>
                  </a:lnTo>
                  <a:lnTo>
                    <a:pt x="267" y="2803"/>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0"/>
            <p:cNvSpPr/>
            <p:nvPr/>
          </p:nvSpPr>
          <p:spPr>
            <a:xfrm>
              <a:off x="6782800" y="4127525"/>
              <a:ext cx="70075" cy="69250"/>
            </a:xfrm>
            <a:custGeom>
              <a:avLst/>
              <a:gdLst/>
              <a:ahLst/>
              <a:cxnLst/>
              <a:rect l="l" t="t" r="r" b="b"/>
              <a:pathLst>
                <a:path w="2803" h="2770" extrusionOk="0">
                  <a:moveTo>
                    <a:pt x="2569" y="1"/>
                  </a:moveTo>
                  <a:lnTo>
                    <a:pt x="0" y="201"/>
                  </a:lnTo>
                  <a:lnTo>
                    <a:pt x="267" y="2770"/>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0"/>
            <p:cNvSpPr/>
            <p:nvPr/>
          </p:nvSpPr>
          <p:spPr>
            <a:xfrm>
              <a:off x="6724425" y="4196750"/>
              <a:ext cx="70075" cy="68400"/>
            </a:xfrm>
            <a:custGeom>
              <a:avLst/>
              <a:gdLst/>
              <a:ahLst/>
              <a:cxnLst/>
              <a:rect l="l" t="t" r="r" b="b"/>
              <a:pathLst>
                <a:path w="2803" h="2736" extrusionOk="0">
                  <a:moveTo>
                    <a:pt x="2602" y="1"/>
                  </a:moveTo>
                  <a:lnTo>
                    <a:pt x="0" y="234"/>
                  </a:lnTo>
                  <a:lnTo>
                    <a:pt x="267" y="2736"/>
                  </a:lnTo>
                  <a:lnTo>
                    <a:pt x="2802" y="2536"/>
                  </a:ln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0"/>
            <p:cNvSpPr/>
            <p:nvPr/>
          </p:nvSpPr>
          <p:spPr>
            <a:xfrm>
              <a:off x="6731100" y="4260125"/>
              <a:ext cx="70075" cy="68400"/>
            </a:xfrm>
            <a:custGeom>
              <a:avLst/>
              <a:gdLst/>
              <a:ahLst/>
              <a:cxnLst/>
              <a:rect l="l" t="t" r="r" b="b"/>
              <a:pathLst>
                <a:path w="2803" h="2736" extrusionOk="0">
                  <a:moveTo>
                    <a:pt x="2535" y="1"/>
                  </a:moveTo>
                  <a:lnTo>
                    <a:pt x="0" y="201"/>
                  </a:lnTo>
                  <a:lnTo>
                    <a:pt x="234"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0"/>
            <p:cNvSpPr/>
            <p:nvPr/>
          </p:nvSpPr>
          <p:spPr>
            <a:xfrm>
              <a:off x="6736925" y="4323500"/>
              <a:ext cx="69250" cy="68425"/>
            </a:xfrm>
            <a:custGeom>
              <a:avLst/>
              <a:gdLst/>
              <a:ahLst/>
              <a:cxnLst/>
              <a:rect l="l" t="t" r="r" b="b"/>
              <a:pathLst>
                <a:path w="2770" h="2737" extrusionOk="0">
                  <a:moveTo>
                    <a:pt x="2569" y="1"/>
                  </a:moveTo>
                  <a:lnTo>
                    <a:pt x="1"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0"/>
            <p:cNvSpPr/>
            <p:nvPr/>
          </p:nvSpPr>
          <p:spPr>
            <a:xfrm>
              <a:off x="6742775" y="4386050"/>
              <a:ext cx="69225" cy="70075"/>
            </a:xfrm>
            <a:custGeom>
              <a:avLst/>
              <a:gdLst/>
              <a:ahLst/>
              <a:cxnLst/>
              <a:rect l="l" t="t" r="r" b="b"/>
              <a:pathLst>
                <a:path w="2769" h="2803" extrusionOk="0">
                  <a:moveTo>
                    <a:pt x="2535" y="1"/>
                  </a:moveTo>
                  <a:lnTo>
                    <a:pt x="0" y="234"/>
                  </a:lnTo>
                  <a:lnTo>
                    <a:pt x="234" y="2803"/>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0"/>
            <p:cNvSpPr/>
            <p:nvPr/>
          </p:nvSpPr>
          <p:spPr>
            <a:xfrm>
              <a:off x="6748600" y="4449425"/>
              <a:ext cx="70075" cy="69250"/>
            </a:xfrm>
            <a:custGeom>
              <a:avLst/>
              <a:gdLst/>
              <a:ahLst/>
              <a:cxnLst/>
              <a:rect l="l" t="t" r="r" b="b"/>
              <a:pathLst>
                <a:path w="2803" h="2770" extrusionOk="0">
                  <a:moveTo>
                    <a:pt x="2536" y="1"/>
                  </a:moveTo>
                  <a:lnTo>
                    <a:pt x="1" y="268"/>
                  </a:lnTo>
                  <a:lnTo>
                    <a:pt x="268" y="2769"/>
                  </a:lnTo>
                  <a:lnTo>
                    <a:pt x="2803"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0"/>
            <p:cNvSpPr/>
            <p:nvPr/>
          </p:nvSpPr>
          <p:spPr>
            <a:xfrm>
              <a:off x="6755275" y="4513650"/>
              <a:ext cx="68400" cy="68400"/>
            </a:xfrm>
            <a:custGeom>
              <a:avLst/>
              <a:gdLst/>
              <a:ahLst/>
              <a:cxnLst/>
              <a:rect l="l" t="t" r="r" b="b"/>
              <a:pathLst>
                <a:path w="2736" h="2736" extrusionOk="0">
                  <a:moveTo>
                    <a:pt x="2536" y="0"/>
                  </a:moveTo>
                  <a:lnTo>
                    <a:pt x="1" y="200"/>
                  </a:lnTo>
                  <a:lnTo>
                    <a:pt x="201" y="2736"/>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0"/>
            <p:cNvSpPr/>
            <p:nvPr/>
          </p:nvSpPr>
          <p:spPr>
            <a:xfrm>
              <a:off x="6760275" y="4576200"/>
              <a:ext cx="69250" cy="69225"/>
            </a:xfrm>
            <a:custGeom>
              <a:avLst/>
              <a:gdLst/>
              <a:ahLst/>
              <a:cxnLst/>
              <a:rect l="l" t="t" r="r" b="b"/>
              <a:pathLst>
                <a:path w="2770" h="2769" extrusionOk="0">
                  <a:moveTo>
                    <a:pt x="2536" y="0"/>
                  </a:moveTo>
                  <a:lnTo>
                    <a:pt x="1" y="234"/>
                  </a:lnTo>
                  <a:lnTo>
                    <a:pt x="234" y="2769"/>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0"/>
            <p:cNvSpPr/>
            <p:nvPr/>
          </p:nvSpPr>
          <p:spPr>
            <a:xfrm>
              <a:off x="6766125" y="4639575"/>
              <a:ext cx="70075" cy="68400"/>
            </a:xfrm>
            <a:custGeom>
              <a:avLst/>
              <a:gdLst/>
              <a:ahLst/>
              <a:cxnLst/>
              <a:rect l="l" t="t" r="r" b="b"/>
              <a:pathLst>
                <a:path w="2803" h="2736" extrusionOk="0">
                  <a:moveTo>
                    <a:pt x="2535" y="0"/>
                  </a:moveTo>
                  <a:lnTo>
                    <a:pt x="0" y="234"/>
                  </a:lnTo>
                  <a:lnTo>
                    <a:pt x="267" y="2736"/>
                  </a:lnTo>
                  <a:lnTo>
                    <a:pt x="2802" y="2535"/>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0"/>
            <p:cNvSpPr/>
            <p:nvPr/>
          </p:nvSpPr>
          <p:spPr>
            <a:xfrm>
              <a:off x="6836175" y="4697100"/>
              <a:ext cx="69225" cy="68425"/>
            </a:xfrm>
            <a:custGeom>
              <a:avLst/>
              <a:gdLst/>
              <a:ahLst/>
              <a:cxnLst/>
              <a:rect l="l" t="t" r="r" b="b"/>
              <a:pathLst>
                <a:path w="2769" h="2737"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0"/>
            <p:cNvSpPr/>
            <p:nvPr/>
          </p:nvSpPr>
          <p:spPr>
            <a:xfrm>
              <a:off x="6905375" y="4753825"/>
              <a:ext cx="69250" cy="69225"/>
            </a:xfrm>
            <a:custGeom>
              <a:avLst/>
              <a:gdLst/>
              <a:ahLst/>
              <a:cxnLst/>
              <a:rect l="l" t="t" r="r" b="b"/>
              <a:pathLst>
                <a:path w="2770" h="2769" extrusionOk="0">
                  <a:moveTo>
                    <a:pt x="2536" y="0"/>
                  </a:moveTo>
                  <a:lnTo>
                    <a:pt x="1" y="267"/>
                  </a:lnTo>
                  <a:lnTo>
                    <a:pt x="234"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0"/>
            <p:cNvSpPr/>
            <p:nvPr/>
          </p:nvSpPr>
          <p:spPr>
            <a:xfrm>
              <a:off x="6974600" y="4811350"/>
              <a:ext cx="70075" cy="70075"/>
            </a:xfrm>
            <a:custGeom>
              <a:avLst/>
              <a:gdLst/>
              <a:ahLst/>
              <a:cxnLst/>
              <a:rect l="l" t="t" r="r" b="b"/>
              <a:pathLst>
                <a:path w="2803" h="2803" extrusionOk="0">
                  <a:moveTo>
                    <a:pt x="2536" y="1"/>
                  </a:moveTo>
                  <a:lnTo>
                    <a:pt x="1" y="268"/>
                  </a:lnTo>
                  <a:lnTo>
                    <a:pt x="267" y="2803"/>
                  </a:lnTo>
                  <a:lnTo>
                    <a:pt x="2803"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0"/>
            <p:cNvSpPr/>
            <p:nvPr/>
          </p:nvSpPr>
          <p:spPr>
            <a:xfrm>
              <a:off x="7037975" y="4806350"/>
              <a:ext cx="70075" cy="68400"/>
            </a:xfrm>
            <a:custGeom>
              <a:avLst/>
              <a:gdLst/>
              <a:ahLst/>
              <a:cxnLst/>
              <a:rect l="l" t="t" r="r" b="b"/>
              <a:pathLst>
                <a:path w="2803" h="2736" extrusionOk="0">
                  <a:moveTo>
                    <a:pt x="2569" y="1"/>
                  </a:moveTo>
                  <a:lnTo>
                    <a:pt x="1" y="201"/>
                  </a:lnTo>
                  <a:lnTo>
                    <a:pt x="268" y="2736"/>
                  </a:lnTo>
                  <a:lnTo>
                    <a:pt x="2803"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0"/>
            <p:cNvSpPr/>
            <p:nvPr/>
          </p:nvSpPr>
          <p:spPr>
            <a:xfrm>
              <a:off x="7097200" y="4736300"/>
              <a:ext cx="68400" cy="70075"/>
            </a:xfrm>
            <a:custGeom>
              <a:avLst/>
              <a:gdLst/>
              <a:ahLst/>
              <a:cxnLst/>
              <a:rect l="l" t="t" r="r" b="b"/>
              <a:pathLst>
                <a:path w="2736" h="2803" extrusionOk="0">
                  <a:moveTo>
                    <a:pt x="2535" y="1"/>
                  </a:moveTo>
                  <a:lnTo>
                    <a:pt x="0" y="268"/>
                  </a:lnTo>
                  <a:lnTo>
                    <a:pt x="200" y="2803"/>
                  </a:lnTo>
                  <a:lnTo>
                    <a:pt x="2735"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0"/>
            <p:cNvSpPr/>
            <p:nvPr/>
          </p:nvSpPr>
          <p:spPr>
            <a:xfrm>
              <a:off x="7160575" y="4731300"/>
              <a:ext cx="68400" cy="68400"/>
            </a:xfrm>
            <a:custGeom>
              <a:avLst/>
              <a:gdLst/>
              <a:ahLst/>
              <a:cxnLst/>
              <a:rect l="l" t="t" r="r" b="b"/>
              <a:pathLst>
                <a:path w="2736" h="2736" extrusionOk="0">
                  <a:moveTo>
                    <a:pt x="2535" y="1"/>
                  </a:moveTo>
                  <a:lnTo>
                    <a:pt x="0" y="201"/>
                  </a:lnTo>
                  <a:lnTo>
                    <a:pt x="200" y="2736"/>
                  </a:lnTo>
                  <a:lnTo>
                    <a:pt x="2735" y="2502"/>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0"/>
            <p:cNvSpPr/>
            <p:nvPr/>
          </p:nvSpPr>
          <p:spPr>
            <a:xfrm>
              <a:off x="7218100" y="4661250"/>
              <a:ext cx="69250" cy="70075"/>
            </a:xfrm>
            <a:custGeom>
              <a:avLst/>
              <a:gdLst/>
              <a:ahLst/>
              <a:cxnLst/>
              <a:rect l="l" t="t" r="r" b="b"/>
              <a:pathLst>
                <a:path w="2770" h="2803" extrusionOk="0">
                  <a:moveTo>
                    <a:pt x="2536" y="1"/>
                  </a:moveTo>
                  <a:lnTo>
                    <a:pt x="1" y="267"/>
                  </a:lnTo>
                  <a:lnTo>
                    <a:pt x="234" y="2803"/>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0"/>
            <p:cNvSpPr/>
            <p:nvPr/>
          </p:nvSpPr>
          <p:spPr>
            <a:xfrm>
              <a:off x="7274825" y="4592875"/>
              <a:ext cx="70075" cy="68400"/>
            </a:xfrm>
            <a:custGeom>
              <a:avLst/>
              <a:gdLst/>
              <a:ahLst/>
              <a:cxnLst/>
              <a:rect l="l" t="t" r="r" b="b"/>
              <a:pathLst>
                <a:path w="2803" h="2736" extrusionOk="0">
                  <a:moveTo>
                    <a:pt x="2569" y="0"/>
                  </a:moveTo>
                  <a:lnTo>
                    <a:pt x="0" y="234"/>
                  </a:lnTo>
                  <a:lnTo>
                    <a:pt x="267" y="2736"/>
                  </a:lnTo>
                  <a:lnTo>
                    <a:pt x="2802" y="2535"/>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0"/>
            <p:cNvSpPr/>
            <p:nvPr/>
          </p:nvSpPr>
          <p:spPr>
            <a:xfrm>
              <a:off x="7333200" y="4523650"/>
              <a:ext cx="70075" cy="69250"/>
            </a:xfrm>
            <a:custGeom>
              <a:avLst/>
              <a:gdLst/>
              <a:ahLst/>
              <a:cxnLst/>
              <a:rect l="l" t="t" r="r" b="b"/>
              <a:pathLst>
                <a:path w="2803" h="2770" extrusionOk="0">
                  <a:moveTo>
                    <a:pt x="2569" y="1"/>
                  </a:moveTo>
                  <a:lnTo>
                    <a:pt x="0" y="201"/>
                  </a:lnTo>
                  <a:lnTo>
                    <a:pt x="234" y="2769"/>
                  </a:lnTo>
                  <a:lnTo>
                    <a:pt x="2802"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0"/>
            <p:cNvSpPr/>
            <p:nvPr/>
          </p:nvSpPr>
          <p:spPr>
            <a:xfrm>
              <a:off x="7397400" y="4516975"/>
              <a:ext cx="69250" cy="69250"/>
            </a:xfrm>
            <a:custGeom>
              <a:avLst/>
              <a:gdLst/>
              <a:ahLst/>
              <a:cxnLst/>
              <a:rect l="l" t="t" r="r" b="b"/>
              <a:pathLst>
                <a:path w="2770" h="2770" extrusionOk="0">
                  <a:moveTo>
                    <a:pt x="2536" y="1"/>
                  </a:moveTo>
                  <a:lnTo>
                    <a:pt x="1" y="268"/>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0"/>
            <p:cNvSpPr/>
            <p:nvPr/>
          </p:nvSpPr>
          <p:spPr>
            <a:xfrm>
              <a:off x="7460775" y="4511150"/>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0"/>
            <p:cNvSpPr/>
            <p:nvPr/>
          </p:nvSpPr>
          <p:spPr>
            <a:xfrm>
              <a:off x="7489125" y="4126700"/>
              <a:ext cx="69250" cy="68400"/>
            </a:xfrm>
            <a:custGeom>
              <a:avLst/>
              <a:gdLst/>
              <a:ahLst/>
              <a:cxnLst/>
              <a:rect l="l" t="t" r="r" b="b"/>
              <a:pathLst>
                <a:path w="2770" h="2736" extrusionOk="0">
                  <a:moveTo>
                    <a:pt x="2536" y="1"/>
                  </a:moveTo>
                  <a:lnTo>
                    <a:pt x="1" y="201"/>
                  </a:lnTo>
                  <a:lnTo>
                    <a:pt x="234" y="2736"/>
                  </a:lnTo>
                  <a:lnTo>
                    <a:pt x="2770"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0"/>
            <p:cNvSpPr/>
            <p:nvPr/>
          </p:nvSpPr>
          <p:spPr>
            <a:xfrm>
              <a:off x="7552525" y="4120025"/>
              <a:ext cx="70075" cy="69250"/>
            </a:xfrm>
            <a:custGeom>
              <a:avLst/>
              <a:gdLst/>
              <a:ahLst/>
              <a:cxnLst/>
              <a:rect l="l" t="t" r="r" b="b"/>
              <a:pathLst>
                <a:path w="2803" h="2770" extrusionOk="0">
                  <a:moveTo>
                    <a:pt x="2535" y="1"/>
                  </a:moveTo>
                  <a:lnTo>
                    <a:pt x="0" y="268"/>
                  </a:lnTo>
                  <a:lnTo>
                    <a:pt x="234" y="2769"/>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0"/>
            <p:cNvSpPr/>
            <p:nvPr/>
          </p:nvSpPr>
          <p:spPr>
            <a:xfrm>
              <a:off x="7610900" y="4051650"/>
              <a:ext cx="68400" cy="68400"/>
            </a:xfrm>
            <a:custGeom>
              <a:avLst/>
              <a:gdLst/>
              <a:ahLst/>
              <a:cxnLst/>
              <a:rect l="l" t="t" r="r" b="b"/>
              <a:pathLst>
                <a:path w="2736" h="2736" extrusionOk="0">
                  <a:moveTo>
                    <a:pt x="2535" y="0"/>
                  </a:moveTo>
                  <a:lnTo>
                    <a:pt x="0" y="201"/>
                  </a:lnTo>
                  <a:lnTo>
                    <a:pt x="200" y="2736"/>
                  </a:lnTo>
                  <a:lnTo>
                    <a:pt x="2735"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0"/>
            <p:cNvSpPr/>
            <p:nvPr/>
          </p:nvSpPr>
          <p:spPr>
            <a:xfrm>
              <a:off x="7668425" y="3981600"/>
              <a:ext cx="69250" cy="70075"/>
            </a:xfrm>
            <a:custGeom>
              <a:avLst/>
              <a:gdLst/>
              <a:ahLst/>
              <a:cxnLst/>
              <a:rect l="l" t="t" r="r" b="b"/>
              <a:pathLst>
                <a:path w="2770" h="2803" extrusionOk="0">
                  <a:moveTo>
                    <a:pt x="2536" y="0"/>
                  </a:moveTo>
                  <a:lnTo>
                    <a:pt x="1" y="267"/>
                  </a:lnTo>
                  <a:lnTo>
                    <a:pt x="234" y="2802"/>
                  </a:lnTo>
                  <a:lnTo>
                    <a:pt x="2769" y="2536"/>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0"/>
            <p:cNvSpPr/>
            <p:nvPr/>
          </p:nvSpPr>
          <p:spPr>
            <a:xfrm>
              <a:off x="7725125" y="3912375"/>
              <a:ext cx="70075" cy="69250"/>
            </a:xfrm>
            <a:custGeom>
              <a:avLst/>
              <a:gdLst/>
              <a:ahLst/>
              <a:cxnLst/>
              <a:rect l="l" t="t" r="r" b="b"/>
              <a:pathLst>
                <a:path w="2803" h="2770" extrusionOk="0">
                  <a:moveTo>
                    <a:pt x="2569" y="1"/>
                  </a:moveTo>
                  <a:lnTo>
                    <a:pt x="1" y="268"/>
                  </a:lnTo>
                  <a:lnTo>
                    <a:pt x="268" y="2769"/>
                  </a:lnTo>
                  <a:lnTo>
                    <a:pt x="2803" y="2569"/>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0"/>
            <p:cNvSpPr/>
            <p:nvPr/>
          </p:nvSpPr>
          <p:spPr>
            <a:xfrm>
              <a:off x="7789350" y="3906550"/>
              <a:ext cx="69250" cy="70075"/>
            </a:xfrm>
            <a:custGeom>
              <a:avLst/>
              <a:gdLst/>
              <a:ahLst/>
              <a:cxnLst/>
              <a:rect l="l" t="t" r="r" b="b"/>
              <a:pathLst>
                <a:path w="2770" h="2803" extrusionOk="0">
                  <a:moveTo>
                    <a:pt x="2536" y="0"/>
                  </a:moveTo>
                  <a:lnTo>
                    <a:pt x="0" y="234"/>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0"/>
            <p:cNvSpPr/>
            <p:nvPr/>
          </p:nvSpPr>
          <p:spPr>
            <a:xfrm>
              <a:off x="7852725" y="3901550"/>
              <a:ext cx="70075" cy="68400"/>
            </a:xfrm>
            <a:custGeom>
              <a:avLst/>
              <a:gdLst/>
              <a:ahLst/>
              <a:cxnLst/>
              <a:rect l="l" t="t" r="r" b="b"/>
              <a:pathLst>
                <a:path w="2803" h="2736" extrusionOk="0">
                  <a:moveTo>
                    <a:pt x="2536" y="0"/>
                  </a:moveTo>
                  <a:lnTo>
                    <a:pt x="1" y="200"/>
                  </a:lnTo>
                  <a:lnTo>
                    <a:pt x="234"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0"/>
            <p:cNvSpPr/>
            <p:nvPr/>
          </p:nvSpPr>
          <p:spPr>
            <a:xfrm>
              <a:off x="7916100" y="3894875"/>
              <a:ext cx="70075" cy="70075"/>
            </a:xfrm>
            <a:custGeom>
              <a:avLst/>
              <a:gdLst/>
              <a:ahLst/>
              <a:cxnLst/>
              <a:rect l="l" t="t" r="r" b="b"/>
              <a:pathLst>
                <a:path w="2803" h="2803" extrusionOk="0">
                  <a:moveTo>
                    <a:pt x="2603" y="0"/>
                  </a:moveTo>
                  <a:lnTo>
                    <a:pt x="1" y="267"/>
                  </a:lnTo>
                  <a:lnTo>
                    <a:pt x="268" y="2802"/>
                  </a:lnTo>
                  <a:lnTo>
                    <a:pt x="2803" y="2569"/>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0"/>
            <p:cNvSpPr/>
            <p:nvPr/>
          </p:nvSpPr>
          <p:spPr>
            <a:xfrm>
              <a:off x="7981150" y="3889875"/>
              <a:ext cx="68400" cy="69225"/>
            </a:xfrm>
            <a:custGeom>
              <a:avLst/>
              <a:gdLst/>
              <a:ahLst/>
              <a:cxnLst/>
              <a:rect l="l" t="t" r="r" b="b"/>
              <a:pathLst>
                <a:path w="2736"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0"/>
            <p:cNvSpPr/>
            <p:nvPr/>
          </p:nvSpPr>
          <p:spPr>
            <a:xfrm>
              <a:off x="8049525" y="3947400"/>
              <a:ext cx="70075" cy="68425"/>
            </a:xfrm>
            <a:custGeom>
              <a:avLst/>
              <a:gdLst/>
              <a:ahLst/>
              <a:cxnLst/>
              <a:rect l="l" t="t" r="r" b="b"/>
              <a:pathLst>
                <a:path w="2803" h="2737" extrusionOk="0">
                  <a:moveTo>
                    <a:pt x="2536" y="1"/>
                  </a:moveTo>
                  <a:lnTo>
                    <a:pt x="1" y="201"/>
                  </a:lnTo>
                  <a:lnTo>
                    <a:pt x="268" y="2736"/>
                  </a:lnTo>
                  <a:lnTo>
                    <a:pt x="2803" y="2503"/>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0"/>
            <p:cNvSpPr/>
            <p:nvPr/>
          </p:nvSpPr>
          <p:spPr>
            <a:xfrm>
              <a:off x="8119575" y="4004950"/>
              <a:ext cx="70075" cy="68400"/>
            </a:xfrm>
            <a:custGeom>
              <a:avLst/>
              <a:gdLst/>
              <a:ahLst/>
              <a:cxnLst/>
              <a:rect l="l" t="t" r="r" b="b"/>
              <a:pathLst>
                <a:path w="2803" h="2736" extrusionOk="0">
                  <a:moveTo>
                    <a:pt x="2536" y="0"/>
                  </a:moveTo>
                  <a:lnTo>
                    <a:pt x="1" y="201"/>
                  </a:lnTo>
                  <a:lnTo>
                    <a:pt x="234" y="2736"/>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0"/>
            <p:cNvSpPr/>
            <p:nvPr/>
          </p:nvSpPr>
          <p:spPr>
            <a:xfrm>
              <a:off x="8189625" y="4061650"/>
              <a:ext cx="68425" cy="69250"/>
            </a:xfrm>
            <a:custGeom>
              <a:avLst/>
              <a:gdLst/>
              <a:ahLst/>
              <a:cxnLst/>
              <a:rect l="l" t="t" r="r" b="b"/>
              <a:pathLst>
                <a:path w="2737" h="2770" extrusionOk="0">
                  <a:moveTo>
                    <a:pt x="2536" y="1"/>
                  </a:moveTo>
                  <a:lnTo>
                    <a:pt x="1" y="234"/>
                  </a:lnTo>
                  <a:lnTo>
                    <a:pt x="201" y="2769"/>
                  </a:lnTo>
                  <a:lnTo>
                    <a:pt x="2736"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0"/>
            <p:cNvSpPr/>
            <p:nvPr/>
          </p:nvSpPr>
          <p:spPr>
            <a:xfrm>
              <a:off x="8194650" y="4125875"/>
              <a:ext cx="70075" cy="68400"/>
            </a:xfrm>
            <a:custGeom>
              <a:avLst/>
              <a:gdLst/>
              <a:ahLst/>
              <a:cxnLst/>
              <a:rect l="l" t="t" r="r" b="b"/>
              <a:pathLst>
                <a:path w="2803" h="2736" extrusionOk="0">
                  <a:moveTo>
                    <a:pt x="2535" y="0"/>
                  </a:moveTo>
                  <a:lnTo>
                    <a:pt x="0" y="200"/>
                  </a:lnTo>
                  <a:lnTo>
                    <a:pt x="234" y="2735"/>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0"/>
            <p:cNvSpPr/>
            <p:nvPr/>
          </p:nvSpPr>
          <p:spPr>
            <a:xfrm>
              <a:off x="8200475" y="4188400"/>
              <a:ext cx="70075" cy="69250"/>
            </a:xfrm>
            <a:custGeom>
              <a:avLst/>
              <a:gdLst/>
              <a:ahLst/>
              <a:cxnLst/>
              <a:rect l="l" t="t" r="r" b="b"/>
              <a:pathLst>
                <a:path w="2803" h="2770" extrusionOk="0">
                  <a:moveTo>
                    <a:pt x="2569" y="1"/>
                  </a:moveTo>
                  <a:lnTo>
                    <a:pt x="1" y="234"/>
                  </a:lnTo>
                  <a:lnTo>
                    <a:pt x="267" y="2770"/>
                  </a:lnTo>
                  <a:lnTo>
                    <a:pt x="2803"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0"/>
            <p:cNvSpPr/>
            <p:nvPr/>
          </p:nvSpPr>
          <p:spPr>
            <a:xfrm>
              <a:off x="8207150" y="4251800"/>
              <a:ext cx="68400" cy="68400"/>
            </a:xfrm>
            <a:custGeom>
              <a:avLst/>
              <a:gdLst/>
              <a:ahLst/>
              <a:cxnLst/>
              <a:rect l="l" t="t" r="r" b="b"/>
              <a:pathLst>
                <a:path w="2736" h="2736" extrusionOk="0">
                  <a:moveTo>
                    <a:pt x="2536" y="0"/>
                  </a:moveTo>
                  <a:lnTo>
                    <a:pt x="0" y="234"/>
                  </a:lnTo>
                  <a:lnTo>
                    <a:pt x="201" y="2735"/>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0"/>
            <p:cNvSpPr/>
            <p:nvPr/>
          </p:nvSpPr>
          <p:spPr>
            <a:xfrm>
              <a:off x="8212150" y="4315175"/>
              <a:ext cx="70075" cy="69225"/>
            </a:xfrm>
            <a:custGeom>
              <a:avLst/>
              <a:gdLst/>
              <a:ahLst/>
              <a:cxnLst/>
              <a:rect l="l" t="t" r="r" b="b"/>
              <a:pathLst>
                <a:path w="2803" h="2769" extrusionOk="0">
                  <a:moveTo>
                    <a:pt x="2536" y="0"/>
                  </a:moveTo>
                  <a:lnTo>
                    <a:pt x="1" y="200"/>
                  </a:lnTo>
                  <a:lnTo>
                    <a:pt x="267" y="2769"/>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0"/>
            <p:cNvSpPr/>
            <p:nvPr/>
          </p:nvSpPr>
          <p:spPr>
            <a:xfrm>
              <a:off x="8218825" y="4377725"/>
              <a:ext cx="69250" cy="70075"/>
            </a:xfrm>
            <a:custGeom>
              <a:avLst/>
              <a:gdLst/>
              <a:ahLst/>
              <a:cxnLst/>
              <a:rect l="l" t="t" r="r" b="b"/>
              <a:pathLst>
                <a:path w="2770" h="2803" extrusionOk="0">
                  <a:moveTo>
                    <a:pt x="2536" y="0"/>
                  </a:moveTo>
                  <a:lnTo>
                    <a:pt x="0" y="267"/>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0"/>
            <p:cNvSpPr/>
            <p:nvPr/>
          </p:nvSpPr>
          <p:spPr>
            <a:xfrm>
              <a:off x="8224650" y="4441100"/>
              <a:ext cx="69250" cy="69225"/>
            </a:xfrm>
            <a:custGeom>
              <a:avLst/>
              <a:gdLst/>
              <a:ahLst/>
              <a:cxnLst/>
              <a:rect l="l" t="t" r="r" b="b"/>
              <a:pathLst>
                <a:path w="2770" h="2769" extrusionOk="0">
                  <a:moveTo>
                    <a:pt x="2536" y="0"/>
                  </a:moveTo>
                  <a:lnTo>
                    <a:pt x="1" y="267"/>
                  </a:lnTo>
                  <a:lnTo>
                    <a:pt x="201"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0"/>
            <p:cNvSpPr/>
            <p:nvPr/>
          </p:nvSpPr>
          <p:spPr>
            <a:xfrm>
              <a:off x="8229675" y="4505300"/>
              <a:ext cx="70075" cy="68400"/>
            </a:xfrm>
            <a:custGeom>
              <a:avLst/>
              <a:gdLst/>
              <a:ahLst/>
              <a:cxnLst/>
              <a:rect l="l" t="t" r="r" b="b"/>
              <a:pathLst>
                <a:path w="2803" h="2736" extrusionOk="0">
                  <a:moveTo>
                    <a:pt x="2569" y="1"/>
                  </a:moveTo>
                  <a:lnTo>
                    <a:pt x="0" y="201"/>
                  </a:lnTo>
                  <a:lnTo>
                    <a:pt x="267" y="2736"/>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0"/>
            <p:cNvSpPr/>
            <p:nvPr/>
          </p:nvSpPr>
          <p:spPr>
            <a:xfrm>
              <a:off x="8172950" y="4573700"/>
              <a:ext cx="68425" cy="69225"/>
            </a:xfrm>
            <a:custGeom>
              <a:avLst/>
              <a:gdLst/>
              <a:ahLst/>
              <a:cxnLst/>
              <a:rect l="l" t="t" r="r" b="b"/>
              <a:pathLst>
                <a:path w="2737" h="2769" extrusionOk="0">
                  <a:moveTo>
                    <a:pt x="2536" y="0"/>
                  </a:moveTo>
                  <a:lnTo>
                    <a:pt x="1" y="267"/>
                  </a:lnTo>
                  <a:lnTo>
                    <a:pt x="201" y="2769"/>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0"/>
            <p:cNvSpPr/>
            <p:nvPr/>
          </p:nvSpPr>
          <p:spPr>
            <a:xfrm>
              <a:off x="8114575" y="4642900"/>
              <a:ext cx="69250" cy="69250"/>
            </a:xfrm>
            <a:custGeom>
              <a:avLst/>
              <a:gdLst/>
              <a:ahLst/>
              <a:cxnLst/>
              <a:rect l="l" t="t" r="r" b="b"/>
              <a:pathLst>
                <a:path w="2770" h="2770" extrusionOk="0">
                  <a:moveTo>
                    <a:pt x="2536" y="1"/>
                  </a:moveTo>
                  <a:lnTo>
                    <a:pt x="1" y="234"/>
                  </a:lnTo>
                  <a:lnTo>
                    <a:pt x="234" y="2769"/>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0"/>
            <p:cNvSpPr/>
            <p:nvPr/>
          </p:nvSpPr>
          <p:spPr>
            <a:xfrm>
              <a:off x="8057050" y="4712125"/>
              <a:ext cx="70075" cy="69225"/>
            </a:xfrm>
            <a:custGeom>
              <a:avLst/>
              <a:gdLst/>
              <a:ahLst/>
              <a:cxnLst/>
              <a:rect l="l" t="t" r="r" b="b"/>
              <a:pathLst>
                <a:path w="2803" h="2769" extrusionOk="0">
                  <a:moveTo>
                    <a:pt x="2535" y="0"/>
                  </a:moveTo>
                  <a:lnTo>
                    <a:pt x="0" y="234"/>
                  </a:lnTo>
                  <a:lnTo>
                    <a:pt x="234" y="2769"/>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0"/>
            <p:cNvSpPr/>
            <p:nvPr/>
          </p:nvSpPr>
          <p:spPr>
            <a:xfrm>
              <a:off x="7993650" y="4717950"/>
              <a:ext cx="69250" cy="69250"/>
            </a:xfrm>
            <a:custGeom>
              <a:avLst/>
              <a:gdLst/>
              <a:ahLst/>
              <a:cxnLst/>
              <a:rect l="l" t="t" r="r" b="b"/>
              <a:pathLst>
                <a:path w="2770" h="2770" extrusionOk="0">
                  <a:moveTo>
                    <a:pt x="2536" y="1"/>
                  </a:moveTo>
                  <a:lnTo>
                    <a:pt x="1" y="234"/>
                  </a:lnTo>
                  <a:lnTo>
                    <a:pt x="234" y="2769"/>
                  </a:lnTo>
                  <a:lnTo>
                    <a:pt x="2770"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0"/>
            <p:cNvSpPr/>
            <p:nvPr/>
          </p:nvSpPr>
          <p:spPr>
            <a:xfrm>
              <a:off x="7923600" y="4660425"/>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0"/>
            <p:cNvSpPr/>
            <p:nvPr/>
          </p:nvSpPr>
          <p:spPr>
            <a:xfrm>
              <a:off x="7860225" y="4666250"/>
              <a:ext cx="69250" cy="69250"/>
            </a:xfrm>
            <a:custGeom>
              <a:avLst/>
              <a:gdLst/>
              <a:ahLst/>
              <a:cxnLst/>
              <a:rect l="l" t="t" r="r" b="b"/>
              <a:pathLst>
                <a:path w="2770" h="2770" extrusionOk="0">
                  <a:moveTo>
                    <a:pt x="2536" y="1"/>
                  </a:moveTo>
                  <a:lnTo>
                    <a:pt x="1" y="234"/>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0"/>
            <p:cNvSpPr/>
            <p:nvPr/>
          </p:nvSpPr>
          <p:spPr>
            <a:xfrm>
              <a:off x="7790175" y="4609550"/>
              <a:ext cx="70075" cy="68400"/>
            </a:xfrm>
            <a:custGeom>
              <a:avLst/>
              <a:gdLst/>
              <a:ahLst/>
              <a:cxnLst/>
              <a:rect l="l" t="t" r="r" b="b"/>
              <a:pathLst>
                <a:path w="2803" h="2736" extrusionOk="0">
                  <a:moveTo>
                    <a:pt x="2569" y="0"/>
                  </a:moveTo>
                  <a:lnTo>
                    <a:pt x="1" y="201"/>
                  </a:lnTo>
                  <a:lnTo>
                    <a:pt x="234" y="2736"/>
                  </a:lnTo>
                  <a:lnTo>
                    <a:pt x="2803"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0"/>
            <p:cNvSpPr/>
            <p:nvPr/>
          </p:nvSpPr>
          <p:spPr>
            <a:xfrm>
              <a:off x="7720975" y="4552000"/>
              <a:ext cx="69225" cy="68400"/>
            </a:xfrm>
            <a:custGeom>
              <a:avLst/>
              <a:gdLst/>
              <a:ahLst/>
              <a:cxnLst/>
              <a:rect l="l" t="t" r="r" b="b"/>
              <a:pathLst>
                <a:path w="2769" h="2736" extrusionOk="0">
                  <a:moveTo>
                    <a:pt x="2569" y="1"/>
                  </a:moveTo>
                  <a:lnTo>
                    <a:pt x="0"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0"/>
            <p:cNvSpPr/>
            <p:nvPr/>
          </p:nvSpPr>
          <p:spPr>
            <a:xfrm>
              <a:off x="7651750" y="4494475"/>
              <a:ext cx="69250" cy="69225"/>
            </a:xfrm>
            <a:custGeom>
              <a:avLst/>
              <a:gdLst/>
              <a:ahLst/>
              <a:cxnLst/>
              <a:rect l="l" t="t" r="r" b="b"/>
              <a:pathLst>
                <a:path w="2770" h="2769" extrusionOk="0">
                  <a:moveTo>
                    <a:pt x="2536" y="0"/>
                  </a:moveTo>
                  <a:lnTo>
                    <a:pt x="1" y="200"/>
                  </a:lnTo>
                  <a:lnTo>
                    <a:pt x="234" y="2769"/>
                  </a:lnTo>
                  <a:lnTo>
                    <a:pt x="2769"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0"/>
            <p:cNvSpPr/>
            <p:nvPr/>
          </p:nvSpPr>
          <p:spPr>
            <a:xfrm>
              <a:off x="7587550" y="4499475"/>
              <a:ext cx="70075" cy="70075"/>
            </a:xfrm>
            <a:custGeom>
              <a:avLst/>
              <a:gdLst/>
              <a:ahLst/>
              <a:cxnLst/>
              <a:rect l="l" t="t" r="r" b="b"/>
              <a:pathLst>
                <a:path w="2803" h="2803" extrusionOk="0">
                  <a:moveTo>
                    <a:pt x="2569" y="0"/>
                  </a:moveTo>
                  <a:lnTo>
                    <a:pt x="0" y="267"/>
                  </a:lnTo>
                  <a:lnTo>
                    <a:pt x="267" y="2802"/>
                  </a:lnTo>
                  <a:lnTo>
                    <a:pt x="2802" y="2569"/>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0"/>
            <p:cNvSpPr/>
            <p:nvPr/>
          </p:nvSpPr>
          <p:spPr>
            <a:xfrm>
              <a:off x="7524150" y="4506150"/>
              <a:ext cx="70075" cy="68400"/>
            </a:xfrm>
            <a:custGeom>
              <a:avLst/>
              <a:gdLst/>
              <a:ahLst/>
              <a:cxnLst/>
              <a:rect l="l" t="t" r="r" b="b"/>
              <a:pathLst>
                <a:path w="2803" h="2736" extrusionOk="0">
                  <a:moveTo>
                    <a:pt x="2536" y="0"/>
                  </a:moveTo>
                  <a:lnTo>
                    <a:pt x="1" y="200"/>
                  </a:lnTo>
                  <a:lnTo>
                    <a:pt x="268"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0"/>
            <p:cNvSpPr/>
            <p:nvPr/>
          </p:nvSpPr>
          <p:spPr>
            <a:xfrm>
              <a:off x="7761000" y="4155050"/>
              <a:ext cx="324425" cy="321925"/>
            </a:xfrm>
            <a:custGeom>
              <a:avLst/>
              <a:gdLst/>
              <a:ahLst/>
              <a:cxnLst/>
              <a:rect l="l" t="t" r="r" b="b"/>
              <a:pathLst>
                <a:path w="12977" h="12877" fill="none" extrusionOk="0">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0"/>
            <p:cNvSpPr/>
            <p:nvPr/>
          </p:nvSpPr>
          <p:spPr>
            <a:xfrm>
              <a:off x="6933750" y="4230950"/>
              <a:ext cx="323575" cy="321925"/>
            </a:xfrm>
            <a:custGeom>
              <a:avLst/>
              <a:gdLst/>
              <a:ahLst/>
              <a:cxnLst/>
              <a:rect l="l" t="t" r="r" b="b"/>
              <a:pathLst>
                <a:path w="12943" h="12877" fill="none" extrusionOk="0">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7" name="Google Shape;1977;p70"/>
          <p:cNvSpPr/>
          <p:nvPr/>
        </p:nvSpPr>
        <p:spPr>
          <a:xfrm>
            <a:off x="7684552" y="2454512"/>
            <a:ext cx="598040" cy="595979"/>
          </a:xfrm>
          <a:custGeom>
            <a:avLst/>
            <a:gdLst/>
            <a:ahLst/>
            <a:cxnLst/>
            <a:rect l="l" t="t" r="r" b="b"/>
            <a:pathLst>
              <a:path w="19148" h="19082" extrusionOk="0">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98;p70">
            <a:extLst>
              <a:ext uri="{FF2B5EF4-FFF2-40B4-BE49-F238E27FC236}">
                <a16:creationId xmlns:a16="http://schemas.microsoft.com/office/drawing/2014/main" id="{A4660E5E-C88E-49AF-B213-2C5E96453154}"/>
              </a:ext>
            </a:extLst>
          </p:cNvPr>
          <p:cNvSpPr txBox="1">
            <a:spLocks/>
          </p:cNvSpPr>
          <p:nvPr/>
        </p:nvSpPr>
        <p:spPr>
          <a:xfrm>
            <a:off x="1915916" y="4095287"/>
            <a:ext cx="5342577" cy="83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1"/>
              </a:buClr>
              <a:buSzPts val="1800"/>
              <a:buFont typeface="Fira Code"/>
              <a:buNone/>
              <a:defRPr sz="1800" b="0" i="0" u="none" strike="noStrike" cap="none">
                <a:solidFill>
                  <a:schemeClr val="dk1"/>
                </a:solidFill>
                <a:latin typeface="Fira Code"/>
                <a:ea typeface="Fira Code"/>
                <a:cs typeface="Fira Code"/>
                <a:sym typeface="Fira Code"/>
              </a:defRPr>
            </a:lvl9pPr>
          </a:lstStyle>
          <a:p>
            <a:pPr marL="0" indent="0" algn="just">
              <a:buSzPts val="1100"/>
              <a:buFont typeface="Arial"/>
              <a:buNone/>
            </a:pPr>
            <a:r>
              <a:rPr lang="en-US" b="1"/>
              <a:t># https://www.youtube.com/watch?v=Dg2WQRj4lSE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lvl="0"/>
            <a:r>
              <a:rPr lang="en-US"/>
              <a:t>Giới Thiệu Về Wireframe</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39" name="Hình ảnh 38">
            <a:extLst>
              <a:ext uri="{FF2B5EF4-FFF2-40B4-BE49-F238E27FC236}">
                <a16:creationId xmlns:a16="http://schemas.microsoft.com/office/drawing/2014/main" id="{72C77A1B-406C-473E-BB5A-CF96307B5AFC}"/>
              </a:ext>
            </a:extLst>
          </p:cNvPr>
          <p:cNvPicPr>
            <a:picLocks noChangeAspect="1"/>
          </p:cNvPicPr>
          <p:nvPr>
            <p:custDataLst>
              <p:tags r:id="rId1"/>
            </p:custDataLst>
          </p:nvPr>
        </p:nvPicPr>
        <p:blipFill rotWithShape="1">
          <a:blip r:embed="rId4"/>
          <a:srcRect/>
          <a:stretch/>
        </p:blipFill>
        <p:spPr>
          <a:xfrm>
            <a:off x="5835740" y="1721750"/>
            <a:ext cx="3146695" cy="2633952"/>
          </a:xfrm>
          <a:prstGeom prst="rect">
            <a:avLst/>
          </a:prstGeom>
          <a:solidFill>
            <a:srgbClr val="DCDCDC">
              <a:alpha val="0"/>
            </a:srgbClr>
          </a:solidFill>
          <a:ln>
            <a:solidFill>
              <a:srgbClr val="FFFFFF"/>
            </a:solidFill>
          </a:ln>
        </p:spPr>
      </p:pic>
      <p:grpSp>
        <p:nvGrpSpPr>
          <p:cNvPr id="40" name="Google Shape;746;p39">
            <a:extLst>
              <a:ext uri="{FF2B5EF4-FFF2-40B4-BE49-F238E27FC236}">
                <a16:creationId xmlns:a16="http://schemas.microsoft.com/office/drawing/2014/main" id="{47E818CD-CD57-4402-9550-8A45769EEE0D}"/>
              </a:ext>
            </a:extLst>
          </p:cNvPr>
          <p:cNvGrpSpPr/>
          <p:nvPr/>
        </p:nvGrpSpPr>
        <p:grpSpPr>
          <a:xfrm>
            <a:off x="2744369" y="3759156"/>
            <a:ext cx="723042" cy="598023"/>
            <a:chOff x="1654675" y="4256126"/>
            <a:chExt cx="851841" cy="704551"/>
          </a:xfrm>
        </p:grpSpPr>
        <p:grpSp>
          <p:nvGrpSpPr>
            <p:cNvPr id="41" name="Google Shape;747;p39">
              <a:extLst>
                <a:ext uri="{FF2B5EF4-FFF2-40B4-BE49-F238E27FC236}">
                  <a16:creationId xmlns:a16="http://schemas.microsoft.com/office/drawing/2014/main" id="{070722B4-F706-4450-B5A5-4D96DFF6F262}"/>
                </a:ext>
              </a:extLst>
            </p:cNvPr>
            <p:cNvGrpSpPr/>
            <p:nvPr/>
          </p:nvGrpSpPr>
          <p:grpSpPr>
            <a:xfrm>
              <a:off x="1654675" y="4256126"/>
              <a:ext cx="445587" cy="704551"/>
              <a:chOff x="1654675" y="4256126"/>
              <a:chExt cx="445587" cy="704551"/>
            </a:xfrm>
          </p:grpSpPr>
          <p:sp>
            <p:nvSpPr>
              <p:cNvPr id="60" name="Google Shape;748;p39">
                <a:extLst>
                  <a:ext uri="{FF2B5EF4-FFF2-40B4-BE49-F238E27FC236}">
                    <a16:creationId xmlns:a16="http://schemas.microsoft.com/office/drawing/2014/main" id="{E889E40D-0522-4E0A-B9DA-71ED931095F3}"/>
                  </a:ext>
                </a:extLst>
              </p:cNvPr>
              <p:cNvSpPr/>
              <p:nvPr/>
            </p:nvSpPr>
            <p:spPr>
              <a:xfrm>
                <a:off x="1655926" y="4257377"/>
                <a:ext cx="440657" cy="703300"/>
              </a:xfrm>
              <a:custGeom>
                <a:avLst/>
                <a:gdLst/>
                <a:ahLst/>
                <a:cxnLst/>
                <a:rect l="l" t="t" r="r" b="b"/>
                <a:pathLst>
                  <a:path w="11976" h="19114" extrusionOk="0">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9;p39">
                <a:extLst>
                  <a:ext uri="{FF2B5EF4-FFF2-40B4-BE49-F238E27FC236}">
                    <a16:creationId xmlns:a16="http://schemas.microsoft.com/office/drawing/2014/main" id="{0A32F6E8-76BC-41D8-BB33-A5872451EF5A}"/>
                  </a:ext>
                </a:extLst>
              </p:cNvPr>
              <p:cNvSpPr/>
              <p:nvPr/>
            </p:nvSpPr>
            <p:spPr>
              <a:xfrm>
                <a:off x="1654675" y="4256126"/>
                <a:ext cx="36869" cy="628459"/>
              </a:xfrm>
              <a:custGeom>
                <a:avLst/>
                <a:gdLst/>
                <a:ahLst/>
                <a:cxnLst/>
                <a:rect l="l" t="t" r="r" b="b"/>
                <a:pathLst>
                  <a:path w="1002" h="17080" extrusionOk="0">
                    <a:moveTo>
                      <a:pt x="1" y="1"/>
                    </a:moveTo>
                    <a:lnTo>
                      <a:pt x="1" y="17080"/>
                    </a:lnTo>
                    <a:lnTo>
                      <a:pt x="1002" y="17080"/>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0;p39">
                <a:extLst>
                  <a:ext uri="{FF2B5EF4-FFF2-40B4-BE49-F238E27FC236}">
                    <a16:creationId xmlns:a16="http://schemas.microsoft.com/office/drawing/2014/main" id="{B1E4DADC-6CFB-4A65-8431-DEDC999F1A15}"/>
                  </a:ext>
                </a:extLst>
              </p:cNvPr>
              <p:cNvSpPr/>
              <p:nvPr/>
            </p:nvSpPr>
            <p:spPr>
              <a:xfrm>
                <a:off x="1692758" y="4292958"/>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1;p39">
                <a:extLst>
                  <a:ext uri="{FF2B5EF4-FFF2-40B4-BE49-F238E27FC236}">
                    <a16:creationId xmlns:a16="http://schemas.microsoft.com/office/drawing/2014/main" id="{DE59EFAE-2EEB-4106-B3B3-5B50376688CD}"/>
                  </a:ext>
                </a:extLst>
              </p:cNvPr>
              <p:cNvSpPr/>
              <p:nvPr/>
            </p:nvSpPr>
            <p:spPr>
              <a:xfrm>
                <a:off x="1729553" y="4329790"/>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52;p39">
                <a:extLst>
                  <a:ext uri="{FF2B5EF4-FFF2-40B4-BE49-F238E27FC236}">
                    <a16:creationId xmlns:a16="http://schemas.microsoft.com/office/drawing/2014/main" id="{7AAE4F20-A8A7-4E91-A353-20351ED12273}"/>
                  </a:ext>
                </a:extLst>
              </p:cNvPr>
              <p:cNvSpPr/>
              <p:nvPr/>
            </p:nvSpPr>
            <p:spPr>
              <a:xfrm>
                <a:off x="1765170" y="436662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53;p39">
                <a:extLst>
                  <a:ext uri="{FF2B5EF4-FFF2-40B4-BE49-F238E27FC236}">
                    <a16:creationId xmlns:a16="http://schemas.microsoft.com/office/drawing/2014/main" id="{D52D0506-3165-42A6-A804-D69F9D75F605}"/>
                  </a:ext>
                </a:extLst>
              </p:cNvPr>
              <p:cNvSpPr/>
              <p:nvPr/>
            </p:nvSpPr>
            <p:spPr>
              <a:xfrm>
                <a:off x="1803216" y="4403416"/>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54;p39">
                <a:extLst>
                  <a:ext uri="{FF2B5EF4-FFF2-40B4-BE49-F238E27FC236}">
                    <a16:creationId xmlns:a16="http://schemas.microsoft.com/office/drawing/2014/main" id="{63F1CD27-6ABA-4360-B9A3-F9458402305E}"/>
                  </a:ext>
                </a:extLst>
              </p:cNvPr>
              <p:cNvSpPr/>
              <p:nvPr/>
            </p:nvSpPr>
            <p:spPr>
              <a:xfrm>
                <a:off x="1841262" y="4440248"/>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55;p39">
                <a:extLst>
                  <a:ext uri="{FF2B5EF4-FFF2-40B4-BE49-F238E27FC236}">
                    <a16:creationId xmlns:a16="http://schemas.microsoft.com/office/drawing/2014/main" id="{746FB433-C4AA-4B38-8A67-2B796D616EEB}"/>
                  </a:ext>
                </a:extLst>
              </p:cNvPr>
              <p:cNvSpPr/>
              <p:nvPr/>
            </p:nvSpPr>
            <p:spPr>
              <a:xfrm>
                <a:off x="1878057" y="4477080"/>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56;p39">
                <a:extLst>
                  <a:ext uri="{FF2B5EF4-FFF2-40B4-BE49-F238E27FC236}">
                    <a16:creationId xmlns:a16="http://schemas.microsoft.com/office/drawing/2014/main" id="{B4236F0A-CD99-4155-BC05-FB41063284AE}"/>
                  </a:ext>
                </a:extLst>
              </p:cNvPr>
              <p:cNvSpPr/>
              <p:nvPr/>
            </p:nvSpPr>
            <p:spPr>
              <a:xfrm>
                <a:off x="1914889" y="45151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57;p39">
                <a:extLst>
                  <a:ext uri="{FF2B5EF4-FFF2-40B4-BE49-F238E27FC236}">
                    <a16:creationId xmlns:a16="http://schemas.microsoft.com/office/drawing/2014/main" id="{48E19ECB-E7A4-4290-A936-35DB69BB0DE3}"/>
                  </a:ext>
                </a:extLst>
              </p:cNvPr>
              <p:cNvSpPr/>
              <p:nvPr/>
            </p:nvSpPr>
            <p:spPr>
              <a:xfrm>
                <a:off x="1951721" y="4551920"/>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58;p39">
                <a:extLst>
                  <a:ext uri="{FF2B5EF4-FFF2-40B4-BE49-F238E27FC236}">
                    <a16:creationId xmlns:a16="http://schemas.microsoft.com/office/drawing/2014/main" id="{DC6DD675-F390-4487-ACEC-F7AB18D638B6}"/>
                  </a:ext>
                </a:extLst>
              </p:cNvPr>
              <p:cNvSpPr/>
              <p:nvPr/>
            </p:nvSpPr>
            <p:spPr>
              <a:xfrm>
                <a:off x="1988553" y="458875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59;p39">
                <a:extLst>
                  <a:ext uri="{FF2B5EF4-FFF2-40B4-BE49-F238E27FC236}">
                    <a16:creationId xmlns:a16="http://schemas.microsoft.com/office/drawing/2014/main" id="{6F0B1C58-CAD7-4708-B462-9A5867152845}"/>
                  </a:ext>
                </a:extLst>
              </p:cNvPr>
              <p:cNvSpPr/>
              <p:nvPr/>
            </p:nvSpPr>
            <p:spPr>
              <a:xfrm>
                <a:off x="2025348" y="4625584"/>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60;p39">
                <a:extLst>
                  <a:ext uri="{FF2B5EF4-FFF2-40B4-BE49-F238E27FC236}">
                    <a16:creationId xmlns:a16="http://schemas.microsoft.com/office/drawing/2014/main" id="{8071D83A-9D47-4030-9E74-C375D6E59879}"/>
                  </a:ext>
                </a:extLst>
              </p:cNvPr>
              <p:cNvSpPr/>
              <p:nvPr/>
            </p:nvSpPr>
            <p:spPr>
              <a:xfrm>
                <a:off x="2062179" y="4662415"/>
                <a:ext cx="36869" cy="36832"/>
              </a:xfrm>
              <a:custGeom>
                <a:avLst/>
                <a:gdLst/>
                <a:ahLst/>
                <a:cxnLst/>
                <a:rect l="l" t="t" r="r" b="b"/>
                <a:pathLst>
                  <a:path w="1002" h="1001" extrusionOk="0">
                    <a:moveTo>
                      <a:pt x="1" y="0"/>
                    </a:moveTo>
                    <a:lnTo>
                      <a:pt x="1" y="1001"/>
                    </a:lnTo>
                    <a:lnTo>
                      <a:pt x="1001" y="1001"/>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61;p39">
                <a:extLst>
                  <a:ext uri="{FF2B5EF4-FFF2-40B4-BE49-F238E27FC236}">
                    <a16:creationId xmlns:a16="http://schemas.microsoft.com/office/drawing/2014/main" id="{52EE25CB-315E-4523-AEC3-D9AF2D17041F}"/>
                  </a:ext>
                </a:extLst>
              </p:cNvPr>
              <p:cNvSpPr/>
              <p:nvPr/>
            </p:nvSpPr>
            <p:spPr>
              <a:xfrm>
                <a:off x="1914889" y="469921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62;p39">
                <a:extLst>
                  <a:ext uri="{FF2B5EF4-FFF2-40B4-BE49-F238E27FC236}">
                    <a16:creationId xmlns:a16="http://schemas.microsoft.com/office/drawing/2014/main" id="{BD002226-D2D7-43CD-8E34-45B02F91A1E4}"/>
                  </a:ext>
                </a:extLst>
              </p:cNvPr>
              <p:cNvSpPr/>
              <p:nvPr/>
            </p:nvSpPr>
            <p:spPr>
              <a:xfrm>
                <a:off x="1914889" y="473604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63;p39">
                <a:extLst>
                  <a:ext uri="{FF2B5EF4-FFF2-40B4-BE49-F238E27FC236}">
                    <a16:creationId xmlns:a16="http://schemas.microsoft.com/office/drawing/2014/main" id="{967D0E00-61D5-4BB2-8EB6-0AB34445D747}"/>
                  </a:ext>
                </a:extLst>
              </p:cNvPr>
              <p:cNvSpPr/>
              <p:nvPr/>
            </p:nvSpPr>
            <p:spPr>
              <a:xfrm>
                <a:off x="1803216" y="473604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4;p39">
                <a:extLst>
                  <a:ext uri="{FF2B5EF4-FFF2-40B4-BE49-F238E27FC236}">
                    <a16:creationId xmlns:a16="http://schemas.microsoft.com/office/drawing/2014/main" id="{608986BD-1837-4556-A1D0-FF478F3967CD}"/>
                  </a:ext>
                </a:extLst>
              </p:cNvPr>
              <p:cNvSpPr/>
              <p:nvPr/>
            </p:nvSpPr>
            <p:spPr>
              <a:xfrm>
                <a:off x="1841262" y="4772874"/>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65;p39">
                <a:extLst>
                  <a:ext uri="{FF2B5EF4-FFF2-40B4-BE49-F238E27FC236}">
                    <a16:creationId xmlns:a16="http://schemas.microsoft.com/office/drawing/2014/main" id="{9CB61AA6-1741-4BF5-813A-227CB5FE5D8C}"/>
                  </a:ext>
                </a:extLst>
              </p:cNvPr>
              <p:cNvSpPr/>
              <p:nvPr/>
            </p:nvSpPr>
            <p:spPr>
              <a:xfrm>
                <a:off x="1878057" y="4847751"/>
                <a:ext cx="36869" cy="73664"/>
              </a:xfrm>
              <a:custGeom>
                <a:avLst/>
                <a:gdLst/>
                <a:ahLst/>
                <a:cxnLst/>
                <a:rect l="l" t="t" r="r" b="b"/>
                <a:pathLst>
                  <a:path w="1002" h="2002" extrusionOk="0">
                    <a:moveTo>
                      <a:pt x="1" y="0"/>
                    </a:moveTo>
                    <a:lnTo>
                      <a:pt x="1" y="2001"/>
                    </a:lnTo>
                    <a:lnTo>
                      <a:pt x="1002" y="2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66;p39">
                <a:extLst>
                  <a:ext uri="{FF2B5EF4-FFF2-40B4-BE49-F238E27FC236}">
                    <a16:creationId xmlns:a16="http://schemas.microsoft.com/office/drawing/2014/main" id="{BB08C07B-DFE1-4064-8542-2C633331E6DE}"/>
                  </a:ext>
                </a:extLst>
              </p:cNvPr>
              <p:cNvSpPr/>
              <p:nvPr/>
            </p:nvSpPr>
            <p:spPr>
              <a:xfrm>
                <a:off x="1914889" y="4921378"/>
                <a:ext cx="73700" cy="36869"/>
              </a:xfrm>
              <a:custGeom>
                <a:avLst/>
                <a:gdLst/>
                <a:ahLst/>
                <a:cxnLst/>
                <a:rect l="l" t="t" r="r" b="b"/>
                <a:pathLst>
                  <a:path w="2003" h="1002"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67;p39">
                <a:extLst>
                  <a:ext uri="{FF2B5EF4-FFF2-40B4-BE49-F238E27FC236}">
                    <a16:creationId xmlns:a16="http://schemas.microsoft.com/office/drawing/2014/main" id="{A49D7777-7191-4F01-AA94-1E8222BFA96B}"/>
                  </a:ext>
                </a:extLst>
              </p:cNvPr>
              <p:cNvSpPr/>
              <p:nvPr/>
            </p:nvSpPr>
            <p:spPr>
              <a:xfrm>
                <a:off x="1951721" y="4772874"/>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68;p39">
                <a:extLst>
                  <a:ext uri="{FF2B5EF4-FFF2-40B4-BE49-F238E27FC236}">
                    <a16:creationId xmlns:a16="http://schemas.microsoft.com/office/drawing/2014/main" id="{9AFE3EFF-4DA9-48B4-AA48-275D4718B02E}"/>
                  </a:ext>
                </a:extLst>
              </p:cNvPr>
              <p:cNvSpPr/>
              <p:nvPr/>
            </p:nvSpPr>
            <p:spPr>
              <a:xfrm>
                <a:off x="1988553" y="4847751"/>
                <a:ext cx="36832" cy="73664"/>
              </a:xfrm>
              <a:custGeom>
                <a:avLst/>
                <a:gdLst/>
                <a:ahLst/>
                <a:cxnLst/>
                <a:rect l="l" t="t" r="r" b="b"/>
                <a:pathLst>
                  <a:path w="1001" h="2002" extrusionOk="0">
                    <a:moveTo>
                      <a:pt x="0" y="0"/>
                    </a:moveTo>
                    <a:lnTo>
                      <a:pt x="0" y="2001"/>
                    </a:lnTo>
                    <a:lnTo>
                      <a:pt x="1001" y="2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69;p39">
                <a:extLst>
                  <a:ext uri="{FF2B5EF4-FFF2-40B4-BE49-F238E27FC236}">
                    <a16:creationId xmlns:a16="http://schemas.microsoft.com/office/drawing/2014/main" id="{A9AB86A5-58C5-4803-A1B8-5B54A7A14ACE}"/>
                  </a:ext>
                </a:extLst>
              </p:cNvPr>
              <p:cNvSpPr/>
              <p:nvPr/>
            </p:nvSpPr>
            <p:spPr>
              <a:xfrm>
                <a:off x="1765170" y="47728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0;p39">
                <a:extLst>
                  <a:ext uri="{FF2B5EF4-FFF2-40B4-BE49-F238E27FC236}">
                    <a16:creationId xmlns:a16="http://schemas.microsoft.com/office/drawing/2014/main" id="{22F61368-DE7A-4CF6-93B2-F4FB19DB4B3F}"/>
                  </a:ext>
                </a:extLst>
              </p:cNvPr>
              <p:cNvSpPr/>
              <p:nvPr/>
            </p:nvSpPr>
            <p:spPr>
              <a:xfrm>
                <a:off x="1729553" y="4810920"/>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71;p39">
                <a:extLst>
                  <a:ext uri="{FF2B5EF4-FFF2-40B4-BE49-F238E27FC236}">
                    <a16:creationId xmlns:a16="http://schemas.microsoft.com/office/drawing/2014/main" id="{553D9DC5-EEB8-4592-BEF1-4FD40D50155F}"/>
                  </a:ext>
                </a:extLst>
              </p:cNvPr>
              <p:cNvSpPr/>
              <p:nvPr/>
            </p:nvSpPr>
            <p:spPr>
              <a:xfrm>
                <a:off x="1692758" y="484775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772;p39">
              <a:extLst>
                <a:ext uri="{FF2B5EF4-FFF2-40B4-BE49-F238E27FC236}">
                  <a16:creationId xmlns:a16="http://schemas.microsoft.com/office/drawing/2014/main" id="{1F47C8DF-5363-4509-A988-3D0AC97D1FF0}"/>
                </a:ext>
              </a:extLst>
            </p:cNvPr>
            <p:cNvGrpSpPr/>
            <p:nvPr/>
          </p:nvGrpSpPr>
          <p:grpSpPr>
            <a:xfrm>
              <a:off x="2099011" y="4329790"/>
              <a:ext cx="407505" cy="517999"/>
              <a:chOff x="2099011" y="4329790"/>
              <a:chExt cx="407505" cy="517999"/>
            </a:xfrm>
          </p:grpSpPr>
          <p:sp>
            <p:nvSpPr>
              <p:cNvPr id="43" name="Google Shape;773;p39">
                <a:extLst>
                  <a:ext uri="{FF2B5EF4-FFF2-40B4-BE49-F238E27FC236}">
                    <a16:creationId xmlns:a16="http://schemas.microsoft.com/office/drawing/2014/main" id="{B2849F30-800C-4D33-AB9B-A53AF07E762F}"/>
                  </a:ext>
                </a:extLst>
              </p:cNvPr>
              <p:cNvSpPr/>
              <p:nvPr/>
            </p:nvSpPr>
            <p:spPr>
              <a:xfrm>
                <a:off x="2100225" y="4331004"/>
                <a:ext cx="405076" cy="515535"/>
              </a:xfrm>
              <a:custGeom>
                <a:avLst/>
                <a:gdLst/>
                <a:ahLst/>
                <a:cxnLst/>
                <a:rect l="l" t="t" r="r" b="b"/>
                <a:pathLst>
                  <a:path w="11009" h="14011" extrusionOk="0">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74;p39">
                <a:extLst>
                  <a:ext uri="{FF2B5EF4-FFF2-40B4-BE49-F238E27FC236}">
                    <a16:creationId xmlns:a16="http://schemas.microsoft.com/office/drawing/2014/main" id="{52B3F451-AD70-4DBA-8D57-5C2C2BDECEF8}"/>
                  </a:ext>
                </a:extLst>
              </p:cNvPr>
              <p:cNvSpPr/>
              <p:nvPr/>
            </p:nvSpPr>
            <p:spPr>
              <a:xfrm>
                <a:off x="2173889" y="4477080"/>
                <a:ext cx="73664" cy="74878"/>
              </a:xfrm>
              <a:custGeom>
                <a:avLst/>
                <a:gdLst/>
                <a:ahLst/>
                <a:cxnLst/>
                <a:rect l="l" t="t" r="r" b="b"/>
                <a:pathLst>
                  <a:path w="2002" h="2035" extrusionOk="0">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5;p39">
                <a:extLst>
                  <a:ext uri="{FF2B5EF4-FFF2-40B4-BE49-F238E27FC236}">
                    <a16:creationId xmlns:a16="http://schemas.microsoft.com/office/drawing/2014/main" id="{D6CD08D8-0B3E-44B9-9829-84BE0C0FD063}"/>
                  </a:ext>
                </a:extLst>
              </p:cNvPr>
              <p:cNvSpPr/>
              <p:nvPr/>
            </p:nvSpPr>
            <p:spPr>
              <a:xfrm>
                <a:off x="2284348" y="4477080"/>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6;p39">
                <a:extLst>
                  <a:ext uri="{FF2B5EF4-FFF2-40B4-BE49-F238E27FC236}">
                    <a16:creationId xmlns:a16="http://schemas.microsoft.com/office/drawing/2014/main" id="{01953B08-C340-4B9E-AA07-A7CF8DDEDBB5}"/>
                  </a:ext>
                </a:extLst>
              </p:cNvPr>
              <p:cNvSpPr/>
              <p:nvPr/>
            </p:nvSpPr>
            <p:spPr>
              <a:xfrm>
                <a:off x="2247516" y="4440248"/>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77;p39">
                <a:extLst>
                  <a:ext uri="{FF2B5EF4-FFF2-40B4-BE49-F238E27FC236}">
                    <a16:creationId xmlns:a16="http://schemas.microsoft.com/office/drawing/2014/main" id="{D65D99AF-8F0C-42F3-B21C-B2934D40A364}"/>
                  </a:ext>
                </a:extLst>
              </p:cNvPr>
              <p:cNvSpPr/>
              <p:nvPr/>
            </p:nvSpPr>
            <p:spPr>
              <a:xfrm>
                <a:off x="2321143" y="4440248"/>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78;p39">
                <a:extLst>
                  <a:ext uri="{FF2B5EF4-FFF2-40B4-BE49-F238E27FC236}">
                    <a16:creationId xmlns:a16="http://schemas.microsoft.com/office/drawing/2014/main" id="{66C6A927-F7A3-4FC3-B3EA-5B0F589BD146}"/>
                  </a:ext>
                </a:extLst>
              </p:cNvPr>
              <p:cNvSpPr/>
              <p:nvPr/>
            </p:nvSpPr>
            <p:spPr>
              <a:xfrm>
                <a:off x="2247516" y="4551920"/>
                <a:ext cx="36869" cy="73700"/>
              </a:xfrm>
              <a:custGeom>
                <a:avLst/>
                <a:gdLst/>
                <a:ahLst/>
                <a:cxnLst/>
                <a:rect l="l" t="t" r="r" b="b"/>
                <a:pathLst>
                  <a:path w="1002" h="2003" extrusionOk="0">
                    <a:moveTo>
                      <a:pt x="0" y="1"/>
                    </a:moveTo>
                    <a:lnTo>
                      <a:pt x="0" y="1002"/>
                    </a:lnTo>
                    <a:lnTo>
                      <a:pt x="0" y="2002"/>
                    </a:lnTo>
                    <a:lnTo>
                      <a:pt x="1001" y="2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79;p39">
                <a:extLst>
                  <a:ext uri="{FF2B5EF4-FFF2-40B4-BE49-F238E27FC236}">
                    <a16:creationId xmlns:a16="http://schemas.microsoft.com/office/drawing/2014/main" id="{2E555192-B47A-49F0-8763-7B0E305C07A0}"/>
                  </a:ext>
                </a:extLst>
              </p:cNvPr>
              <p:cNvSpPr/>
              <p:nvPr/>
            </p:nvSpPr>
            <p:spPr>
              <a:xfrm>
                <a:off x="221068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80;p39">
                <a:extLst>
                  <a:ext uri="{FF2B5EF4-FFF2-40B4-BE49-F238E27FC236}">
                    <a16:creationId xmlns:a16="http://schemas.microsoft.com/office/drawing/2014/main" id="{F9760F26-CDA3-410A-95C5-81B4B1628B00}"/>
                  </a:ext>
                </a:extLst>
              </p:cNvPr>
              <p:cNvSpPr/>
              <p:nvPr/>
            </p:nvSpPr>
            <p:spPr>
              <a:xfrm>
                <a:off x="2173889" y="4662415"/>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81;p39">
                <a:extLst>
                  <a:ext uri="{FF2B5EF4-FFF2-40B4-BE49-F238E27FC236}">
                    <a16:creationId xmlns:a16="http://schemas.microsoft.com/office/drawing/2014/main" id="{0A13C9DF-B1D3-4E6F-97EE-AEB9810904E2}"/>
                  </a:ext>
                </a:extLst>
              </p:cNvPr>
              <p:cNvSpPr/>
              <p:nvPr/>
            </p:nvSpPr>
            <p:spPr>
              <a:xfrm>
                <a:off x="2321143" y="4736042"/>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82;p39">
                <a:extLst>
                  <a:ext uri="{FF2B5EF4-FFF2-40B4-BE49-F238E27FC236}">
                    <a16:creationId xmlns:a16="http://schemas.microsoft.com/office/drawing/2014/main" id="{40B8376B-77C2-4285-9658-64C35DFB562D}"/>
                  </a:ext>
                </a:extLst>
              </p:cNvPr>
              <p:cNvSpPr/>
              <p:nvPr/>
            </p:nvSpPr>
            <p:spPr>
              <a:xfrm>
                <a:off x="2247516" y="4736042"/>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3;p39">
                <a:extLst>
                  <a:ext uri="{FF2B5EF4-FFF2-40B4-BE49-F238E27FC236}">
                    <a16:creationId xmlns:a16="http://schemas.microsoft.com/office/drawing/2014/main" id="{E35B3D46-42A1-4AED-A279-C204494DCF5E}"/>
                  </a:ext>
                </a:extLst>
              </p:cNvPr>
              <p:cNvSpPr/>
              <p:nvPr/>
            </p:nvSpPr>
            <p:spPr>
              <a:xfrm>
                <a:off x="2284348" y="4699210"/>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4;p39">
                <a:extLst>
                  <a:ext uri="{FF2B5EF4-FFF2-40B4-BE49-F238E27FC236}">
                    <a16:creationId xmlns:a16="http://schemas.microsoft.com/office/drawing/2014/main" id="{B1125A54-1693-4B7C-925B-998533DB5FE8}"/>
                  </a:ext>
                </a:extLst>
              </p:cNvPr>
              <p:cNvSpPr/>
              <p:nvPr/>
            </p:nvSpPr>
            <p:spPr>
              <a:xfrm>
                <a:off x="2099011" y="4329790"/>
                <a:ext cx="407505" cy="147327"/>
              </a:xfrm>
              <a:custGeom>
                <a:avLst/>
                <a:gdLst/>
                <a:ahLst/>
                <a:cxnLst/>
                <a:rect l="l" t="t" r="r" b="b"/>
                <a:pathLst>
                  <a:path w="11075" h="4004" extrusionOk="0">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5;p39">
                <a:extLst>
                  <a:ext uri="{FF2B5EF4-FFF2-40B4-BE49-F238E27FC236}">
                    <a16:creationId xmlns:a16="http://schemas.microsoft.com/office/drawing/2014/main" id="{DCF6E418-D884-4293-AD02-A5E3E8238ADF}"/>
                  </a:ext>
                </a:extLst>
              </p:cNvPr>
              <p:cNvSpPr/>
              <p:nvPr/>
            </p:nvSpPr>
            <p:spPr>
              <a:xfrm>
                <a:off x="2357974" y="4477080"/>
                <a:ext cx="73700" cy="74878"/>
              </a:xfrm>
              <a:custGeom>
                <a:avLst/>
                <a:gdLst/>
                <a:ahLst/>
                <a:cxnLst/>
                <a:rect l="l" t="t" r="r" b="b"/>
                <a:pathLst>
                  <a:path w="2003" h="2035" extrusionOk="0">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86;p39">
                <a:extLst>
                  <a:ext uri="{FF2B5EF4-FFF2-40B4-BE49-F238E27FC236}">
                    <a16:creationId xmlns:a16="http://schemas.microsoft.com/office/drawing/2014/main" id="{594A41D8-8AFF-4749-8539-7C9F4FC6C11B}"/>
                  </a:ext>
                </a:extLst>
              </p:cNvPr>
              <p:cNvSpPr/>
              <p:nvPr/>
            </p:nvSpPr>
            <p:spPr>
              <a:xfrm>
                <a:off x="2321143" y="4551920"/>
                <a:ext cx="36869" cy="73700"/>
              </a:xfrm>
              <a:custGeom>
                <a:avLst/>
                <a:gdLst/>
                <a:ahLst/>
                <a:cxnLst/>
                <a:rect l="l" t="t" r="r" b="b"/>
                <a:pathLst>
                  <a:path w="1002" h="2003" extrusionOk="0">
                    <a:moveTo>
                      <a:pt x="1" y="1"/>
                    </a:moveTo>
                    <a:lnTo>
                      <a:pt x="1" y="1002"/>
                    </a:lnTo>
                    <a:lnTo>
                      <a:pt x="1" y="2002"/>
                    </a:lnTo>
                    <a:lnTo>
                      <a:pt x="1002" y="2002"/>
                    </a:lnTo>
                    <a:lnTo>
                      <a:pt x="1002" y="1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87;p39">
                <a:extLst>
                  <a:ext uri="{FF2B5EF4-FFF2-40B4-BE49-F238E27FC236}">
                    <a16:creationId xmlns:a16="http://schemas.microsoft.com/office/drawing/2014/main" id="{E8AB4CE3-8473-4DC6-992D-4776F28EDC59}"/>
                  </a:ext>
                </a:extLst>
              </p:cNvPr>
              <p:cNvSpPr/>
              <p:nvPr/>
            </p:nvSpPr>
            <p:spPr>
              <a:xfrm>
                <a:off x="235797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88;p39">
                <a:extLst>
                  <a:ext uri="{FF2B5EF4-FFF2-40B4-BE49-F238E27FC236}">
                    <a16:creationId xmlns:a16="http://schemas.microsoft.com/office/drawing/2014/main" id="{03EE07E1-FCA9-4F90-B9E4-C5C6045E4119}"/>
                  </a:ext>
                </a:extLst>
              </p:cNvPr>
              <p:cNvSpPr/>
              <p:nvPr/>
            </p:nvSpPr>
            <p:spPr>
              <a:xfrm>
                <a:off x="2394806" y="4662415"/>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89;p39">
                <a:extLst>
                  <a:ext uri="{FF2B5EF4-FFF2-40B4-BE49-F238E27FC236}">
                    <a16:creationId xmlns:a16="http://schemas.microsoft.com/office/drawing/2014/main" id="{82B659C2-D34E-490E-A586-6816DCC4492F}"/>
                  </a:ext>
                </a:extLst>
              </p:cNvPr>
              <p:cNvSpPr/>
              <p:nvPr/>
            </p:nvSpPr>
            <p:spPr>
              <a:xfrm>
                <a:off x="2099011" y="4699210"/>
                <a:ext cx="407505" cy="148578"/>
              </a:xfrm>
              <a:custGeom>
                <a:avLst/>
                <a:gdLst/>
                <a:ahLst/>
                <a:cxnLst/>
                <a:rect l="l" t="t" r="r" b="b"/>
                <a:pathLst>
                  <a:path w="11075" h="4038" extrusionOk="0">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41691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2325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Định nghĩa Wireframe là gì</a:t>
            </a:r>
            <a:endParaRPr dirty="0"/>
          </a:p>
        </p:txBody>
      </p:sp>
      <p:sp>
        <p:nvSpPr>
          <p:cNvPr id="857" name="Google Shape;857;p42"/>
          <p:cNvSpPr txBox="1">
            <a:spLocks noGrp="1"/>
          </p:cNvSpPr>
          <p:nvPr>
            <p:ph type="body" idx="1"/>
          </p:nvPr>
        </p:nvSpPr>
        <p:spPr>
          <a:xfrm>
            <a:off x="103143" y="1232303"/>
            <a:ext cx="5199300" cy="3416400"/>
          </a:xfrm>
          <a:prstGeom prst="rect">
            <a:avLst/>
          </a:prstGeom>
        </p:spPr>
        <p:txBody>
          <a:bodyPr spcFirstLastPara="1" wrap="square" lIns="91425" tIns="91425" rIns="91425" bIns="91425" anchor="ctr" anchorCtr="0">
            <a:noAutofit/>
          </a:bodyPr>
          <a:lstStyle/>
          <a:p>
            <a:pPr marL="285750" lvl="0" indent="-285750">
              <a:buClr>
                <a:srgbClr val="2C0604"/>
              </a:buClr>
              <a:buSzPts val="1100"/>
              <a:buFontTx/>
              <a:buChar char="-"/>
            </a:pPr>
            <a:r>
              <a:rPr lang="en-US" dirty="0"/>
              <a:t>Wireframe (</a:t>
            </a:r>
            <a:r>
              <a:rPr lang="en-US" dirty="0" err="1"/>
              <a:t>khung</a:t>
            </a:r>
            <a:r>
              <a:rPr lang="en-US" dirty="0"/>
              <a:t> </a:t>
            </a:r>
            <a:r>
              <a:rPr lang="en-US" dirty="0" err="1"/>
              <a:t>xương</a:t>
            </a:r>
            <a:r>
              <a:rPr lang="en-US" dirty="0"/>
              <a:t>/</a:t>
            </a:r>
            <a:r>
              <a:rPr lang="en-US" dirty="0" err="1"/>
              <a:t>cấu</a:t>
            </a:r>
            <a:r>
              <a:rPr lang="en-US" dirty="0"/>
              <a:t> </a:t>
            </a:r>
            <a:r>
              <a:rPr lang="en-US" dirty="0" err="1"/>
              <a:t>trúc</a:t>
            </a:r>
            <a:r>
              <a:rPr lang="en-US" dirty="0"/>
              <a:t> </a:t>
            </a:r>
            <a:r>
              <a:rPr lang="en-US" dirty="0" err="1"/>
              <a:t>dây</a:t>
            </a:r>
            <a:r>
              <a:rPr lang="en-US" dirty="0"/>
              <a:t>) </a:t>
            </a:r>
            <a:r>
              <a:rPr lang="en-US" dirty="0" err="1"/>
              <a:t>là</a:t>
            </a:r>
            <a:r>
              <a:rPr lang="en-US" dirty="0"/>
              <a:t> </a:t>
            </a:r>
            <a:r>
              <a:rPr lang="en-US" dirty="0" err="1"/>
              <a:t>một</a:t>
            </a:r>
            <a:r>
              <a:rPr lang="en-US" dirty="0"/>
              <a:t> </a:t>
            </a:r>
            <a:r>
              <a:rPr lang="en-US" dirty="0" err="1">
                <a:solidFill>
                  <a:schemeClr val="tx1"/>
                </a:solidFill>
              </a:rPr>
              <a:t>công</a:t>
            </a:r>
            <a:r>
              <a:rPr lang="en-US" dirty="0">
                <a:solidFill>
                  <a:schemeClr val="tx1"/>
                </a:solidFill>
              </a:rPr>
              <a:t> </a:t>
            </a:r>
            <a:r>
              <a:rPr lang="en-US" dirty="0" err="1">
                <a:solidFill>
                  <a:schemeClr val="tx1"/>
                </a:solidFill>
              </a:rPr>
              <a:t>cụ</a:t>
            </a:r>
            <a:r>
              <a:rPr lang="en-US" dirty="0">
                <a:solidFill>
                  <a:schemeClr val="tx1"/>
                </a:solidFill>
              </a:rPr>
              <a:t> </a:t>
            </a:r>
            <a:r>
              <a:rPr lang="en-US" err="1">
                <a:solidFill>
                  <a:schemeClr val="tx1"/>
                </a:solidFill>
              </a:rPr>
              <a:t>trực</a:t>
            </a:r>
            <a:r>
              <a:rPr lang="en-US">
                <a:solidFill>
                  <a:schemeClr val="tx1"/>
                </a:solidFill>
              </a:rPr>
              <a:t> quan để </a:t>
            </a:r>
            <a:r>
              <a:rPr lang="en-US"/>
              <a:t>thiết </a:t>
            </a:r>
            <a:r>
              <a:rPr lang="en-US" dirty="0" err="1"/>
              <a:t>kế</a:t>
            </a:r>
            <a:r>
              <a:rPr lang="en-US" dirty="0"/>
              <a:t> web ở </a:t>
            </a:r>
            <a:r>
              <a:rPr lang="en-US" dirty="0" err="1"/>
              <a:t>cấp</a:t>
            </a:r>
            <a:r>
              <a:rPr lang="en-US" dirty="0"/>
              <a:t> </a:t>
            </a:r>
            <a:r>
              <a:rPr lang="en-US" dirty="0" err="1"/>
              <a:t>độ</a:t>
            </a:r>
            <a:r>
              <a:rPr lang="en-US" dirty="0"/>
              <a:t> </a:t>
            </a:r>
            <a:r>
              <a:rPr lang="en-US" dirty="0" err="1"/>
              <a:t>cấu</a:t>
            </a:r>
            <a:r>
              <a:rPr lang="en-US" dirty="0"/>
              <a:t> </a:t>
            </a:r>
            <a:r>
              <a:rPr lang="en-US" dirty="0" err="1"/>
              <a:t>trúc</a:t>
            </a:r>
            <a:r>
              <a:rPr lang="en-US" dirty="0"/>
              <a:t>.</a:t>
            </a:r>
          </a:p>
          <a:p>
            <a:pPr marL="0" lvl="0" indent="0">
              <a:buClr>
                <a:srgbClr val="2C0604"/>
              </a:buClr>
              <a:buSzPts val="1100"/>
              <a:buNone/>
            </a:pPr>
            <a:endParaRPr lang="en-US" dirty="0"/>
          </a:p>
          <a:p>
            <a:pPr marL="285750" lvl="0" indent="-285750">
              <a:buClr>
                <a:srgbClr val="2C0604"/>
              </a:buClr>
              <a:buSzPts val="1100"/>
              <a:buFontTx/>
              <a:buChar char="-"/>
            </a:pPr>
            <a:r>
              <a:rPr lang="en-US" dirty="0"/>
              <a:t>Wireframe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hình</a:t>
            </a:r>
            <a:r>
              <a:rPr lang="en-US" dirty="0"/>
              <a:t> dung </a:t>
            </a:r>
            <a:r>
              <a:rPr lang="en-US" dirty="0" err="1"/>
              <a:t>được</a:t>
            </a:r>
            <a:r>
              <a:rPr lang="en-US" dirty="0"/>
              <a:t> </a:t>
            </a:r>
            <a:r>
              <a:rPr lang="en-US" dirty="0" err="1"/>
              <a:t>giao</a:t>
            </a:r>
            <a:r>
              <a:rPr lang="en-US" dirty="0"/>
              <a:t> </a:t>
            </a:r>
            <a:r>
              <a:rPr lang="en-US" dirty="0" err="1"/>
              <a:t>diện</a:t>
            </a:r>
            <a:r>
              <a:rPr lang="en-US" dirty="0"/>
              <a:t> </a:t>
            </a:r>
            <a:r>
              <a:rPr lang="en-US" dirty="0" err="1"/>
              <a:t>của</a:t>
            </a:r>
            <a:r>
              <a:rPr lang="en-US" dirty="0"/>
              <a:t> </a:t>
            </a:r>
            <a:r>
              <a:rPr lang="en-US" dirty="0" err="1"/>
              <a:t>một</a:t>
            </a:r>
            <a:r>
              <a:rPr lang="en-US" dirty="0"/>
              <a:t> </a:t>
            </a:r>
            <a:r>
              <a:rPr lang="en-US" dirty="0" err="1"/>
              <a:t>ứng</a:t>
            </a:r>
            <a:r>
              <a:rPr lang="en-US" dirty="0"/>
              <a:t> </a:t>
            </a:r>
            <a:r>
              <a:rPr lang="en-US" dirty="0" err="1"/>
              <a:t>dụng</a:t>
            </a:r>
            <a:r>
              <a:rPr lang="en-US" dirty="0"/>
              <a:t> hay </a:t>
            </a:r>
            <a:r>
              <a:rPr lang="en-US" dirty="0" err="1"/>
              <a:t>sản</a:t>
            </a:r>
            <a:r>
              <a:rPr lang="en-US" dirty="0"/>
              <a:t> </a:t>
            </a:r>
            <a:r>
              <a:rPr lang="en-US" dirty="0" err="1"/>
              <a:t>phẩm</a:t>
            </a:r>
            <a:r>
              <a:rPr lang="en-US" dirty="0"/>
              <a:t> </a:t>
            </a:r>
            <a:r>
              <a:rPr lang="en-US" dirty="0" err="1"/>
              <a:t>bất</a:t>
            </a:r>
            <a:r>
              <a:rPr lang="en-US" dirty="0"/>
              <a:t> </a:t>
            </a:r>
            <a:r>
              <a:rPr lang="en-US" dirty="0" err="1"/>
              <a:t>kỳ</a:t>
            </a:r>
            <a:r>
              <a:rPr lang="en-US" dirty="0"/>
              <a:t>. </a:t>
            </a:r>
            <a:endParaRPr dirty="0">
              <a:solidFill>
                <a:schemeClr val="dk1"/>
              </a:solidFill>
            </a:endParaRPr>
          </a:p>
        </p:txBody>
      </p:sp>
      <p:grpSp>
        <p:nvGrpSpPr>
          <p:cNvPr id="858" name="Google Shape;858;p42"/>
          <p:cNvGrpSpPr/>
          <p:nvPr/>
        </p:nvGrpSpPr>
        <p:grpSpPr>
          <a:xfrm>
            <a:off x="720000" y="3929226"/>
            <a:ext cx="1016242" cy="639649"/>
            <a:chOff x="6724425" y="3889875"/>
            <a:chExt cx="1575325" cy="991550"/>
          </a:xfrm>
        </p:grpSpPr>
        <p:sp>
          <p:nvSpPr>
            <p:cNvPr id="859" name="Google Shape;859;p42"/>
            <p:cNvSpPr/>
            <p:nvPr/>
          </p:nvSpPr>
          <p:spPr>
            <a:xfrm>
              <a:off x="7424925" y="4131700"/>
              <a:ext cx="70075" cy="70075"/>
            </a:xfrm>
            <a:custGeom>
              <a:avLst/>
              <a:gdLst/>
              <a:ahLst/>
              <a:cxnLst/>
              <a:rect l="l" t="t" r="r" b="b"/>
              <a:pathLst>
                <a:path w="2803" h="2803" extrusionOk="0">
                  <a:moveTo>
                    <a:pt x="2569" y="1"/>
                  </a:moveTo>
                  <a:lnTo>
                    <a:pt x="0" y="268"/>
                  </a:lnTo>
                  <a:lnTo>
                    <a:pt x="267" y="2803"/>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7361550" y="4138375"/>
              <a:ext cx="70075" cy="68400"/>
            </a:xfrm>
            <a:custGeom>
              <a:avLst/>
              <a:gdLst/>
              <a:ahLst/>
              <a:cxnLst/>
              <a:rect l="l" t="t" r="r" b="b"/>
              <a:pathLst>
                <a:path w="2803" h="2736" extrusionOk="0">
                  <a:moveTo>
                    <a:pt x="2535" y="1"/>
                  </a:moveTo>
                  <a:lnTo>
                    <a:pt x="0" y="234"/>
                  </a:lnTo>
                  <a:lnTo>
                    <a:pt x="267"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7291500" y="4080825"/>
              <a:ext cx="70075" cy="68425"/>
            </a:xfrm>
            <a:custGeom>
              <a:avLst/>
              <a:gdLst/>
              <a:ahLst/>
              <a:cxnLst/>
              <a:rect l="l" t="t" r="r" b="b"/>
              <a:pathLst>
                <a:path w="2803" h="2737" extrusionOk="0">
                  <a:moveTo>
                    <a:pt x="2569" y="1"/>
                  </a:moveTo>
                  <a:lnTo>
                    <a:pt x="0" y="201"/>
                  </a:lnTo>
                  <a:lnTo>
                    <a:pt x="267" y="2736"/>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7223100" y="4023300"/>
              <a:ext cx="68425" cy="69225"/>
            </a:xfrm>
            <a:custGeom>
              <a:avLst/>
              <a:gdLst/>
              <a:ahLst/>
              <a:cxnLst/>
              <a:rect l="l" t="t" r="r" b="b"/>
              <a:pathLst>
                <a:path w="2737"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7153050" y="3965750"/>
              <a:ext cx="70075" cy="69250"/>
            </a:xfrm>
            <a:custGeom>
              <a:avLst/>
              <a:gdLst/>
              <a:ahLst/>
              <a:cxnLst/>
              <a:rect l="l" t="t" r="r" b="b"/>
              <a:pathLst>
                <a:path w="2803" h="2770" extrusionOk="0">
                  <a:moveTo>
                    <a:pt x="2536" y="1"/>
                  </a:moveTo>
                  <a:lnTo>
                    <a:pt x="1" y="234"/>
                  </a:lnTo>
                  <a:lnTo>
                    <a:pt x="268" y="2769"/>
                  </a:lnTo>
                  <a:lnTo>
                    <a:pt x="2803"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7089675" y="3971600"/>
              <a:ext cx="70075" cy="69225"/>
            </a:xfrm>
            <a:custGeom>
              <a:avLst/>
              <a:gdLst/>
              <a:ahLst/>
              <a:cxnLst/>
              <a:rect l="l" t="t" r="r" b="b"/>
              <a:pathLst>
                <a:path w="2803" h="2769" extrusionOk="0">
                  <a:moveTo>
                    <a:pt x="2536" y="0"/>
                  </a:moveTo>
                  <a:lnTo>
                    <a:pt x="1" y="234"/>
                  </a:lnTo>
                  <a:lnTo>
                    <a:pt x="201" y="2769"/>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7026300" y="3977425"/>
              <a:ext cx="68400" cy="69250"/>
            </a:xfrm>
            <a:custGeom>
              <a:avLst/>
              <a:gdLst/>
              <a:ahLst/>
              <a:cxnLst/>
              <a:rect l="l" t="t" r="r" b="b"/>
              <a:pathLst>
                <a:path w="2736" h="2770" extrusionOk="0">
                  <a:moveTo>
                    <a:pt x="2536" y="1"/>
                  </a:moveTo>
                  <a:lnTo>
                    <a:pt x="1" y="267"/>
                  </a:lnTo>
                  <a:lnTo>
                    <a:pt x="201" y="2769"/>
                  </a:lnTo>
                  <a:lnTo>
                    <a:pt x="2736"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962100" y="3984100"/>
              <a:ext cx="69225" cy="68400"/>
            </a:xfrm>
            <a:custGeom>
              <a:avLst/>
              <a:gdLst/>
              <a:ahLst/>
              <a:cxnLst/>
              <a:rect l="l" t="t" r="r" b="b"/>
              <a:pathLst>
                <a:path w="2769" h="2736" extrusionOk="0">
                  <a:moveTo>
                    <a:pt x="2569" y="0"/>
                  </a:moveTo>
                  <a:lnTo>
                    <a:pt x="0" y="201"/>
                  </a:lnTo>
                  <a:lnTo>
                    <a:pt x="234" y="2736"/>
                  </a:lnTo>
                  <a:lnTo>
                    <a:pt x="2769"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898725" y="3989100"/>
              <a:ext cx="69225" cy="68400"/>
            </a:xfrm>
            <a:custGeom>
              <a:avLst/>
              <a:gdLst/>
              <a:ahLst/>
              <a:cxnLst/>
              <a:rect l="l" t="t" r="r" b="b"/>
              <a:pathLst>
                <a:path w="2769" h="2736"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840350" y="4057475"/>
              <a:ext cx="70075" cy="70075"/>
            </a:xfrm>
            <a:custGeom>
              <a:avLst/>
              <a:gdLst/>
              <a:ahLst/>
              <a:cxnLst/>
              <a:rect l="l" t="t" r="r" b="b"/>
              <a:pathLst>
                <a:path w="2803" h="2803" extrusionOk="0">
                  <a:moveTo>
                    <a:pt x="2535" y="1"/>
                  </a:moveTo>
                  <a:lnTo>
                    <a:pt x="0" y="268"/>
                  </a:lnTo>
                  <a:lnTo>
                    <a:pt x="267" y="2803"/>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782800" y="4127525"/>
              <a:ext cx="70075" cy="69250"/>
            </a:xfrm>
            <a:custGeom>
              <a:avLst/>
              <a:gdLst/>
              <a:ahLst/>
              <a:cxnLst/>
              <a:rect l="l" t="t" r="r" b="b"/>
              <a:pathLst>
                <a:path w="2803" h="2770" extrusionOk="0">
                  <a:moveTo>
                    <a:pt x="2569" y="1"/>
                  </a:moveTo>
                  <a:lnTo>
                    <a:pt x="0" y="201"/>
                  </a:lnTo>
                  <a:lnTo>
                    <a:pt x="267" y="2770"/>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724425" y="4196750"/>
              <a:ext cx="70075" cy="68400"/>
            </a:xfrm>
            <a:custGeom>
              <a:avLst/>
              <a:gdLst/>
              <a:ahLst/>
              <a:cxnLst/>
              <a:rect l="l" t="t" r="r" b="b"/>
              <a:pathLst>
                <a:path w="2803" h="2736" extrusionOk="0">
                  <a:moveTo>
                    <a:pt x="2602" y="1"/>
                  </a:moveTo>
                  <a:lnTo>
                    <a:pt x="0" y="234"/>
                  </a:lnTo>
                  <a:lnTo>
                    <a:pt x="267" y="2736"/>
                  </a:lnTo>
                  <a:lnTo>
                    <a:pt x="2802" y="2536"/>
                  </a:ln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731100" y="4260125"/>
              <a:ext cx="70075" cy="68400"/>
            </a:xfrm>
            <a:custGeom>
              <a:avLst/>
              <a:gdLst/>
              <a:ahLst/>
              <a:cxnLst/>
              <a:rect l="l" t="t" r="r" b="b"/>
              <a:pathLst>
                <a:path w="2803" h="2736" extrusionOk="0">
                  <a:moveTo>
                    <a:pt x="2535" y="1"/>
                  </a:moveTo>
                  <a:lnTo>
                    <a:pt x="0" y="201"/>
                  </a:lnTo>
                  <a:lnTo>
                    <a:pt x="234"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736925" y="4323500"/>
              <a:ext cx="69250" cy="68425"/>
            </a:xfrm>
            <a:custGeom>
              <a:avLst/>
              <a:gdLst/>
              <a:ahLst/>
              <a:cxnLst/>
              <a:rect l="l" t="t" r="r" b="b"/>
              <a:pathLst>
                <a:path w="2770" h="2737" extrusionOk="0">
                  <a:moveTo>
                    <a:pt x="2569" y="1"/>
                  </a:moveTo>
                  <a:lnTo>
                    <a:pt x="1"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742775" y="4386050"/>
              <a:ext cx="69225" cy="70075"/>
            </a:xfrm>
            <a:custGeom>
              <a:avLst/>
              <a:gdLst/>
              <a:ahLst/>
              <a:cxnLst/>
              <a:rect l="l" t="t" r="r" b="b"/>
              <a:pathLst>
                <a:path w="2769" h="2803" extrusionOk="0">
                  <a:moveTo>
                    <a:pt x="2535" y="1"/>
                  </a:moveTo>
                  <a:lnTo>
                    <a:pt x="0" y="234"/>
                  </a:lnTo>
                  <a:lnTo>
                    <a:pt x="234" y="2803"/>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748600" y="4449425"/>
              <a:ext cx="70075" cy="69250"/>
            </a:xfrm>
            <a:custGeom>
              <a:avLst/>
              <a:gdLst/>
              <a:ahLst/>
              <a:cxnLst/>
              <a:rect l="l" t="t" r="r" b="b"/>
              <a:pathLst>
                <a:path w="2803" h="2770" extrusionOk="0">
                  <a:moveTo>
                    <a:pt x="2536" y="1"/>
                  </a:moveTo>
                  <a:lnTo>
                    <a:pt x="1" y="268"/>
                  </a:lnTo>
                  <a:lnTo>
                    <a:pt x="268" y="2769"/>
                  </a:lnTo>
                  <a:lnTo>
                    <a:pt x="2803"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755275" y="4513650"/>
              <a:ext cx="68400" cy="68400"/>
            </a:xfrm>
            <a:custGeom>
              <a:avLst/>
              <a:gdLst/>
              <a:ahLst/>
              <a:cxnLst/>
              <a:rect l="l" t="t" r="r" b="b"/>
              <a:pathLst>
                <a:path w="2736" h="2736" extrusionOk="0">
                  <a:moveTo>
                    <a:pt x="2536" y="0"/>
                  </a:moveTo>
                  <a:lnTo>
                    <a:pt x="1" y="200"/>
                  </a:lnTo>
                  <a:lnTo>
                    <a:pt x="201" y="2736"/>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275" y="4576200"/>
              <a:ext cx="69250" cy="69225"/>
            </a:xfrm>
            <a:custGeom>
              <a:avLst/>
              <a:gdLst/>
              <a:ahLst/>
              <a:cxnLst/>
              <a:rect l="l" t="t" r="r" b="b"/>
              <a:pathLst>
                <a:path w="2770" h="2769" extrusionOk="0">
                  <a:moveTo>
                    <a:pt x="2536" y="0"/>
                  </a:moveTo>
                  <a:lnTo>
                    <a:pt x="1" y="234"/>
                  </a:lnTo>
                  <a:lnTo>
                    <a:pt x="234" y="2769"/>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766125" y="4639575"/>
              <a:ext cx="70075" cy="68400"/>
            </a:xfrm>
            <a:custGeom>
              <a:avLst/>
              <a:gdLst/>
              <a:ahLst/>
              <a:cxnLst/>
              <a:rect l="l" t="t" r="r" b="b"/>
              <a:pathLst>
                <a:path w="2803" h="2736" extrusionOk="0">
                  <a:moveTo>
                    <a:pt x="2535" y="0"/>
                  </a:moveTo>
                  <a:lnTo>
                    <a:pt x="0" y="234"/>
                  </a:lnTo>
                  <a:lnTo>
                    <a:pt x="267" y="2736"/>
                  </a:lnTo>
                  <a:lnTo>
                    <a:pt x="2802" y="2535"/>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836175" y="4697100"/>
              <a:ext cx="69225" cy="68425"/>
            </a:xfrm>
            <a:custGeom>
              <a:avLst/>
              <a:gdLst/>
              <a:ahLst/>
              <a:cxnLst/>
              <a:rect l="l" t="t" r="r" b="b"/>
              <a:pathLst>
                <a:path w="2769" h="2737"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905375" y="4753825"/>
              <a:ext cx="69250" cy="69225"/>
            </a:xfrm>
            <a:custGeom>
              <a:avLst/>
              <a:gdLst/>
              <a:ahLst/>
              <a:cxnLst/>
              <a:rect l="l" t="t" r="r" b="b"/>
              <a:pathLst>
                <a:path w="2770" h="2769" extrusionOk="0">
                  <a:moveTo>
                    <a:pt x="2536" y="0"/>
                  </a:moveTo>
                  <a:lnTo>
                    <a:pt x="1" y="267"/>
                  </a:lnTo>
                  <a:lnTo>
                    <a:pt x="234"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974600" y="4811350"/>
              <a:ext cx="70075" cy="70075"/>
            </a:xfrm>
            <a:custGeom>
              <a:avLst/>
              <a:gdLst/>
              <a:ahLst/>
              <a:cxnLst/>
              <a:rect l="l" t="t" r="r" b="b"/>
              <a:pathLst>
                <a:path w="2803" h="2803" extrusionOk="0">
                  <a:moveTo>
                    <a:pt x="2536" y="1"/>
                  </a:moveTo>
                  <a:lnTo>
                    <a:pt x="1" y="268"/>
                  </a:lnTo>
                  <a:lnTo>
                    <a:pt x="267" y="2803"/>
                  </a:lnTo>
                  <a:lnTo>
                    <a:pt x="2803"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037975" y="4806350"/>
              <a:ext cx="70075" cy="68400"/>
            </a:xfrm>
            <a:custGeom>
              <a:avLst/>
              <a:gdLst/>
              <a:ahLst/>
              <a:cxnLst/>
              <a:rect l="l" t="t" r="r" b="b"/>
              <a:pathLst>
                <a:path w="2803" h="2736" extrusionOk="0">
                  <a:moveTo>
                    <a:pt x="2569" y="1"/>
                  </a:moveTo>
                  <a:lnTo>
                    <a:pt x="1" y="201"/>
                  </a:lnTo>
                  <a:lnTo>
                    <a:pt x="268" y="2736"/>
                  </a:lnTo>
                  <a:lnTo>
                    <a:pt x="2803"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097200" y="4736300"/>
              <a:ext cx="68400" cy="70075"/>
            </a:xfrm>
            <a:custGeom>
              <a:avLst/>
              <a:gdLst/>
              <a:ahLst/>
              <a:cxnLst/>
              <a:rect l="l" t="t" r="r" b="b"/>
              <a:pathLst>
                <a:path w="2736" h="2803" extrusionOk="0">
                  <a:moveTo>
                    <a:pt x="2535" y="1"/>
                  </a:moveTo>
                  <a:lnTo>
                    <a:pt x="0" y="268"/>
                  </a:lnTo>
                  <a:lnTo>
                    <a:pt x="200" y="2803"/>
                  </a:lnTo>
                  <a:lnTo>
                    <a:pt x="2735"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160575" y="4731300"/>
              <a:ext cx="68400" cy="68400"/>
            </a:xfrm>
            <a:custGeom>
              <a:avLst/>
              <a:gdLst/>
              <a:ahLst/>
              <a:cxnLst/>
              <a:rect l="l" t="t" r="r" b="b"/>
              <a:pathLst>
                <a:path w="2736" h="2736" extrusionOk="0">
                  <a:moveTo>
                    <a:pt x="2535" y="1"/>
                  </a:moveTo>
                  <a:lnTo>
                    <a:pt x="0" y="201"/>
                  </a:lnTo>
                  <a:lnTo>
                    <a:pt x="200" y="2736"/>
                  </a:lnTo>
                  <a:lnTo>
                    <a:pt x="2735" y="2502"/>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218100" y="4661250"/>
              <a:ext cx="69250" cy="70075"/>
            </a:xfrm>
            <a:custGeom>
              <a:avLst/>
              <a:gdLst/>
              <a:ahLst/>
              <a:cxnLst/>
              <a:rect l="l" t="t" r="r" b="b"/>
              <a:pathLst>
                <a:path w="2770" h="2803" extrusionOk="0">
                  <a:moveTo>
                    <a:pt x="2536" y="1"/>
                  </a:moveTo>
                  <a:lnTo>
                    <a:pt x="1" y="267"/>
                  </a:lnTo>
                  <a:lnTo>
                    <a:pt x="234" y="2803"/>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274825" y="4592875"/>
              <a:ext cx="70075" cy="68400"/>
            </a:xfrm>
            <a:custGeom>
              <a:avLst/>
              <a:gdLst/>
              <a:ahLst/>
              <a:cxnLst/>
              <a:rect l="l" t="t" r="r" b="b"/>
              <a:pathLst>
                <a:path w="2803" h="2736" extrusionOk="0">
                  <a:moveTo>
                    <a:pt x="2569" y="0"/>
                  </a:moveTo>
                  <a:lnTo>
                    <a:pt x="0" y="234"/>
                  </a:lnTo>
                  <a:lnTo>
                    <a:pt x="267" y="2736"/>
                  </a:lnTo>
                  <a:lnTo>
                    <a:pt x="2802" y="2535"/>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7333200" y="4523650"/>
              <a:ext cx="70075" cy="69250"/>
            </a:xfrm>
            <a:custGeom>
              <a:avLst/>
              <a:gdLst/>
              <a:ahLst/>
              <a:cxnLst/>
              <a:rect l="l" t="t" r="r" b="b"/>
              <a:pathLst>
                <a:path w="2803" h="2770" extrusionOk="0">
                  <a:moveTo>
                    <a:pt x="2569" y="1"/>
                  </a:moveTo>
                  <a:lnTo>
                    <a:pt x="0" y="201"/>
                  </a:lnTo>
                  <a:lnTo>
                    <a:pt x="234" y="2769"/>
                  </a:lnTo>
                  <a:lnTo>
                    <a:pt x="2802"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397400" y="4516975"/>
              <a:ext cx="69250" cy="69250"/>
            </a:xfrm>
            <a:custGeom>
              <a:avLst/>
              <a:gdLst/>
              <a:ahLst/>
              <a:cxnLst/>
              <a:rect l="l" t="t" r="r" b="b"/>
              <a:pathLst>
                <a:path w="2770" h="2770" extrusionOk="0">
                  <a:moveTo>
                    <a:pt x="2536" y="1"/>
                  </a:moveTo>
                  <a:lnTo>
                    <a:pt x="1" y="268"/>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7460775" y="4511150"/>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7489125" y="4126700"/>
              <a:ext cx="69250" cy="68400"/>
            </a:xfrm>
            <a:custGeom>
              <a:avLst/>
              <a:gdLst/>
              <a:ahLst/>
              <a:cxnLst/>
              <a:rect l="l" t="t" r="r" b="b"/>
              <a:pathLst>
                <a:path w="2770" h="2736" extrusionOk="0">
                  <a:moveTo>
                    <a:pt x="2536" y="1"/>
                  </a:moveTo>
                  <a:lnTo>
                    <a:pt x="1" y="201"/>
                  </a:lnTo>
                  <a:lnTo>
                    <a:pt x="234" y="2736"/>
                  </a:lnTo>
                  <a:lnTo>
                    <a:pt x="2770"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7552525" y="4120025"/>
              <a:ext cx="70075" cy="69250"/>
            </a:xfrm>
            <a:custGeom>
              <a:avLst/>
              <a:gdLst/>
              <a:ahLst/>
              <a:cxnLst/>
              <a:rect l="l" t="t" r="r" b="b"/>
              <a:pathLst>
                <a:path w="2803" h="2770" extrusionOk="0">
                  <a:moveTo>
                    <a:pt x="2535" y="1"/>
                  </a:moveTo>
                  <a:lnTo>
                    <a:pt x="0" y="268"/>
                  </a:lnTo>
                  <a:lnTo>
                    <a:pt x="234" y="2769"/>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7610900" y="4051650"/>
              <a:ext cx="68400" cy="68400"/>
            </a:xfrm>
            <a:custGeom>
              <a:avLst/>
              <a:gdLst/>
              <a:ahLst/>
              <a:cxnLst/>
              <a:rect l="l" t="t" r="r" b="b"/>
              <a:pathLst>
                <a:path w="2736" h="2736" extrusionOk="0">
                  <a:moveTo>
                    <a:pt x="2535" y="0"/>
                  </a:moveTo>
                  <a:lnTo>
                    <a:pt x="0" y="201"/>
                  </a:lnTo>
                  <a:lnTo>
                    <a:pt x="200" y="2736"/>
                  </a:lnTo>
                  <a:lnTo>
                    <a:pt x="2735"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7668425" y="3981600"/>
              <a:ext cx="69250" cy="70075"/>
            </a:xfrm>
            <a:custGeom>
              <a:avLst/>
              <a:gdLst/>
              <a:ahLst/>
              <a:cxnLst/>
              <a:rect l="l" t="t" r="r" b="b"/>
              <a:pathLst>
                <a:path w="2770" h="2803" extrusionOk="0">
                  <a:moveTo>
                    <a:pt x="2536" y="0"/>
                  </a:moveTo>
                  <a:lnTo>
                    <a:pt x="1" y="267"/>
                  </a:lnTo>
                  <a:lnTo>
                    <a:pt x="234" y="2802"/>
                  </a:lnTo>
                  <a:lnTo>
                    <a:pt x="2769" y="2536"/>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7725125" y="3912375"/>
              <a:ext cx="70075" cy="69250"/>
            </a:xfrm>
            <a:custGeom>
              <a:avLst/>
              <a:gdLst/>
              <a:ahLst/>
              <a:cxnLst/>
              <a:rect l="l" t="t" r="r" b="b"/>
              <a:pathLst>
                <a:path w="2803" h="2770" extrusionOk="0">
                  <a:moveTo>
                    <a:pt x="2569" y="1"/>
                  </a:moveTo>
                  <a:lnTo>
                    <a:pt x="1" y="268"/>
                  </a:lnTo>
                  <a:lnTo>
                    <a:pt x="268" y="2769"/>
                  </a:lnTo>
                  <a:lnTo>
                    <a:pt x="2803" y="2569"/>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7789350" y="3906550"/>
              <a:ext cx="69250" cy="70075"/>
            </a:xfrm>
            <a:custGeom>
              <a:avLst/>
              <a:gdLst/>
              <a:ahLst/>
              <a:cxnLst/>
              <a:rect l="l" t="t" r="r" b="b"/>
              <a:pathLst>
                <a:path w="2770" h="2803" extrusionOk="0">
                  <a:moveTo>
                    <a:pt x="2536" y="0"/>
                  </a:moveTo>
                  <a:lnTo>
                    <a:pt x="0" y="234"/>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7852725" y="3901550"/>
              <a:ext cx="70075" cy="68400"/>
            </a:xfrm>
            <a:custGeom>
              <a:avLst/>
              <a:gdLst/>
              <a:ahLst/>
              <a:cxnLst/>
              <a:rect l="l" t="t" r="r" b="b"/>
              <a:pathLst>
                <a:path w="2803" h="2736" extrusionOk="0">
                  <a:moveTo>
                    <a:pt x="2536" y="0"/>
                  </a:moveTo>
                  <a:lnTo>
                    <a:pt x="1" y="200"/>
                  </a:lnTo>
                  <a:lnTo>
                    <a:pt x="234"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7916100" y="3894875"/>
              <a:ext cx="70075" cy="70075"/>
            </a:xfrm>
            <a:custGeom>
              <a:avLst/>
              <a:gdLst/>
              <a:ahLst/>
              <a:cxnLst/>
              <a:rect l="l" t="t" r="r" b="b"/>
              <a:pathLst>
                <a:path w="2803" h="2803" extrusionOk="0">
                  <a:moveTo>
                    <a:pt x="2603" y="0"/>
                  </a:moveTo>
                  <a:lnTo>
                    <a:pt x="1" y="267"/>
                  </a:lnTo>
                  <a:lnTo>
                    <a:pt x="268" y="2802"/>
                  </a:lnTo>
                  <a:lnTo>
                    <a:pt x="2803" y="2569"/>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7981150" y="3889875"/>
              <a:ext cx="68400" cy="69225"/>
            </a:xfrm>
            <a:custGeom>
              <a:avLst/>
              <a:gdLst/>
              <a:ahLst/>
              <a:cxnLst/>
              <a:rect l="l" t="t" r="r" b="b"/>
              <a:pathLst>
                <a:path w="2736"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8049525" y="3947400"/>
              <a:ext cx="70075" cy="68425"/>
            </a:xfrm>
            <a:custGeom>
              <a:avLst/>
              <a:gdLst/>
              <a:ahLst/>
              <a:cxnLst/>
              <a:rect l="l" t="t" r="r" b="b"/>
              <a:pathLst>
                <a:path w="2803" h="2737" extrusionOk="0">
                  <a:moveTo>
                    <a:pt x="2536" y="1"/>
                  </a:moveTo>
                  <a:lnTo>
                    <a:pt x="1" y="201"/>
                  </a:lnTo>
                  <a:lnTo>
                    <a:pt x="268" y="2736"/>
                  </a:lnTo>
                  <a:lnTo>
                    <a:pt x="2803" y="2503"/>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8119575" y="4004950"/>
              <a:ext cx="70075" cy="68400"/>
            </a:xfrm>
            <a:custGeom>
              <a:avLst/>
              <a:gdLst/>
              <a:ahLst/>
              <a:cxnLst/>
              <a:rect l="l" t="t" r="r" b="b"/>
              <a:pathLst>
                <a:path w="2803" h="2736" extrusionOk="0">
                  <a:moveTo>
                    <a:pt x="2536" y="0"/>
                  </a:moveTo>
                  <a:lnTo>
                    <a:pt x="1" y="201"/>
                  </a:lnTo>
                  <a:lnTo>
                    <a:pt x="234" y="2736"/>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8189625" y="4061650"/>
              <a:ext cx="68425" cy="69250"/>
            </a:xfrm>
            <a:custGeom>
              <a:avLst/>
              <a:gdLst/>
              <a:ahLst/>
              <a:cxnLst/>
              <a:rect l="l" t="t" r="r" b="b"/>
              <a:pathLst>
                <a:path w="2737" h="2770" extrusionOk="0">
                  <a:moveTo>
                    <a:pt x="2536" y="1"/>
                  </a:moveTo>
                  <a:lnTo>
                    <a:pt x="1" y="234"/>
                  </a:lnTo>
                  <a:lnTo>
                    <a:pt x="201" y="2769"/>
                  </a:lnTo>
                  <a:lnTo>
                    <a:pt x="2736"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8194650" y="4125875"/>
              <a:ext cx="70075" cy="68400"/>
            </a:xfrm>
            <a:custGeom>
              <a:avLst/>
              <a:gdLst/>
              <a:ahLst/>
              <a:cxnLst/>
              <a:rect l="l" t="t" r="r" b="b"/>
              <a:pathLst>
                <a:path w="2803" h="2736" extrusionOk="0">
                  <a:moveTo>
                    <a:pt x="2535" y="0"/>
                  </a:moveTo>
                  <a:lnTo>
                    <a:pt x="0" y="200"/>
                  </a:lnTo>
                  <a:lnTo>
                    <a:pt x="234" y="2735"/>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8200475" y="4188400"/>
              <a:ext cx="70075" cy="69250"/>
            </a:xfrm>
            <a:custGeom>
              <a:avLst/>
              <a:gdLst/>
              <a:ahLst/>
              <a:cxnLst/>
              <a:rect l="l" t="t" r="r" b="b"/>
              <a:pathLst>
                <a:path w="2803" h="2770" extrusionOk="0">
                  <a:moveTo>
                    <a:pt x="2569" y="1"/>
                  </a:moveTo>
                  <a:lnTo>
                    <a:pt x="1" y="234"/>
                  </a:lnTo>
                  <a:lnTo>
                    <a:pt x="267" y="2770"/>
                  </a:lnTo>
                  <a:lnTo>
                    <a:pt x="2803"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8207150" y="4251800"/>
              <a:ext cx="68400" cy="68400"/>
            </a:xfrm>
            <a:custGeom>
              <a:avLst/>
              <a:gdLst/>
              <a:ahLst/>
              <a:cxnLst/>
              <a:rect l="l" t="t" r="r" b="b"/>
              <a:pathLst>
                <a:path w="2736" h="2736" extrusionOk="0">
                  <a:moveTo>
                    <a:pt x="2536" y="0"/>
                  </a:moveTo>
                  <a:lnTo>
                    <a:pt x="0" y="234"/>
                  </a:lnTo>
                  <a:lnTo>
                    <a:pt x="201" y="2735"/>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8212150" y="4315175"/>
              <a:ext cx="70075" cy="69225"/>
            </a:xfrm>
            <a:custGeom>
              <a:avLst/>
              <a:gdLst/>
              <a:ahLst/>
              <a:cxnLst/>
              <a:rect l="l" t="t" r="r" b="b"/>
              <a:pathLst>
                <a:path w="2803" h="2769" extrusionOk="0">
                  <a:moveTo>
                    <a:pt x="2536" y="0"/>
                  </a:moveTo>
                  <a:lnTo>
                    <a:pt x="1" y="200"/>
                  </a:lnTo>
                  <a:lnTo>
                    <a:pt x="267" y="2769"/>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8218825" y="4377725"/>
              <a:ext cx="69250" cy="70075"/>
            </a:xfrm>
            <a:custGeom>
              <a:avLst/>
              <a:gdLst/>
              <a:ahLst/>
              <a:cxnLst/>
              <a:rect l="l" t="t" r="r" b="b"/>
              <a:pathLst>
                <a:path w="2770" h="2803" extrusionOk="0">
                  <a:moveTo>
                    <a:pt x="2536" y="0"/>
                  </a:moveTo>
                  <a:lnTo>
                    <a:pt x="0" y="267"/>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8224650" y="4441100"/>
              <a:ext cx="69250" cy="69225"/>
            </a:xfrm>
            <a:custGeom>
              <a:avLst/>
              <a:gdLst/>
              <a:ahLst/>
              <a:cxnLst/>
              <a:rect l="l" t="t" r="r" b="b"/>
              <a:pathLst>
                <a:path w="2770" h="2769" extrusionOk="0">
                  <a:moveTo>
                    <a:pt x="2536" y="0"/>
                  </a:moveTo>
                  <a:lnTo>
                    <a:pt x="1" y="267"/>
                  </a:lnTo>
                  <a:lnTo>
                    <a:pt x="201"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8229675" y="4505300"/>
              <a:ext cx="70075" cy="68400"/>
            </a:xfrm>
            <a:custGeom>
              <a:avLst/>
              <a:gdLst/>
              <a:ahLst/>
              <a:cxnLst/>
              <a:rect l="l" t="t" r="r" b="b"/>
              <a:pathLst>
                <a:path w="2803" h="2736" extrusionOk="0">
                  <a:moveTo>
                    <a:pt x="2569" y="1"/>
                  </a:moveTo>
                  <a:lnTo>
                    <a:pt x="0" y="201"/>
                  </a:lnTo>
                  <a:lnTo>
                    <a:pt x="267" y="2736"/>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8172950" y="4573700"/>
              <a:ext cx="68425" cy="69225"/>
            </a:xfrm>
            <a:custGeom>
              <a:avLst/>
              <a:gdLst/>
              <a:ahLst/>
              <a:cxnLst/>
              <a:rect l="l" t="t" r="r" b="b"/>
              <a:pathLst>
                <a:path w="2737" h="2769" extrusionOk="0">
                  <a:moveTo>
                    <a:pt x="2536" y="0"/>
                  </a:moveTo>
                  <a:lnTo>
                    <a:pt x="1" y="267"/>
                  </a:lnTo>
                  <a:lnTo>
                    <a:pt x="201" y="2769"/>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8114575" y="4642900"/>
              <a:ext cx="69250" cy="69250"/>
            </a:xfrm>
            <a:custGeom>
              <a:avLst/>
              <a:gdLst/>
              <a:ahLst/>
              <a:cxnLst/>
              <a:rect l="l" t="t" r="r" b="b"/>
              <a:pathLst>
                <a:path w="2770" h="2770" extrusionOk="0">
                  <a:moveTo>
                    <a:pt x="2536" y="1"/>
                  </a:moveTo>
                  <a:lnTo>
                    <a:pt x="1" y="234"/>
                  </a:lnTo>
                  <a:lnTo>
                    <a:pt x="234" y="2769"/>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8057050" y="4712125"/>
              <a:ext cx="70075" cy="69225"/>
            </a:xfrm>
            <a:custGeom>
              <a:avLst/>
              <a:gdLst/>
              <a:ahLst/>
              <a:cxnLst/>
              <a:rect l="l" t="t" r="r" b="b"/>
              <a:pathLst>
                <a:path w="2803" h="2769" extrusionOk="0">
                  <a:moveTo>
                    <a:pt x="2535" y="0"/>
                  </a:moveTo>
                  <a:lnTo>
                    <a:pt x="0" y="234"/>
                  </a:lnTo>
                  <a:lnTo>
                    <a:pt x="234" y="2769"/>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7993650" y="4717950"/>
              <a:ext cx="69250" cy="69250"/>
            </a:xfrm>
            <a:custGeom>
              <a:avLst/>
              <a:gdLst/>
              <a:ahLst/>
              <a:cxnLst/>
              <a:rect l="l" t="t" r="r" b="b"/>
              <a:pathLst>
                <a:path w="2770" h="2770" extrusionOk="0">
                  <a:moveTo>
                    <a:pt x="2536" y="1"/>
                  </a:moveTo>
                  <a:lnTo>
                    <a:pt x="1" y="234"/>
                  </a:lnTo>
                  <a:lnTo>
                    <a:pt x="234" y="2769"/>
                  </a:lnTo>
                  <a:lnTo>
                    <a:pt x="2770"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7923600" y="4660425"/>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7860225" y="4666250"/>
              <a:ext cx="69250" cy="69250"/>
            </a:xfrm>
            <a:custGeom>
              <a:avLst/>
              <a:gdLst/>
              <a:ahLst/>
              <a:cxnLst/>
              <a:rect l="l" t="t" r="r" b="b"/>
              <a:pathLst>
                <a:path w="2770" h="2770" extrusionOk="0">
                  <a:moveTo>
                    <a:pt x="2536" y="1"/>
                  </a:moveTo>
                  <a:lnTo>
                    <a:pt x="1" y="234"/>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7790175" y="4609550"/>
              <a:ext cx="70075" cy="68400"/>
            </a:xfrm>
            <a:custGeom>
              <a:avLst/>
              <a:gdLst/>
              <a:ahLst/>
              <a:cxnLst/>
              <a:rect l="l" t="t" r="r" b="b"/>
              <a:pathLst>
                <a:path w="2803" h="2736" extrusionOk="0">
                  <a:moveTo>
                    <a:pt x="2569" y="0"/>
                  </a:moveTo>
                  <a:lnTo>
                    <a:pt x="1" y="201"/>
                  </a:lnTo>
                  <a:lnTo>
                    <a:pt x="234" y="2736"/>
                  </a:lnTo>
                  <a:lnTo>
                    <a:pt x="2803"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7720975" y="4552000"/>
              <a:ext cx="69225" cy="68400"/>
            </a:xfrm>
            <a:custGeom>
              <a:avLst/>
              <a:gdLst/>
              <a:ahLst/>
              <a:cxnLst/>
              <a:rect l="l" t="t" r="r" b="b"/>
              <a:pathLst>
                <a:path w="2769" h="2736" extrusionOk="0">
                  <a:moveTo>
                    <a:pt x="2569" y="1"/>
                  </a:moveTo>
                  <a:lnTo>
                    <a:pt x="0"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7651750" y="4494475"/>
              <a:ext cx="69250" cy="69225"/>
            </a:xfrm>
            <a:custGeom>
              <a:avLst/>
              <a:gdLst/>
              <a:ahLst/>
              <a:cxnLst/>
              <a:rect l="l" t="t" r="r" b="b"/>
              <a:pathLst>
                <a:path w="2770" h="2769" extrusionOk="0">
                  <a:moveTo>
                    <a:pt x="2536" y="0"/>
                  </a:moveTo>
                  <a:lnTo>
                    <a:pt x="1" y="200"/>
                  </a:lnTo>
                  <a:lnTo>
                    <a:pt x="234" y="2769"/>
                  </a:lnTo>
                  <a:lnTo>
                    <a:pt x="2769"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7587550" y="4499475"/>
              <a:ext cx="70075" cy="70075"/>
            </a:xfrm>
            <a:custGeom>
              <a:avLst/>
              <a:gdLst/>
              <a:ahLst/>
              <a:cxnLst/>
              <a:rect l="l" t="t" r="r" b="b"/>
              <a:pathLst>
                <a:path w="2803" h="2803" extrusionOk="0">
                  <a:moveTo>
                    <a:pt x="2569" y="0"/>
                  </a:moveTo>
                  <a:lnTo>
                    <a:pt x="0" y="267"/>
                  </a:lnTo>
                  <a:lnTo>
                    <a:pt x="267" y="2802"/>
                  </a:lnTo>
                  <a:lnTo>
                    <a:pt x="2802" y="2569"/>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7524150" y="4506150"/>
              <a:ext cx="70075" cy="68400"/>
            </a:xfrm>
            <a:custGeom>
              <a:avLst/>
              <a:gdLst/>
              <a:ahLst/>
              <a:cxnLst/>
              <a:rect l="l" t="t" r="r" b="b"/>
              <a:pathLst>
                <a:path w="2803" h="2736" extrusionOk="0">
                  <a:moveTo>
                    <a:pt x="2536" y="0"/>
                  </a:moveTo>
                  <a:lnTo>
                    <a:pt x="1" y="200"/>
                  </a:lnTo>
                  <a:lnTo>
                    <a:pt x="268"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7761000" y="4155050"/>
              <a:ext cx="324425" cy="321925"/>
            </a:xfrm>
            <a:custGeom>
              <a:avLst/>
              <a:gdLst/>
              <a:ahLst/>
              <a:cxnLst/>
              <a:rect l="l" t="t" r="r" b="b"/>
              <a:pathLst>
                <a:path w="12977" h="12877" fill="none" extrusionOk="0">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933750" y="4230950"/>
              <a:ext cx="323575" cy="321925"/>
            </a:xfrm>
            <a:custGeom>
              <a:avLst/>
              <a:gdLst/>
              <a:ahLst/>
              <a:cxnLst/>
              <a:rect l="l" t="t" r="r" b="b"/>
              <a:pathLst>
                <a:path w="12943" h="12877" fill="none" extrusionOk="0">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Wireframe Là Gì? Thiết Lập Wireframe Như Thế Nà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443" y="1131354"/>
            <a:ext cx="3175454" cy="141307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2" descr="Wireframes in UX Design — What, Why, When and How? | by Parveen Yadav |  Prototy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825" y="2634694"/>
            <a:ext cx="3048604" cy="228645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92357" y="536716"/>
            <a:ext cx="7938610" cy="572700"/>
          </a:xfrm>
          <a:prstGeom prst="rect">
            <a:avLst/>
          </a:prstGeom>
        </p:spPr>
        <p:txBody>
          <a:bodyPr spcFirstLastPara="1" wrap="square" lIns="91425" tIns="91425" rIns="91425" bIns="91425" anchor="ctr" anchorCtr="0">
            <a:noAutofit/>
          </a:bodyPr>
          <a:lstStyle/>
          <a:p>
            <a:r>
              <a:rPr lang="en-US" dirty="0" err="1"/>
              <a:t>Phân</a:t>
            </a:r>
            <a:r>
              <a:rPr lang="en-US" dirty="0"/>
              <a:t> </a:t>
            </a:r>
            <a:r>
              <a:rPr lang="en-US" dirty="0" err="1"/>
              <a:t>biệt</a:t>
            </a:r>
            <a:r>
              <a:rPr lang="en-US" dirty="0"/>
              <a:t> </a:t>
            </a:r>
            <a:r>
              <a:rPr lang="en-US" dirty="0" err="1"/>
              <a:t>giữa</a:t>
            </a:r>
            <a:r>
              <a:rPr lang="en-US" dirty="0"/>
              <a:t> </a:t>
            </a:r>
            <a:r>
              <a:rPr lang="en-US" dirty="0" err="1"/>
              <a:t>bản</a:t>
            </a:r>
            <a:r>
              <a:rPr lang="en-US" dirty="0"/>
              <a:t> </a:t>
            </a:r>
            <a:r>
              <a:rPr lang="en-US" dirty="0" err="1"/>
              <a:t>thảo</a:t>
            </a:r>
            <a:r>
              <a:rPr lang="en-US" dirty="0"/>
              <a:t> </a:t>
            </a:r>
            <a:r>
              <a:rPr lang="en-US" dirty="0" err="1"/>
              <a:t>và</a:t>
            </a:r>
            <a:r>
              <a:rPr lang="en-US" dirty="0"/>
              <a:t> wireframe</a:t>
            </a:r>
          </a:p>
        </p:txBody>
      </p:sp>
      <p:pic>
        <p:nvPicPr>
          <p:cNvPr id="68" name="Picture 67" descr="Wireframe"/>
          <p:cNvPicPr/>
          <p:nvPr/>
        </p:nvPicPr>
        <p:blipFill>
          <a:blip r:embed="rId3">
            <a:extLst>
              <a:ext uri="{28A0092B-C50C-407E-A947-70E740481C1C}">
                <a14:useLocalDpi xmlns:a14="http://schemas.microsoft.com/office/drawing/2010/main" val="0"/>
              </a:ext>
            </a:extLst>
          </a:blip>
          <a:srcRect/>
          <a:stretch>
            <a:fillRect/>
          </a:stretch>
        </p:blipFill>
        <p:spPr bwMode="auto">
          <a:xfrm>
            <a:off x="485390" y="1346134"/>
            <a:ext cx="8552544" cy="3606412"/>
          </a:xfrm>
          <a:prstGeom prst="rect">
            <a:avLst/>
          </a:prstGeom>
          <a:noFill/>
          <a:ln>
            <a:noFill/>
          </a:ln>
        </p:spPr>
      </p:pic>
      <p:pic>
        <p:nvPicPr>
          <p:cNvPr id="4" name="Picture 2">
            <a:extLst>
              <a:ext uri="{FF2B5EF4-FFF2-40B4-BE49-F238E27FC236}">
                <a16:creationId xmlns:a16="http://schemas.microsoft.com/office/drawing/2014/main" id="{60550A0D-E5D9-4000-AC94-A9E2C33A1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426" y="1700572"/>
            <a:ext cx="3799612" cy="3240977"/>
          </a:xfrm>
          <a:prstGeom prst="rect">
            <a:avLst/>
          </a:prstGeom>
        </p:spPr>
      </p:pic>
    </p:spTree>
    <p:extLst>
      <p:ext uri="{BB962C8B-B14F-4D97-AF65-F5344CB8AC3E}">
        <p14:creationId xmlns:p14="http://schemas.microsoft.com/office/powerpoint/2010/main" val="861361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3"/>
          <p:cNvSpPr/>
          <p:nvPr/>
        </p:nvSpPr>
        <p:spPr>
          <a:xfrm>
            <a:off x="798338" y="1904603"/>
            <a:ext cx="3588600" cy="1746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 nên sử dụng wireframe?</a:t>
            </a:r>
            <a:endParaRPr dirty="0"/>
          </a:p>
        </p:txBody>
      </p:sp>
      <p:sp>
        <p:nvSpPr>
          <p:cNvPr id="927" name="Google Shape;927;p43"/>
          <p:cNvSpPr txBox="1">
            <a:spLocks noGrp="1"/>
          </p:cNvSpPr>
          <p:nvPr>
            <p:ph type="subTitle" idx="3"/>
          </p:nvPr>
        </p:nvSpPr>
        <p:spPr>
          <a:xfrm>
            <a:off x="897338" y="2437500"/>
            <a:ext cx="3390600" cy="713400"/>
          </a:xfrm>
          <a:prstGeom prst="rect">
            <a:avLst/>
          </a:prstGeom>
        </p:spPr>
        <p:txBody>
          <a:bodyPr spcFirstLastPara="1" wrap="square" lIns="91425" tIns="91425" rIns="91425" bIns="91425" anchor="ctr" anchorCtr="0">
            <a:noAutofit/>
          </a:bodyPr>
          <a:lstStyle/>
          <a:p>
            <a:pPr marL="0" lvl="0" indent="0">
              <a:lnSpc>
                <a:spcPct val="150000"/>
              </a:lnSpc>
            </a:pPr>
            <a:r>
              <a:rPr lang="en-US" dirty="0"/>
              <a:t>- </a:t>
            </a:r>
            <a:r>
              <a:rPr lang="en-US" dirty="0" err="1"/>
              <a:t>Là</a:t>
            </a:r>
            <a:r>
              <a:rPr lang="en-US" dirty="0"/>
              <a:t> </a:t>
            </a:r>
            <a:r>
              <a:rPr lang="en-US" dirty="0" err="1"/>
              <a:t>người</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thiết</a:t>
            </a:r>
            <a:r>
              <a:rPr lang="en-US" dirty="0"/>
              <a:t> </a:t>
            </a:r>
            <a:r>
              <a:rPr lang="en-US" dirty="0" err="1"/>
              <a:t>kế</a:t>
            </a:r>
            <a:r>
              <a:rPr lang="en-US" dirty="0"/>
              <a:t> </a:t>
            </a:r>
            <a:r>
              <a:rPr lang="en-US" dirty="0" err="1"/>
              <a:t>lên</a:t>
            </a:r>
            <a:r>
              <a:rPr lang="en-US" dirty="0"/>
              <a:t> </a:t>
            </a:r>
            <a:r>
              <a:rPr lang="en-US" dirty="0" err="1"/>
              <a:t>giao</a:t>
            </a:r>
            <a:r>
              <a:rPr lang="en-US" dirty="0"/>
              <a:t> </a:t>
            </a:r>
            <a:r>
              <a:rPr lang="en-US" dirty="0" err="1"/>
              <a:t>diện</a:t>
            </a:r>
            <a:endParaRPr dirty="0"/>
          </a:p>
        </p:txBody>
      </p:sp>
      <p:sp>
        <p:nvSpPr>
          <p:cNvPr id="928" name="Google Shape;928;p43"/>
          <p:cNvSpPr txBox="1">
            <a:spLocks noGrp="1"/>
          </p:cNvSpPr>
          <p:nvPr>
            <p:ph type="subTitle" idx="1"/>
          </p:nvPr>
        </p:nvSpPr>
        <p:spPr>
          <a:xfrm>
            <a:off x="897338" y="1992600"/>
            <a:ext cx="339060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Designer</a:t>
            </a:r>
            <a:endParaRPr dirty="0"/>
          </a:p>
        </p:txBody>
      </p:sp>
      <p:sp>
        <p:nvSpPr>
          <p:cNvPr id="929" name="Google Shape;929;p43"/>
          <p:cNvSpPr txBox="1">
            <a:spLocks noGrp="1"/>
          </p:cNvSpPr>
          <p:nvPr>
            <p:ph type="subTitle" idx="2"/>
          </p:nvPr>
        </p:nvSpPr>
        <p:spPr>
          <a:xfrm>
            <a:off x="4856037" y="1992600"/>
            <a:ext cx="339060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Developer</a:t>
            </a:r>
            <a:endParaRPr dirty="0"/>
          </a:p>
        </p:txBody>
      </p:sp>
      <p:sp>
        <p:nvSpPr>
          <p:cNvPr id="930" name="Google Shape;930;p43"/>
          <p:cNvSpPr txBox="1">
            <a:spLocks noGrp="1"/>
          </p:cNvSpPr>
          <p:nvPr>
            <p:ph type="subTitle" idx="4"/>
          </p:nvPr>
        </p:nvSpPr>
        <p:spPr>
          <a:xfrm>
            <a:off x="4866619" y="2939893"/>
            <a:ext cx="3390600" cy="713400"/>
          </a:xfrm>
          <a:prstGeom prst="rect">
            <a:avLst/>
          </a:prstGeom>
        </p:spPr>
        <p:txBody>
          <a:bodyPr spcFirstLastPara="1" wrap="square" lIns="91425" tIns="91425" rIns="91425" bIns="91425" anchor="ctr" anchorCtr="0">
            <a:noAutofit/>
          </a:bodyPr>
          <a:lstStyle/>
          <a:p>
            <a:pPr marL="0" lvl="0" indent="0">
              <a:lnSpc>
                <a:spcPct val="150000"/>
              </a:lnSpc>
            </a:pPr>
            <a:r>
              <a:rPr lang="en-US" dirty="0"/>
              <a:t>- </a:t>
            </a:r>
            <a:r>
              <a:rPr lang="en-US" dirty="0" err="1"/>
              <a:t>Vì</a:t>
            </a:r>
            <a:r>
              <a:rPr lang="en-US" dirty="0"/>
              <a:t> </a:t>
            </a:r>
            <a:r>
              <a:rPr lang="en-US" dirty="0" err="1"/>
              <a:t>đây</a:t>
            </a:r>
            <a:r>
              <a:rPr lang="en-US" dirty="0"/>
              <a:t> </a:t>
            </a:r>
            <a:r>
              <a:rPr lang="en-US" dirty="0" err="1"/>
              <a:t>sẽ</a:t>
            </a:r>
            <a:r>
              <a:rPr lang="en-US" dirty="0"/>
              <a:t> </a:t>
            </a:r>
            <a:r>
              <a:rPr lang="en-US" dirty="0" err="1"/>
              <a:t>là</a:t>
            </a:r>
            <a:r>
              <a:rPr lang="en-US" dirty="0"/>
              <a:t> </a:t>
            </a:r>
            <a:r>
              <a:rPr lang="en-US" dirty="0" err="1"/>
              <a:t>cầu</a:t>
            </a:r>
            <a:r>
              <a:rPr lang="en-US" dirty="0"/>
              <a:t> </a:t>
            </a:r>
            <a:r>
              <a:rPr lang="en-US" dirty="0" err="1"/>
              <a:t>nối</a:t>
            </a:r>
            <a:r>
              <a:rPr lang="en-US" dirty="0"/>
              <a:t> </a:t>
            </a:r>
            <a:r>
              <a:rPr lang="en-US" dirty="0" err="1"/>
              <a:t>chung</a:t>
            </a:r>
            <a:r>
              <a:rPr lang="en-US" dirty="0"/>
              <a:t> </a:t>
            </a:r>
            <a:r>
              <a:rPr lang="en-US" dirty="0" err="1"/>
              <a:t>để</a:t>
            </a:r>
            <a:r>
              <a:rPr lang="en-US" dirty="0"/>
              <a:t> </a:t>
            </a:r>
            <a:r>
              <a:rPr lang="en-US" dirty="0" err="1"/>
              <a:t>các</a:t>
            </a:r>
            <a:r>
              <a:rPr lang="en-US" dirty="0"/>
              <a:t> ban </a:t>
            </a:r>
            <a:r>
              <a:rPr lang="en-US" dirty="0" err="1"/>
              <a:t>khác</a:t>
            </a:r>
            <a:r>
              <a:rPr lang="en-US" dirty="0"/>
              <a:t> </a:t>
            </a:r>
            <a:r>
              <a:rPr lang="en-US" dirty="0" err="1"/>
              <a:t>nhau</a:t>
            </a:r>
            <a:r>
              <a:rPr lang="en-US" dirty="0"/>
              <a:t> </a:t>
            </a:r>
            <a:r>
              <a:rPr lang="en-US" dirty="0" err="1"/>
              <a:t>có</a:t>
            </a:r>
            <a:r>
              <a:rPr lang="en-US" dirty="0"/>
              <a:t> </a:t>
            </a:r>
            <a:r>
              <a:rPr lang="en-US" dirty="0" err="1"/>
              <a:t>thể</a:t>
            </a:r>
            <a:r>
              <a:rPr lang="en-US" dirty="0"/>
              <a:t> “</a:t>
            </a:r>
            <a:r>
              <a:rPr lang="en-US" dirty="0" err="1"/>
              <a:t>giao</a:t>
            </a:r>
            <a:r>
              <a:rPr lang="en-US" dirty="0"/>
              <a:t> </a:t>
            </a:r>
            <a:r>
              <a:rPr lang="en-US" dirty="0" err="1"/>
              <a:t>tiếp</a:t>
            </a:r>
            <a:r>
              <a:rPr lang="en-US" dirty="0"/>
              <a:t>” </a:t>
            </a:r>
            <a:r>
              <a:rPr lang="en-US" dirty="0" err="1"/>
              <a:t>được</a:t>
            </a:r>
            <a:r>
              <a:rPr lang="en-US" dirty="0"/>
              <a:t> </a:t>
            </a:r>
            <a:r>
              <a:rPr lang="en-US" dirty="0" err="1"/>
              <a:t>với</a:t>
            </a:r>
            <a:r>
              <a:rPr lang="en-US" dirty="0"/>
              <a:t> </a:t>
            </a:r>
            <a:r>
              <a:rPr lang="en-US" dirty="0" err="1"/>
              <a:t>nhau</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phát</a:t>
            </a:r>
            <a:r>
              <a:rPr lang="en-US" dirty="0"/>
              <a:t> </a:t>
            </a:r>
            <a:r>
              <a:rPr lang="en-US" dirty="0" err="1"/>
              <a:t>triển</a:t>
            </a:r>
            <a:r>
              <a:rPr lang="en-US" dirty="0"/>
              <a:t> </a:t>
            </a:r>
            <a:r>
              <a:rPr lang="en-US" dirty="0" err="1"/>
              <a:t>sản</a:t>
            </a:r>
            <a:r>
              <a:rPr lang="en-US" dirty="0"/>
              <a:t> </a:t>
            </a:r>
            <a:r>
              <a:rPr lang="en-US" dirty="0" err="1"/>
              <a:t>phẩm</a:t>
            </a:r>
            <a:endParaRPr dirty="0"/>
          </a:p>
        </p:txBody>
      </p:sp>
      <p:grpSp>
        <p:nvGrpSpPr>
          <p:cNvPr id="931" name="Google Shape;931;p43"/>
          <p:cNvGrpSpPr/>
          <p:nvPr/>
        </p:nvGrpSpPr>
        <p:grpSpPr>
          <a:xfrm>
            <a:off x="3429048" y="3339729"/>
            <a:ext cx="502173" cy="502172"/>
            <a:chOff x="2913983" y="4329790"/>
            <a:chExt cx="591627" cy="591626"/>
          </a:xfrm>
        </p:grpSpPr>
        <p:sp>
          <p:nvSpPr>
            <p:cNvPr id="932" name="Google Shape;932;p4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Tại sao nên sử dụng wireframe ?</a:t>
            </a:r>
            <a:endParaRPr dirty="0"/>
          </a:p>
        </p:txBody>
      </p:sp>
      <p:sp>
        <p:nvSpPr>
          <p:cNvPr id="1039" name="Google Shape;1039;p48"/>
          <p:cNvSpPr txBox="1">
            <a:spLocks noGrp="1"/>
          </p:cNvSpPr>
          <p:nvPr>
            <p:ph type="title" idx="4"/>
          </p:nvPr>
        </p:nvSpPr>
        <p:spPr>
          <a:xfrm>
            <a:off x="720000" y="3613375"/>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Useful</a:t>
            </a:r>
            <a:endParaRPr dirty="0"/>
          </a:p>
        </p:txBody>
      </p:sp>
      <p:sp>
        <p:nvSpPr>
          <p:cNvPr id="1040" name="Google Shape;1040;p48"/>
          <p:cNvSpPr txBox="1">
            <a:spLocks noGrp="1"/>
          </p:cNvSpPr>
          <p:nvPr>
            <p:ph type="subTitle" idx="5"/>
          </p:nvPr>
        </p:nvSpPr>
        <p:spPr>
          <a:xfrm>
            <a:off x="720000" y="4123700"/>
            <a:ext cx="3602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Khả</a:t>
            </a:r>
            <a:r>
              <a:rPr lang="en-US" dirty="0"/>
              <a:t> </a:t>
            </a:r>
            <a:r>
              <a:rPr lang="en-US" dirty="0" err="1"/>
              <a:t>năng</a:t>
            </a:r>
            <a:r>
              <a:rPr lang="en-US" dirty="0"/>
              <a:t> </a:t>
            </a:r>
            <a:r>
              <a:rPr lang="en-US" dirty="0" err="1"/>
              <a:t>sử</a:t>
            </a:r>
            <a:r>
              <a:rPr lang="en-US" dirty="0"/>
              <a:t> </a:t>
            </a:r>
            <a:r>
              <a:rPr lang="en-US" dirty="0" err="1"/>
              <a:t>dụng</a:t>
            </a:r>
            <a:endParaRPr dirty="0"/>
          </a:p>
        </p:txBody>
      </p:sp>
      <p:sp>
        <p:nvSpPr>
          <p:cNvPr id="1041" name="Google Shape;1041;p48"/>
          <p:cNvSpPr txBox="1">
            <a:spLocks noGrp="1"/>
          </p:cNvSpPr>
          <p:nvPr>
            <p:ph type="title"/>
          </p:nvPr>
        </p:nvSpPr>
        <p:spPr>
          <a:xfrm>
            <a:off x="720000" y="1913963"/>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a:t>
            </a:r>
            <a:endParaRPr dirty="0"/>
          </a:p>
        </p:txBody>
      </p:sp>
      <p:sp>
        <p:nvSpPr>
          <p:cNvPr id="1042" name="Google Shape;1042;p48"/>
          <p:cNvSpPr txBox="1">
            <a:spLocks noGrp="1"/>
          </p:cNvSpPr>
          <p:nvPr>
            <p:ph type="subTitle" idx="1"/>
          </p:nvPr>
        </p:nvSpPr>
        <p:spPr>
          <a:xfrm>
            <a:off x="720000" y="2424288"/>
            <a:ext cx="3602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Khả</a:t>
            </a:r>
            <a:r>
              <a:rPr lang="en-US" dirty="0"/>
              <a:t> </a:t>
            </a:r>
            <a:r>
              <a:rPr lang="en-US" dirty="0" err="1"/>
              <a:t>năng</a:t>
            </a:r>
            <a:r>
              <a:rPr lang="en-US" dirty="0"/>
              <a:t> </a:t>
            </a:r>
            <a:r>
              <a:rPr lang="en-US" dirty="0" err="1"/>
              <a:t>hiển</a:t>
            </a:r>
            <a:r>
              <a:rPr lang="en-US" dirty="0"/>
              <a:t> </a:t>
            </a:r>
            <a:r>
              <a:rPr lang="en-US" dirty="0" err="1"/>
              <a:t>thị</a:t>
            </a:r>
            <a:r>
              <a:rPr lang="en-US" dirty="0"/>
              <a:t> </a:t>
            </a:r>
            <a:r>
              <a:rPr lang="en-US" dirty="0" err="1"/>
              <a:t>và</a:t>
            </a:r>
            <a:r>
              <a:rPr lang="en-US" dirty="0"/>
              <a:t> </a:t>
            </a:r>
            <a:r>
              <a:rPr lang="en-US" dirty="0" err="1"/>
              <a:t>truyền</a:t>
            </a:r>
            <a:r>
              <a:rPr lang="en-US" dirty="0"/>
              <a:t> </a:t>
            </a:r>
            <a:r>
              <a:rPr lang="en-US" dirty="0" err="1"/>
              <a:t>tải</a:t>
            </a:r>
            <a:r>
              <a:rPr lang="en-US" dirty="0"/>
              <a:t> </a:t>
            </a:r>
            <a:r>
              <a:rPr lang="en-US" dirty="0" err="1"/>
              <a:t>trực</a:t>
            </a:r>
            <a:r>
              <a:rPr lang="en-US" dirty="0"/>
              <a:t> </a:t>
            </a:r>
            <a:r>
              <a:rPr lang="en-US" dirty="0" err="1"/>
              <a:t>quan</a:t>
            </a:r>
            <a:endParaRPr dirty="0"/>
          </a:p>
        </p:txBody>
      </p:sp>
      <p:sp>
        <p:nvSpPr>
          <p:cNvPr id="1043" name="Google Shape;1043;p48"/>
          <p:cNvSpPr txBox="1">
            <a:spLocks noGrp="1"/>
          </p:cNvSpPr>
          <p:nvPr>
            <p:ph type="title" idx="2"/>
          </p:nvPr>
        </p:nvSpPr>
        <p:spPr>
          <a:xfrm>
            <a:off x="4821900" y="1913963"/>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Features</a:t>
            </a:r>
            <a:endParaRPr dirty="0"/>
          </a:p>
        </p:txBody>
      </p:sp>
      <p:sp>
        <p:nvSpPr>
          <p:cNvPr id="1044" name="Google Shape;1044;p48"/>
          <p:cNvSpPr txBox="1">
            <a:spLocks noGrp="1"/>
          </p:cNvSpPr>
          <p:nvPr>
            <p:ph type="subTitle" idx="3"/>
          </p:nvPr>
        </p:nvSpPr>
        <p:spPr>
          <a:xfrm>
            <a:off x="4821900" y="2424288"/>
            <a:ext cx="3602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Phản</a:t>
            </a:r>
            <a:r>
              <a:rPr lang="en-US" dirty="0"/>
              <a:t> </a:t>
            </a:r>
            <a:r>
              <a:rPr lang="en-US" dirty="0" err="1"/>
              <a:t>ánh</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một</a:t>
            </a:r>
            <a:r>
              <a:rPr lang="en-US" dirty="0"/>
              <a:t> </a:t>
            </a:r>
            <a:r>
              <a:rPr lang="en-US" dirty="0" err="1"/>
              <a:t>chức</a:t>
            </a:r>
            <a:r>
              <a:rPr lang="en-US" dirty="0"/>
              <a:t> </a:t>
            </a:r>
            <a:r>
              <a:rPr lang="en-US" dirty="0" err="1"/>
              <a:t>năng</a:t>
            </a:r>
            <a:endParaRPr dirty="0"/>
          </a:p>
        </p:txBody>
      </p:sp>
      <p:sp>
        <p:nvSpPr>
          <p:cNvPr id="1045" name="Google Shape;1045;p48"/>
          <p:cNvSpPr txBox="1">
            <a:spLocks noGrp="1"/>
          </p:cNvSpPr>
          <p:nvPr>
            <p:ph type="title" idx="6"/>
          </p:nvPr>
        </p:nvSpPr>
        <p:spPr>
          <a:xfrm>
            <a:off x="4821900" y="3613375"/>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a:t>
            </a:r>
            <a:endParaRPr dirty="0"/>
          </a:p>
        </p:txBody>
      </p:sp>
      <p:sp>
        <p:nvSpPr>
          <p:cNvPr id="1046" name="Google Shape;1046;p48"/>
          <p:cNvSpPr txBox="1">
            <a:spLocks noGrp="1"/>
          </p:cNvSpPr>
          <p:nvPr>
            <p:ph type="subTitle" idx="7"/>
          </p:nvPr>
        </p:nvSpPr>
        <p:spPr>
          <a:xfrm>
            <a:off x="4821900" y="4123700"/>
            <a:ext cx="3602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Tối</a:t>
            </a:r>
            <a:r>
              <a:rPr lang="en-US" dirty="0"/>
              <a:t> </a:t>
            </a:r>
            <a:r>
              <a:rPr lang="en-US" dirty="0" err="1"/>
              <a:t>ưu</a:t>
            </a:r>
            <a:r>
              <a:rPr lang="en-US" dirty="0"/>
              <a:t> </a:t>
            </a:r>
            <a:r>
              <a:rPr lang="en-US" dirty="0" err="1"/>
              <a:t>hóa</a:t>
            </a:r>
            <a:r>
              <a:rPr lang="en-US" dirty="0"/>
              <a:t> </a:t>
            </a:r>
            <a:r>
              <a:rPr lang="en-US" dirty="0" err="1"/>
              <a:t>thời</a:t>
            </a:r>
            <a:r>
              <a:rPr lang="en-US" dirty="0"/>
              <a:t> </a:t>
            </a:r>
            <a:r>
              <a:rPr lang="en-US" dirty="0" err="1"/>
              <a:t>gian</a:t>
            </a:r>
            <a:endParaRPr dirty="0"/>
          </a:p>
        </p:txBody>
      </p:sp>
      <p:sp>
        <p:nvSpPr>
          <p:cNvPr id="1047" name="Google Shape;1047;p48"/>
          <p:cNvSpPr/>
          <p:nvPr/>
        </p:nvSpPr>
        <p:spPr>
          <a:xfrm>
            <a:off x="6452206" y="1550514"/>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48" name="Google Shape;1048;p48"/>
          <p:cNvGrpSpPr/>
          <p:nvPr/>
        </p:nvGrpSpPr>
        <p:grpSpPr>
          <a:xfrm>
            <a:off x="2350960" y="3273199"/>
            <a:ext cx="340168" cy="340168"/>
            <a:chOff x="2676100" y="832575"/>
            <a:chExt cx="483125" cy="483125"/>
          </a:xfrm>
        </p:grpSpPr>
        <p:sp>
          <p:nvSpPr>
            <p:cNvPr id="1049" name="Google Shape;1049;p48"/>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0" name="Google Shape;1050;p48"/>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1" name="Google Shape;1051;p48"/>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55" name="Google Shape;1055;p48"/>
          <p:cNvSpPr/>
          <p:nvPr/>
        </p:nvSpPr>
        <p:spPr>
          <a:xfrm>
            <a:off x="2327636" y="1598712"/>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0" name="Google Shape;10157;p84"/>
          <p:cNvGrpSpPr/>
          <p:nvPr/>
        </p:nvGrpSpPr>
        <p:grpSpPr>
          <a:xfrm>
            <a:off x="6457533" y="3273199"/>
            <a:ext cx="340221" cy="340168"/>
            <a:chOff x="3270475" y="1427025"/>
            <a:chExt cx="483200" cy="483125"/>
          </a:xfrm>
          <a:solidFill>
            <a:schemeClr val="tx1"/>
          </a:solidFill>
        </p:grpSpPr>
        <p:sp>
          <p:nvSpPr>
            <p:cNvPr id="21" name="Google Shape;10158;p84"/>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22" name="Google Shape;10159;p84"/>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23" name="Google Shape;10160;p84"/>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53"/>
          <p:cNvSpPr/>
          <p:nvPr/>
        </p:nvSpPr>
        <p:spPr>
          <a:xfrm>
            <a:off x="648550" y="1534624"/>
            <a:ext cx="3923400" cy="3079411"/>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 dirty="0"/>
              <a:t>Ưu , nhược điểm</a:t>
            </a:r>
            <a:endParaRPr dirty="0"/>
          </a:p>
        </p:txBody>
      </p:sp>
      <p:sp>
        <p:nvSpPr>
          <p:cNvPr id="1293" name="Google Shape;1293;p53"/>
          <p:cNvSpPr txBox="1">
            <a:spLocks noGrp="1"/>
          </p:cNvSpPr>
          <p:nvPr>
            <p:ph type="subTitle" idx="1"/>
          </p:nvPr>
        </p:nvSpPr>
        <p:spPr>
          <a:xfrm>
            <a:off x="686121" y="2244607"/>
            <a:ext cx="3785700" cy="21012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 dirty="0"/>
              <a:t>Giúp người dùng hình dung dễ dàng nhất cấu trúc </a:t>
            </a:r>
            <a:endParaRPr dirty="0"/>
          </a:p>
          <a:p>
            <a:pPr lvl="0" indent="-323850">
              <a:spcBef>
                <a:spcPts val="1000"/>
              </a:spcBef>
            </a:pPr>
            <a:r>
              <a:rPr lang="en-US" dirty="0" err="1"/>
              <a:t>Giúp</a:t>
            </a:r>
            <a:r>
              <a:rPr lang="en-US" dirty="0"/>
              <a:t> </a:t>
            </a:r>
            <a:r>
              <a:rPr lang="en-US" dirty="0" err="1"/>
              <a:t>tiết</a:t>
            </a:r>
            <a:r>
              <a:rPr lang="en-US" dirty="0"/>
              <a:t> </a:t>
            </a:r>
            <a:r>
              <a:rPr lang="en-US" dirty="0" err="1"/>
              <a:t>kiệm</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công</a:t>
            </a:r>
            <a:r>
              <a:rPr lang="en-US" dirty="0"/>
              <a:t> </a:t>
            </a:r>
            <a:r>
              <a:rPr lang="en-US" dirty="0" err="1"/>
              <a:t>sức</a:t>
            </a:r>
            <a:endParaRPr lang="en-US" dirty="0"/>
          </a:p>
          <a:p>
            <a:pPr lvl="0" indent="-323850">
              <a:spcBef>
                <a:spcPts val="1000"/>
              </a:spcBef>
            </a:pPr>
            <a:r>
              <a:rPr lang="en-US" dirty="0" err="1"/>
              <a:t>Giúp</a:t>
            </a:r>
            <a:r>
              <a:rPr lang="en-US" dirty="0"/>
              <a:t> </a:t>
            </a:r>
            <a:r>
              <a:rPr lang="en-US" dirty="0" err="1"/>
              <a:t>xác</a:t>
            </a:r>
            <a:r>
              <a:rPr lang="en-US" dirty="0"/>
              <a:t> </a:t>
            </a:r>
            <a:r>
              <a:rPr lang="en-US" dirty="0" err="1"/>
              <a:t>định</a:t>
            </a:r>
            <a:r>
              <a:rPr lang="en-US" dirty="0"/>
              <a:t> </a:t>
            </a:r>
            <a:r>
              <a:rPr lang="en-US" dirty="0" err="1"/>
              <a:t>rõ</a:t>
            </a:r>
            <a:r>
              <a:rPr lang="en-US" dirty="0"/>
              <a:t> </a:t>
            </a:r>
            <a:r>
              <a:rPr lang="en-US" dirty="0" err="1"/>
              <a:t>những</a:t>
            </a:r>
            <a:r>
              <a:rPr lang="en-US" dirty="0"/>
              <a:t> </a:t>
            </a:r>
            <a:r>
              <a:rPr lang="en-US" dirty="0" err="1"/>
              <a:t>nội</a:t>
            </a:r>
            <a:r>
              <a:rPr lang="en-US" dirty="0"/>
              <a:t> dung </a:t>
            </a:r>
            <a:r>
              <a:rPr lang="en-US" dirty="0" err="1"/>
              <a:t>trọng</a:t>
            </a:r>
            <a:r>
              <a:rPr lang="en-US" dirty="0"/>
              <a:t> </a:t>
            </a:r>
            <a:r>
              <a:rPr lang="en-US" dirty="0" err="1"/>
              <a:t>tâm</a:t>
            </a:r>
            <a:r>
              <a:rPr lang="en-US" dirty="0"/>
              <a:t> </a:t>
            </a:r>
            <a:r>
              <a:rPr lang="en-US" dirty="0" err="1"/>
              <a:t>nhất</a:t>
            </a:r>
            <a:endParaRPr lang="en-US" dirty="0"/>
          </a:p>
          <a:p>
            <a:pPr lvl="0" indent="-323850">
              <a:spcBef>
                <a:spcPts val="1000"/>
              </a:spcBef>
            </a:pPr>
            <a:r>
              <a:rPr lang="en-US" dirty="0" err="1"/>
              <a:t>Mang</a:t>
            </a:r>
            <a:r>
              <a:rPr lang="en-US" dirty="0"/>
              <a:t> </a:t>
            </a:r>
            <a:r>
              <a:rPr lang="en-US" dirty="0" err="1"/>
              <a:t>đến</a:t>
            </a:r>
            <a:r>
              <a:rPr lang="en-US" dirty="0"/>
              <a:t> </a:t>
            </a:r>
            <a:r>
              <a:rPr lang="en-US" dirty="0" err="1"/>
              <a:t>tầm</a:t>
            </a:r>
            <a:r>
              <a:rPr lang="en-US" dirty="0"/>
              <a:t> </a:t>
            </a:r>
            <a:r>
              <a:rPr lang="en-US" dirty="0" err="1"/>
              <a:t>nhìn</a:t>
            </a:r>
            <a:r>
              <a:rPr lang="en-US" dirty="0"/>
              <a:t> </a:t>
            </a:r>
            <a:r>
              <a:rPr lang="en-US" dirty="0" err="1"/>
              <a:t>chung</a:t>
            </a:r>
            <a:r>
              <a:rPr lang="en-US" dirty="0"/>
              <a:t> </a:t>
            </a:r>
            <a:r>
              <a:rPr lang="en-US" dirty="0" err="1"/>
              <a:t>cho</a:t>
            </a:r>
            <a:r>
              <a:rPr lang="en-US" dirty="0"/>
              <a:t> </a:t>
            </a:r>
            <a:r>
              <a:rPr lang="en-US" dirty="0" err="1"/>
              <a:t>nhiều</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một</a:t>
            </a:r>
            <a:r>
              <a:rPr lang="en-US" dirty="0"/>
              <a:t> team</a:t>
            </a:r>
            <a:endParaRPr dirty="0">
              <a:solidFill>
                <a:schemeClr val="lt1"/>
              </a:solidFill>
              <a:highlight>
                <a:schemeClr val="dk1"/>
              </a:highlight>
            </a:endParaRPr>
          </a:p>
        </p:txBody>
      </p:sp>
      <p:sp>
        <p:nvSpPr>
          <p:cNvPr id="1294" name="Google Shape;1294;p53"/>
          <p:cNvSpPr txBox="1">
            <a:spLocks noGrp="1"/>
          </p:cNvSpPr>
          <p:nvPr>
            <p:ph type="subTitle" idx="2"/>
          </p:nvPr>
        </p:nvSpPr>
        <p:spPr>
          <a:xfrm>
            <a:off x="4644900" y="2106200"/>
            <a:ext cx="3785700" cy="2101200"/>
          </a:xfrm>
          <a:prstGeom prst="rect">
            <a:avLst/>
          </a:prstGeom>
        </p:spPr>
        <p:txBody>
          <a:bodyPr spcFirstLastPara="1" wrap="square" lIns="91425" tIns="91425" rIns="91425" bIns="91425" anchor="ctr" anchorCtr="0">
            <a:noAutofit/>
          </a:bodyPr>
          <a:lstStyle/>
          <a:p>
            <a:pPr lvl="0" indent="-323850"/>
            <a:r>
              <a:rPr lang="en-US" dirty="0"/>
              <a:t>Wireframe </a:t>
            </a:r>
            <a:r>
              <a:rPr lang="en-US" dirty="0" err="1"/>
              <a:t>không</a:t>
            </a:r>
            <a:r>
              <a:rPr lang="en-US" dirty="0"/>
              <a:t> </a:t>
            </a:r>
            <a:r>
              <a:rPr lang="en-US" dirty="0" err="1"/>
              <a:t>chỉ</a:t>
            </a:r>
            <a:r>
              <a:rPr lang="en-US" dirty="0"/>
              <a:t> </a:t>
            </a:r>
            <a:r>
              <a:rPr lang="en-US" dirty="0" err="1"/>
              <a:t>cần</a:t>
            </a:r>
            <a:r>
              <a:rPr lang="en-US" dirty="0"/>
              <a:t> </a:t>
            </a:r>
            <a:r>
              <a:rPr lang="en-US" dirty="0" err="1"/>
              <a:t>mỗi</a:t>
            </a:r>
            <a:r>
              <a:rPr lang="en-US" dirty="0"/>
              <a:t> designer </a:t>
            </a:r>
            <a:r>
              <a:rPr lang="en-US" dirty="0" err="1"/>
              <a:t>mà</a:t>
            </a:r>
            <a:r>
              <a:rPr lang="en-US" dirty="0"/>
              <a:t> </a:t>
            </a:r>
            <a:r>
              <a:rPr lang="en-US" dirty="0" err="1"/>
              <a:t>cần</a:t>
            </a:r>
            <a:r>
              <a:rPr lang="en-US" dirty="0"/>
              <a:t> </a:t>
            </a:r>
            <a:r>
              <a:rPr lang="en-US" dirty="0" err="1"/>
              <a:t>cả</a:t>
            </a:r>
            <a:r>
              <a:rPr lang="en-US" dirty="0"/>
              <a:t> </a:t>
            </a:r>
            <a:r>
              <a:rPr lang="en-US" dirty="0" err="1"/>
              <a:t>contenter</a:t>
            </a:r>
            <a:r>
              <a:rPr lang="en-US" dirty="0"/>
              <a:t> hay developer</a:t>
            </a:r>
          </a:p>
          <a:p>
            <a:pPr marL="133350" lvl="0" indent="0">
              <a:buNone/>
            </a:pPr>
            <a:endParaRPr lang="en-US" dirty="0"/>
          </a:p>
          <a:p>
            <a:pPr lvl="0" indent="-323850"/>
            <a:r>
              <a:rPr lang="en-US" dirty="0"/>
              <a:t>Wireframe </a:t>
            </a:r>
            <a:r>
              <a:rPr lang="en-US" dirty="0" err="1"/>
              <a:t>chỉ</a:t>
            </a:r>
            <a:r>
              <a:rPr lang="en-US" dirty="0"/>
              <a:t> </a:t>
            </a:r>
            <a:r>
              <a:rPr lang="en-US" dirty="0" err="1"/>
              <a:t>là</a:t>
            </a:r>
            <a:r>
              <a:rPr lang="en-US" dirty="0"/>
              <a:t> </a:t>
            </a:r>
            <a:r>
              <a:rPr lang="en-US" dirty="0" err="1"/>
              <a:t>dạng</a:t>
            </a:r>
            <a:r>
              <a:rPr lang="en-US" dirty="0"/>
              <a:t> </a:t>
            </a:r>
            <a:r>
              <a:rPr lang="en-US" dirty="0" err="1"/>
              <a:t>bản</a:t>
            </a:r>
            <a:r>
              <a:rPr lang="en-US" dirty="0"/>
              <a:t> </a:t>
            </a:r>
            <a:r>
              <a:rPr lang="en-US" dirty="0" err="1"/>
              <a:t>thô</a:t>
            </a:r>
            <a:r>
              <a:rPr lang="en-US" dirty="0"/>
              <a:t>. </a:t>
            </a:r>
            <a:r>
              <a:rPr lang="en-US" dirty="0" err="1"/>
              <a:t>Vì</a:t>
            </a:r>
            <a:r>
              <a:rPr lang="en-US" dirty="0"/>
              <a:t> </a:t>
            </a:r>
            <a:r>
              <a:rPr lang="en-US" dirty="0" err="1"/>
              <a:t>thế</a:t>
            </a:r>
            <a:r>
              <a:rPr lang="en-US" dirty="0"/>
              <a:t> </a:t>
            </a:r>
            <a:r>
              <a:rPr lang="en-US" dirty="0" err="1"/>
              <a:t>rất</a:t>
            </a:r>
            <a:r>
              <a:rPr lang="en-US" dirty="0"/>
              <a:t> </a:t>
            </a:r>
            <a:r>
              <a:rPr lang="en-US" dirty="0" err="1"/>
              <a:t>nhiều</a:t>
            </a:r>
            <a:r>
              <a:rPr lang="en-US" dirty="0"/>
              <a:t> chi </a:t>
            </a:r>
            <a:r>
              <a:rPr lang="en-US" dirty="0" err="1"/>
              <a:t>tiết</a:t>
            </a:r>
            <a:r>
              <a:rPr lang="en-US" dirty="0"/>
              <a:t> </a:t>
            </a:r>
            <a:r>
              <a:rPr lang="en-US" dirty="0" err="1"/>
              <a:t>và</a:t>
            </a:r>
            <a:r>
              <a:rPr lang="en-US" dirty="0"/>
              <a:t> </a:t>
            </a:r>
            <a:r>
              <a:rPr lang="en-US" dirty="0" err="1"/>
              <a:t>thông</a:t>
            </a:r>
            <a:r>
              <a:rPr lang="en-US" dirty="0"/>
              <a:t> tin </a:t>
            </a:r>
            <a:r>
              <a:rPr lang="en-US" dirty="0" err="1"/>
              <a:t>bị</a:t>
            </a:r>
            <a:r>
              <a:rPr lang="en-US" dirty="0"/>
              <a:t> </a:t>
            </a:r>
            <a:r>
              <a:rPr lang="en-US" dirty="0" err="1"/>
              <a:t>lược</a:t>
            </a:r>
            <a:r>
              <a:rPr lang="en-US" dirty="0"/>
              <a:t> </a:t>
            </a:r>
            <a:r>
              <a:rPr lang="en-US" dirty="0" err="1"/>
              <a:t>bỏ</a:t>
            </a:r>
            <a:endParaRPr dirty="0">
              <a:solidFill>
                <a:schemeClr val="lt1"/>
              </a:solidFill>
              <a:highlight>
                <a:schemeClr val="dk1"/>
              </a:highlight>
            </a:endParaRPr>
          </a:p>
        </p:txBody>
      </p:sp>
      <p:sp>
        <p:nvSpPr>
          <p:cNvPr id="1295" name="Google Shape;1295;p53"/>
          <p:cNvSpPr txBox="1">
            <a:spLocks noGrp="1"/>
          </p:cNvSpPr>
          <p:nvPr>
            <p:ph type="subTitle" idx="3"/>
          </p:nvPr>
        </p:nvSpPr>
        <p:spPr>
          <a:xfrm>
            <a:off x="717400" y="1603700"/>
            <a:ext cx="3785700" cy="5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Ưu điểm</a:t>
            </a:r>
            <a:endParaRPr dirty="0"/>
          </a:p>
        </p:txBody>
      </p:sp>
      <p:sp>
        <p:nvSpPr>
          <p:cNvPr id="1296" name="Google Shape;1296;p53"/>
          <p:cNvSpPr txBox="1">
            <a:spLocks noGrp="1"/>
          </p:cNvSpPr>
          <p:nvPr>
            <p:ph type="subTitle" idx="4"/>
          </p:nvPr>
        </p:nvSpPr>
        <p:spPr>
          <a:xfrm>
            <a:off x="4644900" y="1603700"/>
            <a:ext cx="3785700" cy="5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Nhược điểm</a:t>
            </a:r>
            <a:endParaRPr dirty="0"/>
          </a:p>
        </p:txBody>
      </p:sp>
      <p:grpSp>
        <p:nvGrpSpPr>
          <p:cNvPr id="1297" name="Google Shape;1297;p53"/>
          <p:cNvGrpSpPr/>
          <p:nvPr/>
        </p:nvGrpSpPr>
        <p:grpSpPr>
          <a:xfrm>
            <a:off x="2359163" y="4553618"/>
            <a:ext cx="502173" cy="502172"/>
            <a:chOff x="2913983" y="4329790"/>
            <a:chExt cx="591627" cy="591626"/>
          </a:xfrm>
        </p:grpSpPr>
        <p:sp>
          <p:nvSpPr>
            <p:cNvPr id="1298" name="Google Shape;1298;p5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lvl="0"/>
            <a:r>
              <a:rPr lang="en-US" err="1"/>
              <a:t>Các</a:t>
            </a:r>
            <a:r>
              <a:rPr lang="en-US"/>
              <a:t> Mức Độ Chân Thực</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L" val="a1"/>
</p:tagLst>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9Slide.vn</Template>
  <TotalTime>1194</TotalTime>
  <Words>1532</Words>
  <Application>Microsoft Office PowerPoint</Application>
  <PresentationFormat>Trình chiếu Trên màn hình (16:9)</PresentationFormat>
  <Paragraphs>174</Paragraphs>
  <Slides>22</Slides>
  <Notes>22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22</vt:i4>
      </vt:variant>
    </vt:vector>
  </HeadingPairs>
  <TitlesOfParts>
    <vt:vector size="28" baseType="lpstr">
      <vt:lpstr>Fira Code</vt:lpstr>
      <vt:lpstr>Arial</vt:lpstr>
      <vt:lpstr>Poppins</vt:lpstr>
      <vt:lpstr>Chakra Petch Medium</vt:lpstr>
      <vt:lpstr>Bebas Neue</vt:lpstr>
      <vt:lpstr>Computer Science &amp; Mathematics Major for College: Software &amp; Media Applications by Slidesgo</vt:lpstr>
      <vt:lpstr>Seminar for UI/UX Topic: Wireframe Theory and Demo</vt:lpstr>
      <vt:lpstr>Giới thiệu về Wireframe</vt:lpstr>
      <vt:lpstr>Giới Thiệu Về Wireframe</vt:lpstr>
      <vt:lpstr>Định nghĩa Wireframe là gì</vt:lpstr>
      <vt:lpstr>Phân biệt giữa bản thảo và wireframe</vt:lpstr>
      <vt:lpstr>Ai nên sử dụng wireframe?</vt:lpstr>
      <vt:lpstr>Tại sao nên sử dụng wireframe ?</vt:lpstr>
      <vt:lpstr>Ưu , nhược điểm</vt:lpstr>
      <vt:lpstr>Các Mức Độ Chân Thực</vt:lpstr>
      <vt:lpstr>Block Diagram</vt:lpstr>
      <vt:lpstr>Grey boxes</vt:lpstr>
      <vt:lpstr>High-Fidelity Text</vt:lpstr>
      <vt:lpstr>High-Fidelity Color</vt:lpstr>
      <vt:lpstr>High-Fidelity Media</vt:lpstr>
      <vt:lpstr>Các nền tảng vẽ Wireframe phổ biến</vt:lpstr>
      <vt:lpstr>Tổng Quan Về Figma</vt:lpstr>
      <vt:lpstr>Khái Niệm</vt:lpstr>
      <vt:lpstr>So sánh giữa Figma và Sketch</vt:lpstr>
      <vt:lpstr>Các Bước Thiết Kế</vt:lpstr>
      <vt:lpstr>Bản trình bày PowerPoint</vt:lpstr>
      <vt:lpstr>Demo</vt:lpstr>
      <vt:lpstr>Thanks!</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for UI/UX: Topic: Wireframe Theory and Demo.</dc:title>
  <dc:subject>9Slide.vn</dc:subject>
  <dc:creator>TRAN QUANG VINH</dc:creator>
  <dc:description>9Slide.vn</dc:description>
  <cp:lastModifiedBy>Quang Vinh Trần</cp:lastModifiedBy>
  <cp:revision>16</cp:revision>
  <dcterms:modified xsi:type="dcterms:W3CDTF">2022-10-02T12:41:11Z</dcterms:modified>
  <cp:category>9Slide.vn</cp:category>
</cp:coreProperties>
</file>