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70" r:id="rId3"/>
    <p:sldId id="271" r:id="rId4"/>
    <p:sldId id="276" r:id="rId5"/>
    <p:sldId id="277" r:id="rId6"/>
    <p:sldId id="278" r:id="rId7"/>
    <p:sldId id="279" r:id="rId8"/>
    <p:sldId id="272" r:id="rId9"/>
    <p:sldId id="282" r:id="rId10"/>
    <p:sldId id="283" r:id="rId11"/>
    <p:sldId id="281" r:id="rId12"/>
    <p:sldId id="280" r:id="rId13"/>
    <p:sldId id="284" r:id="rId14"/>
    <p:sldId id="273" r:id="rId15"/>
    <p:sldId id="285" r:id="rId16"/>
    <p:sldId id="287" r:id="rId17"/>
    <p:sldId id="288" r:id="rId18"/>
    <p:sldId id="286" r:id="rId19"/>
    <p:sldId id="289" r:id="rId20"/>
    <p:sldId id="274" r:id="rId21"/>
    <p:sldId id="292" r:id="rId22"/>
    <p:sldId id="291" r:id="rId23"/>
    <p:sldId id="290" r:id="rId24"/>
    <p:sldId id="293" r:id="rId25"/>
    <p:sldId id="27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FFD966"/>
    <a:srgbClr val="7F7F7F"/>
    <a:srgbClr val="F8CE7C"/>
    <a:srgbClr val="D0B0A9"/>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27" autoAdjust="0"/>
  </p:normalViewPr>
  <p:slideViewPr>
    <p:cSldViewPr snapToGrid="0">
      <p:cViewPr varScale="1">
        <p:scale>
          <a:sx n="113" d="100"/>
          <a:sy n="113" d="100"/>
        </p:scale>
        <p:origin x="84"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35107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extLst>
      <p:ext uri="{BB962C8B-B14F-4D97-AF65-F5344CB8AC3E}">
        <p14:creationId xmlns:p14="http://schemas.microsoft.com/office/powerpoint/2010/main" val="3209545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extLst>
      <p:ext uri="{BB962C8B-B14F-4D97-AF65-F5344CB8AC3E}">
        <p14:creationId xmlns:p14="http://schemas.microsoft.com/office/powerpoint/2010/main" val="3921179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extLst>
      <p:ext uri="{BB962C8B-B14F-4D97-AF65-F5344CB8AC3E}">
        <p14:creationId xmlns:p14="http://schemas.microsoft.com/office/powerpoint/2010/main" val="281672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extLst>
      <p:ext uri="{BB962C8B-B14F-4D97-AF65-F5344CB8AC3E}">
        <p14:creationId xmlns:p14="http://schemas.microsoft.com/office/powerpoint/2010/main" val="280342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extLst>
      <p:ext uri="{BB962C8B-B14F-4D97-AF65-F5344CB8AC3E}">
        <p14:creationId xmlns:p14="http://schemas.microsoft.com/office/powerpoint/2010/main" val="421957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extLst>
      <p:ext uri="{BB962C8B-B14F-4D97-AF65-F5344CB8AC3E}">
        <p14:creationId xmlns:p14="http://schemas.microsoft.com/office/powerpoint/2010/main" val="2286971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extLst>
      <p:ext uri="{BB962C8B-B14F-4D97-AF65-F5344CB8AC3E}">
        <p14:creationId xmlns:p14="http://schemas.microsoft.com/office/powerpoint/2010/main" val="224192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extLst>
      <p:ext uri="{BB962C8B-B14F-4D97-AF65-F5344CB8AC3E}">
        <p14:creationId xmlns:p14="http://schemas.microsoft.com/office/powerpoint/2010/main" val="4123303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17</a:t>
            </a:fld>
            <a:endParaRPr lang="zh-CN" altLang="en-US"/>
          </a:p>
        </p:txBody>
      </p:sp>
    </p:spTree>
    <p:extLst>
      <p:ext uri="{BB962C8B-B14F-4D97-AF65-F5344CB8AC3E}">
        <p14:creationId xmlns:p14="http://schemas.microsoft.com/office/powerpoint/2010/main" val="124858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18</a:t>
            </a:fld>
            <a:endParaRPr lang="zh-CN" altLang="en-US"/>
          </a:p>
        </p:txBody>
      </p:sp>
    </p:spTree>
    <p:extLst>
      <p:ext uri="{BB962C8B-B14F-4D97-AF65-F5344CB8AC3E}">
        <p14:creationId xmlns:p14="http://schemas.microsoft.com/office/powerpoint/2010/main" val="36596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19</a:t>
            </a:fld>
            <a:endParaRPr lang="zh-CN" altLang="en-US"/>
          </a:p>
        </p:txBody>
      </p:sp>
    </p:spTree>
    <p:extLst>
      <p:ext uri="{BB962C8B-B14F-4D97-AF65-F5344CB8AC3E}">
        <p14:creationId xmlns:p14="http://schemas.microsoft.com/office/powerpoint/2010/main" val="418608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extLst>
      <p:ext uri="{BB962C8B-B14F-4D97-AF65-F5344CB8AC3E}">
        <p14:creationId xmlns:p14="http://schemas.microsoft.com/office/powerpoint/2010/main" val="316640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20</a:t>
            </a:fld>
            <a:endParaRPr lang="zh-CN" altLang="en-US"/>
          </a:p>
        </p:txBody>
      </p:sp>
    </p:spTree>
    <p:extLst>
      <p:ext uri="{BB962C8B-B14F-4D97-AF65-F5344CB8AC3E}">
        <p14:creationId xmlns:p14="http://schemas.microsoft.com/office/powerpoint/2010/main" val="1496011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21</a:t>
            </a:fld>
            <a:endParaRPr lang="zh-CN" altLang="en-US"/>
          </a:p>
        </p:txBody>
      </p:sp>
    </p:spTree>
    <p:extLst>
      <p:ext uri="{BB962C8B-B14F-4D97-AF65-F5344CB8AC3E}">
        <p14:creationId xmlns:p14="http://schemas.microsoft.com/office/powerpoint/2010/main" val="147297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22</a:t>
            </a:fld>
            <a:endParaRPr lang="zh-CN" altLang="en-US"/>
          </a:p>
        </p:txBody>
      </p:sp>
    </p:spTree>
    <p:extLst>
      <p:ext uri="{BB962C8B-B14F-4D97-AF65-F5344CB8AC3E}">
        <p14:creationId xmlns:p14="http://schemas.microsoft.com/office/powerpoint/2010/main" val="1748647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23</a:t>
            </a:fld>
            <a:endParaRPr lang="zh-CN" altLang="en-US"/>
          </a:p>
        </p:txBody>
      </p:sp>
    </p:spTree>
    <p:extLst>
      <p:ext uri="{BB962C8B-B14F-4D97-AF65-F5344CB8AC3E}">
        <p14:creationId xmlns:p14="http://schemas.microsoft.com/office/powerpoint/2010/main" val="5101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24</a:t>
            </a:fld>
            <a:endParaRPr lang="zh-CN" altLang="en-US"/>
          </a:p>
        </p:txBody>
      </p:sp>
    </p:spTree>
    <p:extLst>
      <p:ext uri="{BB962C8B-B14F-4D97-AF65-F5344CB8AC3E}">
        <p14:creationId xmlns:p14="http://schemas.microsoft.com/office/powerpoint/2010/main" val="3900985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25</a:t>
            </a:fld>
            <a:endParaRPr lang="zh-CN" altLang="en-US"/>
          </a:p>
        </p:txBody>
      </p:sp>
    </p:spTree>
    <p:extLst>
      <p:ext uri="{BB962C8B-B14F-4D97-AF65-F5344CB8AC3E}">
        <p14:creationId xmlns:p14="http://schemas.microsoft.com/office/powerpoint/2010/main" val="91390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extLst>
      <p:ext uri="{BB962C8B-B14F-4D97-AF65-F5344CB8AC3E}">
        <p14:creationId xmlns:p14="http://schemas.microsoft.com/office/powerpoint/2010/main" val="331937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extLst>
      <p:ext uri="{BB962C8B-B14F-4D97-AF65-F5344CB8AC3E}">
        <p14:creationId xmlns:p14="http://schemas.microsoft.com/office/powerpoint/2010/main" val="676112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extLst>
      <p:ext uri="{BB962C8B-B14F-4D97-AF65-F5344CB8AC3E}">
        <p14:creationId xmlns:p14="http://schemas.microsoft.com/office/powerpoint/2010/main" val="201077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extLst>
      <p:ext uri="{BB962C8B-B14F-4D97-AF65-F5344CB8AC3E}">
        <p14:creationId xmlns:p14="http://schemas.microsoft.com/office/powerpoint/2010/main" val="233957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extLst>
      <p:ext uri="{BB962C8B-B14F-4D97-AF65-F5344CB8AC3E}">
        <p14:creationId xmlns:p14="http://schemas.microsoft.com/office/powerpoint/2010/main" val="355883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extLst>
      <p:ext uri="{BB962C8B-B14F-4D97-AF65-F5344CB8AC3E}">
        <p14:creationId xmlns:p14="http://schemas.microsoft.com/office/powerpoint/2010/main" val="167435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extLst>
      <p:ext uri="{BB962C8B-B14F-4D97-AF65-F5344CB8AC3E}">
        <p14:creationId xmlns:p14="http://schemas.microsoft.com/office/powerpoint/2010/main" val="214223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646B-F117-4928-A8A2-1716300C34FB}"/>
              </a:ext>
            </a:extLst>
          </p:cNvPr>
          <p:cNvSpPr>
            <a:spLocks noGrp="1"/>
          </p:cNvSpPr>
          <p:nvPr>
            <p:ph type="ctrTitle" hasCustomPrompt="1"/>
          </p:nvPr>
        </p:nvSpPr>
        <p:spPr>
          <a:xfrm>
            <a:off x="1524000" y="1122363"/>
            <a:ext cx="9144000" cy="2387600"/>
          </a:xfrm>
        </p:spPr>
        <p:txBody>
          <a:bodyPr anchor="b"/>
          <a:lstStyle>
            <a:lvl1pPr algn="ctr">
              <a:defRPr sz="6000">
                <a:latin typeface="Constantia" panose="02030602050306030303" pitchFamily="18" charset="0"/>
              </a:defRPr>
            </a:lvl1pPr>
          </a:lstStyle>
          <a:p>
            <a:r>
              <a:rPr lang="tr-TR" altLang="zh-CN" dirty="0"/>
              <a:t>Freepptbackgrounds.net</a:t>
            </a:r>
            <a:endParaRPr lang="zh-CN" altLang="en-US" dirty="0"/>
          </a:p>
        </p:txBody>
      </p:sp>
      <p:sp>
        <p:nvSpPr>
          <p:cNvPr id="3" name="副标题 2">
            <a:extLst>
              <a:ext uri="{FF2B5EF4-FFF2-40B4-BE49-F238E27FC236}">
                <a16:creationId xmlns:a16="http://schemas.microsoft.com/office/drawing/2014/main" id="{D5781FEE-C1F4-469A-9E36-8F4601D2ECEC}"/>
              </a:ext>
            </a:extLst>
          </p:cNvPr>
          <p:cNvSpPr>
            <a:spLocks noGrp="1"/>
          </p:cNvSpPr>
          <p:nvPr>
            <p:ph type="subTitle" idx="1" hasCustomPrompt="1"/>
          </p:nvPr>
        </p:nvSpPr>
        <p:spPr>
          <a:xfrm>
            <a:off x="1524000" y="3602038"/>
            <a:ext cx="9144000" cy="1655762"/>
          </a:xfrm>
        </p:spPr>
        <p:txBody>
          <a:bodyPr/>
          <a:lstStyle>
            <a:lvl1pPr marL="0" indent="0" algn="ctr">
              <a:buNone/>
              <a:defRPr sz="2400">
                <a:latin typeface="Constantia" panose="0203060205030603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AC8552C6-A02E-47D7-A268-DC48634E3532}"/>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5" name="页脚占位符 4">
            <a:extLst>
              <a:ext uri="{FF2B5EF4-FFF2-40B4-BE49-F238E27FC236}">
                <a16:creationId xmlns:a16="http://schemas.microsoft.com/office/drawing/2014/main" id="{2FA628B0-905E-46AF-9C51-C2B5AF8925A9}"/>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C1B8A775-5E37-4409-A4E7-F0814E9F7A8A}"/>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62359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Slide 10">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6F80-4702-44BD-867F-324A473EAB75}"/>
              </a:ext>
            </a:extLst>
          </p:cNvPr>
          <p:cNvSpPr>
            <a:spLocks noGrp="1"/>
          </p:cNvSpPr>
          <p:nvPr>
            <p:ph type="title" hasCustomPrompt="1"/>
          </p:nvPr>
        </p:nvSpPr>
        <p:spPr/>
        <p:txBody>
          <a:bodyPr/>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62F0CDC5-CE5D-4691-97FD-895FAEEA2B48}"/>
              </a:ext>
            </a:extLst>
          </p:cNvPr>
          <p:cNvSpPr>
            <a:spLocks noGrp="1"/>
          </p:cNvSpPr>
          <p:nvPr>
            <p:ph type="body" orient="vert" idx="1" hasCustomPrompt="1"/>
          </p:nvPr>
        </p:nvSpPr>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AECE9BBA-8B26-464A-893C-B296D43FA6B0}"/>
              </a:ext>
            </a:extLst>
          </p:cNvPr>
          <p:cNvSpPr>
            <a:spLocks noGrp="1"/>
          </p:cNvSpPr>
          <p:nvPr>
            <p:ph type="dt" sz="half" idx="10"/>
          </p:nvPr>
        </p:nvSpPr>
        <p:spPr/>
        <p:txBody>
          <a:bodyPr/>
          <a:lstStyle/>
          <a:p>
            <a:fld id="{B7FFDAE1-EB67-42CF-B593-56AA292DA8C8}"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34601B33-B587-4FB0-85AB-DDC1F4A34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0712C-C969-4C2A-8ABC-CCD2466F869D}"/>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9603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lide 11">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EEDC4F-CF6F-4F5A-B7D5-5DDA55C29556}"/>
              </a:ext>
            </a:extLst>
          </p:cNvPr>
          <p:cNvSpPr>
            <a:spLocks noGrp="1"/>
          </p:cNvSpPr>
          <p:nvPr>
            <p:ph type="title" orient="vert" hasCustomPrompt="1"/>
          </p:nvPr>
        </p:nvSpPr>
        <p:spPr>
          <a:xfrm>
            <a:off x="8724900" y="365125"/>
            <a:ext cx="2628900" cy="5811838"/>
          </a:xfrm>
        </p:spPr>
        <p:txBody>
          <a:bodyPr vert="eaVert"/>
          <a:lstStyle/>
          <a:p>
            <a:r>
              <a:rPr lang="tr-TR" altLang="zh-CN" dirty="0"/>
              <a:t>Freepptbackgrounds.net</a:t>
            </a:r>
            <a:endParaRPr lang="zh-CN" altLang="en-US" dirty="0"/>
          </a:p>
        </p:txBody>
      </p:sp>
      <p:sp>
        <p:nvSpPr>
          <p:cNvPr id="3" name="竖排文字占位符 2">
            <a:extLst>
              <a:ext uri="{FF2B5EF4-FFF2-40B4-BE49-F238E27FC236}">
                <a16:creationId xmlns:a16="http://schemas.microsoft.com/office/drawing/2014/main" id="{1E88988E-73BA-47A0-9593-2824B50A4518}"/>
              </a:ext>
            </a:extLst>
          </p:cNvPr>
          <p:cNvSpPr>
            <a:spLocks noGrp="1"/>
          </p:cNvSpPr>
          <p:nvPr>
            <p:ph type="body" orient="vert" idx="1" hasCustomPrompt="1"/>
          </p:nvPr>
        </p:nvSpPr>
        <p:spPr>
          <a:xfrm>
            <a:off x="838200" y="365125"/>
            <a:ext cx="7734300" cy="5811838"/>
          </a:xfrm>
        </p:spPr>
        <p:txBody>
          <a:bodyPr vert="eaVert"/>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72CE60E4-1A17-46B8-BD11-6895D1EA9915}"/>
              </a:ext>
            </a:extLst>
          </p:cNvPr>
          <p:cNvSpPr>
            <a:spLocks noGrp="1"/>
          </p:cNvSpPr>
          <p:nvPr>
            <p:ph type="dt" sz="half" idx="10"/>
          </p:nvPr>
        </p:nvSpPr>
        <p:spPr/>
        <p:txBody>
          <a:bodyPr/>
          <a:lstStyle/>
          <a:p>
            <a:fld id="{B7FFDAE1-EB67-42CF-B593-56AA292DA8C8}" type="datetimeFigureOut">
              <a:rPr lang="zh-CN" altLang="en-US" smtClean="0"/>
              <a:t>2023/11/13</a:t>
            </a:fld>
            <a:endParaRPr lang="zh-CN" altLang="en-US"/>
          </a:p>
        </p:txBody>
      </p:sp>
      <p:sp>
        <p:nvSpPr>
          <p:cNvPr id="5" name="页脚占位符 4">
            <a:extLst>
              <a:ext uri="{FF2B5EF4-FFF2-40B4-BE49-F238E27FC236}">
                <a16:creationId xmlns:a16="http://schemas.microsoft.com/office/drawing/2014/main" id="{169CB261-00A7-4DFD-8566-0F34AD0B2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146E0-61EB-40A0-AEB0-9AAA4858CF39}"/>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1834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lide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B327-6DC4-489C-A130-8CF667D3CDA7}"/>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86EB504-E0E5-46C5-B6D0-95B1660E27D6}"/>
              </a:ext>
            </a:extLst>
          </p:cNvPr>
          <p:cNvSpPr>
            <a:spLocks noGrp="1"/>
          </p:cNvSpPr>
          <p:nvPr>
            <p:ph idx="1" hasCustomPrompt="1"/>
          </p:nvPr>
        </p:nvSpPr>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3030CF13-8903-4992-88F7-C55D7F4E7C48}"/>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5" name="页脚占位符 4">
            <a:extLst>
              <a:ext uri="{FF2B5EF4-FFF2-40B4-BE49-F238E27FC236}">
                <a16:creationId xmlns:a16="http://schemas.microsoft.com/office/drawing/2014/main" id="{3C41C592-991D-4A88-81B0-FA07E26D1C75}"/>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516A61AE-DFB6-4E40-B78C-76E64498C698}"/>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419282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lide 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EF327-DE46-4FD7-851C-CAD5A20AC886}"/>
              </a:ext>
            </a:extLst>
          </p:cNvPr>
          <p:cNvSpPr>
            <a:spLocks noGrp="1"/>
          </p:cNvSpPr>
          <p:nvPr>
            <p:ph type="title" hasCustomPrompt="1"/>
          </p:nvPr>
        </p:nvSpPr>
        <p:spPr>
          <a:xfrm>
            <a:off x="831850" y="1709738"/>
            <a:ext cx="10515600" cy="2852737"/>
          </a:xfrm>
        </p:spPr>
        <p:txBody>
          <a:bodyPr anchor="b"/>
          <a:lstStyle>
            <a:lvl1pPr>
              <a:defRPr sz="6000">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90308B61-6FAC-4108-97CC-3ACD182B9318}"/>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latin typeface="Constantia" panose="020306020503060303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dirty="0"/>
              <a:t>www.freepptbackgrounds.net</a:t>
            </a:r>
            <a:endParaRPr lang="zh-CN" altLang="en-US" dirty="0"/>
          </a:p>
        </p:txBody>
      </p:sp>
      <p:sp>
        <p:nvSpPr>
          <p:cNvPr id="4" name="日期占位符 3">
            <a:extLst>
              <a:ext uri="{FF2B5EF4-FFF2-40B4-BE49-F238E27FC236}">
                <a16:creationId xmlns:a16="http://schemas.microsoft.com/office/drawing/2014/main" id="{0E0CB1DC-8355-42C5-AF00-8E36F02E523B}"/>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5" name="页脚占位符 4">
            <a:extLst>
              <a:ext uri="{FF2B5EF4-FFF2-40B4-BE49-F238E27FC236}">
                <a16:creationId xmlns:a16="http://schemas.microsoft.com/office/drawing/2014/main" id="{9DA65AD0-D1B3-49A8-9F94-E603B5BA18E8}"/>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1F33DBE1-743B-438D-92D3-E40E206ACF1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111713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lide 4">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模板下载：</a:t>
            </a:r>
            <a:r>
              <a:rPr lang="en-US" altLang="zh-CN" sz="100">
                <a:solidFill>
                  <a:prstClr val="white"/>
                </a:solidFill>
                <a:latin typeface="Constantia" panose="02030602050306030303" pitchFamily="18" charset="0"/>
                <a:ea typeface="宋体"/>
              </a:rPr>
              <a:t>www.1ppt.com/moban/          </a:t>
            </a:r>
            <a:r>
              <a:rPr lang="zh-CN" altLang="en-US" sz="100">
                <a:solidFill>
                  <a:prstClr val="white"/>
                </a:solidFill>
                <a:latin typeface="Constantia" panose="02030602050306030303" pitchFamily="18" charset="0"/>
                <a:ea typeface="宋体"/>
              </a:rPr>
              <a:t>行业</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www.1ppt.com/hangye/ </a:t>
            </a:r>
          </a:p>
          <a:p>
            <a:r>
              <a:rPr lang="zh-CN" altLang="en-US" sz="100">
                <a:solidFill>
                  <a:prstClr val="white"/>
                </a:solidFill>
                <a:latin typeface="Constantia" panose="02030602050306030303" pitchFamily="18" charset="0"/>
                <a:ea typeface="宋体"/>
              </a:rPr>
              <a:t>节日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www.1ppt.com/jieri/          PPT</a:t>
            </a:r>
            <a:r>
              <a:rPr lang="zh-CN" altLang="en-US" sz="100">
                <a:solidFill>
                  <a:prstClr val="white"/>
                </a:solidFill>
                <a:latin typeface="Constantia" panose="02030602050306030303" pitchFamily="18" charset="0"/>
                <a:ea typeface="宋体"/>
              </a:rPr>
              <a:t>素材：</a:t>
            </a:r>
            <a:r>
              <a:rPr lang="en-US" altLang="zh-CN" sz="100">
                <a:solidFill>
                  <a:prstClr val="white"/>
                </a:solidFill>
                <a:latin typeface="Constantia" panose="02030602050306030303" pitchFamily="18" charset="0"/>
                <a:ea typeface="宋体"/>
              </a:rPr>
              <a:t>www.1ppt.com/sucai/</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背景图片：</a:t>
            </a:r>
            <a:r>
              <a:rPr lang="en-US" altLang="zh-CN" sz="100">
                <a:solidFill>
                  <a:prstClr val="white"/>
                </a:solidFill>
                <a:latin typeface="Constantia" panose="02030602050306030303" pitchFamily="18" charset="0"/>
                <a:ea typeface="宋体"/>
              </a:rPr>
              <a:t>www.1ppt.com/beijing/        PPT</a:t>
            </a:r>
            <a:r>
              <a:rPr lang="zh-CN" altLang="en-US" sz="100">
                <a:solidFill>
                  <a:prstClr val="white"/>
                </a:solidFill>
                <a:latin typeface="Constantia" panose="02030602050306030303" pitchFamily="18" charset="0"/>
                <a:ea typeface="宋体"/>
              </a:rPr>
              <a:t>图表：</a:t>
            </a:r>
            <a:r>
              <a:rPr lang="en-US" altLang="zh-CN" sz="100">
                <a:solidFill>
                  <a:prstClr val="white"/>
                </a:solidFill>
                <a:latin typeface="Constantia" panose="02030602050306030303" pitchFamily="18" charset="0"/>
                <a:ea typeface="宋体"/>
              </a:rPr>
              <a:t>www.1ppt.com/tubiao/      </a:t>
            </a:r>
          </a:p>
          <a:p>
            <a:r>
              <a:rPr lang="zh-CN" altLang="en-US" sz="100">
                <a:solidFill>
                  <a:prstClr val="white"/>
                </a:solidFill>
                <a:latin typeface="Constantia" panose="02030602050306030303" pitchFamily="18" charset="0"/>
                <a:ea typeface="宋体"/>
              </a:rPr>
              <a:t>精美</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下载：</a:t>
            </a:r>
            <a:r>
              <a:rPr lang="en-US" altLang="zh-CN" sz="100">
                <a:solidFill>
                  <a:prstClr val="white"/>
                </a:solidFill>
                <a:latin typeface="Constantia" panose="02030602050306030303" pitchFamily="18" charset="0"/>
                <a:ea typeface="宋体"/>
              </a:rPr>
              <a:t>www.1ppt.com/xiazai/         PPT</a:t>
            </a:r>
            <a:r>
              <a:rPr lang="zh-CN" altLang="en-US" sz="100">
                <a:solidFill>
                  <a:prstClr val="white"/>
                </a:solidFill>
                <a:latin typeface="Constantia" panose="02030602050306030303" pitchFamily="18" charset="0"/>
                <a:ea typeface="宋体"/>
              </a:rPr>
              <a:t>教程： </a:t>
            </a:r>
            <a:r>
              <a:rPr lang="en-US" altLang="zh-CN" sz="100">
                <a:solidFill>
                  <a:prstClr val="white"/>
                </a:solidFill>
                <a:latin typeface="Constantia" panose="02030602050306030303" pitchFamily="18" charset="0"/>
                <a:ea typeface="宋体"/>
              </a:rPr>
              <a:t>www.1ppt.com/powerpoint/      </a:t>
            </a:r>
          </a:p>
          <a:p>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课件：</a:t>
            </a:r>
            <a:r>
              <a:rPr lang="en-US" altLang="zh-CN" sz="100">
                <a:solidFill>
                  <a:prstClr val="white"/>
                </a:solidFill>
                <a:latin typeface="Constantia" panose="02030602050306030303" pitchFamily="18" charset="0"/>
                <a:ea typeface="宋体"/>
              </a:rPr>
              <a:t>www.1ppt.com/kejian/             </a:t>
            </a:r>
            <a:r>
              <a:rPr lang="zh-CN" altLang="en-US" sz="100">
                <a:solidFill>
                  <a:prstClr val="white"/>
                </a:solidFill>
                <a:latin typeface="Constantia" panose="02030602050306030303" pitchFamily="18" charset="0"/>
                <a:ea typeface="宋体"/>
              </a:rPr>
              <a:t>字体下载：</a:t>
            </a:r>
            <a:r>
              <a:rPr lang="en-US" altLang="zh-CN" sz="100">
                <a:solidFill>
                  <a:prstClr val="white"/>
                </a:solidFill>
                <a:latin typeface="Constantia" panose="02030602050306030303" pitchFamily="18" charset="0"/>
                <a:ea typeface="宋体"/>
              </a:rPr>
              <a:t>www.1ppt.com/ziti/</a:t>
            </a:r>
          </a:p>
          <a:p>
            <a:r>
              <a:rPr lang="zh-CN" altLang="en-US" sz="100">
                <a:solidFill>
                  <a:prstClr val="white"/>
                </a:solidFill>
                <a:latin typeface="Constantia" panose="02030602050306030303" pitchFamily="18" charset="0"/>
                <a:ea typeface="宋体"/>
              </a:rPr>
              <a:t>工作总结</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www.1ppt.com/xiazai/zongjie/ </a:t>
            </a:r>
            <a:r>
              <a:rPr lang="zh-CN" altLang="en-US" sz="100">
                <a:solidFill>
                  <a:prstClr val="white"/>
                </a:solidFill>
                <a:latin typeface="Constantia" panose="02030602050306030303" pitchFamily="18" charset="0"/>
                <a:ea typeface="宋体"/>
              </a:rPr>
              <a:t>工作计划：</a:t>
            </a:r>
            <a:r>
              <a:rPr lang="en-US" altLang="zh-CN" sz="100">
                <a:solidFill>
                  <a:prstClr val="white"/>
                </a:solidFill>
                <a:latin typeface="Constantia" panose="02030602050306030303" pitchFamily="18" charset="0"/>
                <a:ea typeface="宋体"/>
              </a:rPr>
              <a:t>www.1ppt.com/xiazai/jihua/</a:t>
            </a:r>
          </a:p>
          <a:p>
            <a:r>
              <a:rPr lang="zh-CN" altLang="en-US" sz="100">
                <a:solidFill>
                  <a:prstClr val="white"/>
                </a:solidFill>
                <a:latin typeface="Constantia" panose="02030602050306030303" pitchFamily="18" charset="0"/>
                <a:ea typeface="宋体"/>
              </a:rPr>
              <a:t>商务</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模板：</a:t>
            </a:r>
            <a:r>
              <a:rPr lang="en-US" altLang="zh-CN" sz="100">
                <a:solidFill>
                  <a:prstClr val="white"/>
                </a:solidFill>
                <a:latin typeface="Constantia" panose="02030602050306030303" pitchFamily="18" charset="0"/>
                <a:ea typeface="宋体"/>
              </a:rPr>
              <a:t>www.1ppt.com/moban/shangwu/  </a:t>
            </a:r>
            <a:r>
              <a:rPr lang="zh-CN" altLang="en-US" sz="100">
                <a:solidFill>
                  <a:prstClr val="white"/>
                </a:solidFill>
                <a:latin typeface="Constantia" panose="02030602050306030303" pitchFamily="18" charset="0"/>
                <a:ea typeface="宋体"/>
              </a:rPr>
              <a:t>个人简历</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www.1ppt.com/xiazai/jianli/  </a:t>
            </a:r>
          </a:p>
          <a:p>
            <a:r>
              <a:rPr lang="zh-CN" altLang="en-US" sz="100">
                <a:solidFill>
                  <a:prstClr val="white"/>
                </a:solidFill>
                <a:latin typeface="Constantia" panose="02030602050306030303" pitchFamily="18" charset="0"/>
                <a:ea typeface="宋体"/>
              </a:rPr>
              <a:t>毕业答辩</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www.1ppt.com/xiazai/dabian/  </a:t>
            </a:r>
            <a:r>
              <a:rPr lang="zh-CN" altLang="en-US" sz="100">
                <a:solidFill>
                  <a:prstClr val="white"/>
                </a:solidFill>
                <a:latin typeface="Constantia" panose="02030602050306030303" pitchFamily="18" charset="0"/>
                <a:ea typeface="宋体"/>
              </a:rPr>
              <a:t>工作汇报</a:t>
            </a:r>
            <a:r>
              <a:rPr lang="en-US" altLang="zh-CN" sz="100">
                <a:solidFill>
                  <a:prstClr val="white"/>
                </a:solidFill>
                <a:latin typeface="Constantia" panose="02030602050306030303" pitchFamily="18" charset="0"/>
                <a:ea typeface="宋体"/>
              </a:rPr>
              <a:t>PPT</a:t>
            </a:r>
            <a:r>
              <a:rPr lang="zh-CN" altLang="en-US" sz="100">
                <a:solidFill>
                  <a:prstClr val="white"/>
                </a:solidFill>
                <a:latin typeface="Constantia" panose="02030602050306030303" pitchFamily="18" charset="0"/>
                <a:ea typeface="宋体"/>
              </a:rPr>
              <a:t>：</a:t>
            </a:r>
            <a:r>
              <a:rPr lang="en-US" altLang="zh-CN" sz="100">
                <a:solidFill>
                  <a:prstClr val="white"/>
                </a:solidFill>
                <a:latin typeface="Constantia" panose="02030602050306030303" pitchFamily="18" charset="0"/>
                <a:ea typeface="宋体"/>
              </a:rPr>
              <a:t>www.1ppt.com/xiazai/huibao/    </a:t>
            </a:r>
          </a:p>
          <a:p>
            <a:r>
              <a:rPr lang="en-US" altLang="zh-CN" sz="100">
                <a:solidFill>
                  <a:prstClr val="white"/>
                </a:solidFill>
                <a:latin typeface="Constantia" panose="02030602050306030303" pitchFamily="18" charset="0"/>
                <a:ea typeface="宋体"/>
              </a:rPr>
              <a:t> </a:t>
            </a:r>
          </a:p>
        </p:txBody>
      </p:sp>
      <p:sp>
        <p:nvSpPr>
          <p:cNvPr id="2" name="标题 1">
            <a:extLst>
              <a:ext uri="{FF2B5EF4-FFF2-40B4-BE49-F238E27FC236}">
                <a16:creationId xmlns:a16="http://schemas.microsoft.com/office/drawing/2014/main" id="{26DA7060-857A-4930-832C-C09BFD4FCF33}"/>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6F7FF8F7-2B15-4A01-A575-53845FA96B47}"/>
              </a:ext>
            </a:extLst>
          </p:cNvPr>
          <p:cNvSpPr>
            <a:spLocks noGrp="1"/>
          </p:cNvSpPr>
          <p:nvPr>
            <p:ph sz="half" idx="1" hasCustomPrompt="1"/>
          </p:nvPr>
        </p:nvSpPr>
        <p:spPr>
          <a:xfrm>
            <a:off x="838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内容占位符 3">
            <a:extLst>
              <a:ext uri="{FF2B5EF4-FFF2-40B4-BE49-F238E27FC236}">
                <a16:creationId xmlns:a16="http://schemas.microsoft.com/office/drawing/2014/main" id="{B9701E7A-8C68-4E20-A803-855BD0F40B8F}"/>
              </a:ext>
            </a:extLst>
          </p:cNvPr>
          <p:cNvSpPr>
            <a:spLocks noGrp="1"/>
          </p:cNvSpPr>
          <p:nvPr>
            <p:ph sz="half" idx="2" hasCustomPrompt="1"/>
          </p:nvPr>
        </p:nvSpPr>
        <p:spPr>
          <a:xfrm>
            <a:off x="6172200" y="1825625"/>
            <a:ext cx="5181600" cy="435133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日期占位符 4">
            <a:extLst>
              <a:ext uri="{FF2B5EF4-FFF2-40B4-BE49-F238E27FC236}">
                <a16:creationId xmlns:a16="http://schemas.microsoft.com/office/drawing/2014/main" id="{4C615B9C-5EC5-4D9B-B5D9-BB2972780CF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6" name="页脚占位符 5">
            <a:extLst>
              <a:ext uri="{FF2B5EF4-FFF2-40B4-BE49-F238E27FC236}">
                <a16:creationId xmlns:a16="http://schemas.microsoft.com/office/drawing/2014/main" id="{E22F8F48-9F51-4F97-9DA9-9E015ACE486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7" name="灯片编号占位符 6">
            <a:extLst>
              <a:ext uri="{FF2B5EF4-FFF2-40B4-BE49-F238E27FC236}">
                <a16:creationId xmlns:a16="http://schemas.microsoft.com/office/drawing/2014/main" id="{1BA7C295-EAAA-41B7-986C-D8AFF63FDDD6}"/>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90777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lide 5">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DC-4DFE-4DB1-972E-CE28FCB9A10E}"/>
              </a:ext>
            </a:extLst>
          </p:cNvPr>
          <p:cNvSpPr>
            <a:spLocks noGrp="1"/>
          </p:cNvSpPr>
          <p:nvPr>
            <p:ph type="title" hasCustomPrompt="1"/>
          </p:nvPr>
        </p:nvSpPr>
        <p:spPr>
          <a:xfrm>
            <a:off x="839788" y="365125"/>
            <a:ext cx="10515600" cy="1325563"/>
          </a:xfrm>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09ECFB-135A-4BF2-82FE-C099094248A9}"/>
              </a:ext>
            </a:extLst>
          </p:cNvPr>
          <p:cNvSpPr>
            <a:spLocks noGrp="1"/>
          </p:cNvSpPr>
          <p:nvPr>
            <p:ph type="body" idx="1" hasCustomPrompt="1"/>
          </p:nvPr>
        </p:nvSpPr>
        <p:spPr>
          <a:xfrm>
            <a:off x="839788" y="1681163"/>
            <a:ext cx="5157787"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4" name="内容占位符 3">
            <a:extLst>
              <a:ext uri="{FF2B5EF4-FFF2-40B4-BE49-F238E27FC236}">
                <a16:creationId xmlns:a16="http://schemas.microsoft.com/office/drawing/2014/main" id="{C4914377-BA6A-4199-BDEB-7EFD3B82FC7B}"/>
              </a:ext>
            </a:extLst>
          </p:cNvPr>
          <p:cNvSpPr>
            <a:spLocks noGrp="1"/>
          </p:cNvSpPr>
          <p:nvPr>
            <p:ph sz="half" idx="2" hasCustomPrompt="1"/>
          </p:nvPr>
        </p:nvSpPr>
        <p:spPr>
          <a:xfrm>
            <a:off x="839788" y="2505075"/>
            <a:ext cx="5157787"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5" name="文本占位符 4">
            <a:extLst>
              <a:ext uri="{FF2B5EF4-FFF2-40B4-BE49-F238E27FC236}">
                <a16:creationId xmlns:a16="http://schemas.microsoft.com/office/drawing/2014/main" id="{4CA16539-559F-474B-992A-1331A0355B6B}"/>
              </a:ext>
            </a:extLst>
          </p:cNvPr>
          <p:cNvSpPr>
            <a:spLocks noGrp="1"/>
          </p:cNvSpPr>
          <p:nvPr>
            <p:ph type="body" sz="quarter" idx="3" hasCustomPrompt="1"/>
          </p:nvPr>
        </p:nvSpPr>
        <p:spPr>
          <a:xfrm>
            <a:off x="6172200" y="1681163"/>
            <a:ext cx="5183188" cy="823912"/>
          </a:xfrm>
        </p:spPr>
        <p:txBody>
          <a:bodyPr anchor="b"/>
          <a:lstStyle>
            <a:lvl1pPr marL="0" indent="0">
              <a:buNone/>
              <a:defRPr sz="2400" b="1">
                <a:latin typeface="Constantia" panose="0203060205030603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dirty="0"/>
              <a:t>www.freepptbackgrounds.net</a:t>
            </a:r>
            <a:endParaRPr lang="zh-CN" altLang="en-US" dirty="0"/>
          </a:p>
        </p:txBody>
      </p:sp>
      <p:sp>
        <p:nvSpPr>
          <p:cNvPr id="6" name="内容占位符 5">
            <a:extLst>
              <a:ext uri="{FF2B5EF4-FFF2-40B4-BE49-F238E27FC236}">
                <a16:creationId xmlns:a16="http://schemas.microsoft.com/office/drawing/2014/main" id="{29C14912-C4A7-47EF-A8EC-B0F50FA65454}"/>
              </a:ext>
            </a:extLst>
          </p:cNvPr>
          <p:cNvSpPr>
            <a:spLocks noGrp="1"/>
          </p:cNvSpPr>
          <p:nvPr>
            <p:ph sz="quarter" idx="4" hasCustomPrompt="1"/>
          </p:nvPr>
        </p:nvSpPr>
        <p:spPr>
          <a:xfrm>
            <a:off x="6172200" y="2505075"/>
            <a:ext cx="5183188" cy="3684588"/>
          </a:xfrm>
        </p:spPr>
        <p:txBody>
          <a:bodyPr/>
          <a:lstStyle>
            <a:lvl1pPr>
              <a:defRPr>
                <a:latin typeface="Constantia" panose="02030602050306030303" pitchFamily="18" charset="0"/>
              </a:defRPr>
            </a:lvl1pPr>
            <a:lvl2pPr>
              <a:defRPr>
                <a:latin typeface="Constantia" panose="02030602050306030303" pitchFamily="18" charset="0"/>
              </a:defRPr>
            </a:lvl2pPr>
            <a:lvl3pPr>
              <a:defRPr>
                <a:latin typeface="Constantia" panose="02030602050306030303" pitchFamily="18" charset="0"/>
              </a:defRPr>
            </a:lvl3pPr>
            <a:lvl4pPr>
              <a:defRPr>
                <a:latin typeface="Constantia" panose="02030602050306030303" pitchFamily="18" charset="0"/>
              </a:defRPr>
            </a:lvl4pPr>
            <a:lvl5pPr>
              <a:defRPr>
                <a:latin typeface="Constantia" panose="02030602050306030303" pitchFamily="18" charset="0"/>
              </a:defRPr>
            </a:lvl5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7" name="日期占位符 6">
            <a:extLst>
              <a:ext uri="{FF2B5EF4-FFF2-40B4-BE49-F238E27FC236}">
                <a16:creationId xmlns:a16="http://schemas.microsoft.com/office/drawing/2014/main" id="{571CC34F-E9B9-4EFD-A3C4-0BA19D4EA5A9}"/>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8" name="页脚占位符 7">
            <a:extLst>
              <a:ext uri="{FF2B5EF4-FFF2-40B4-BE49-F238E27FC236}">
                <a16:creationId xmlns:a16="http://schemas.microsoft.com/office/drawing/2014/main" id="{A0306A62-EAF9-495D-B60F-8B898B61FEA2}"/>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9" name="灯片编号占位符 8">
            <a:extLst>
              <a:ext uri="{FF2B5EF4-FFF2-40B4-BE49-F238E27FC236}">
                <a16:creationId xmlns:a16="http://schemas.microsoft.com/office/drawing/2014/main" id="{5351980E-AD6D-4890-B2E1-61420E5AAAF7}"/>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278240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lide 6">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6452-93AB-427B-9625-F906CB897E86}"/>
              </a:ext>
            </a:extLst>
          </p:cNvPr>
          <p:cNvSpPr>
            <a:spLocks noGrp="1"/>
          </p:cNvSpPr>
          <p:nvPr>
            <p:ph type="title" hasCustomPrompt="1"/>
          </p:nvPr>
        </p:nvSpPr>
        <p:spPr/>
        <p:txBody>
          <a:bodyPr/>
          <a:lstStyle>
            <a:lvl1pPr>
              <a:defRPr>
                <a:latin typeface="Constantia" panose="02030602050306030303" pitchFamily="18" charset="0"/>
              </a:defRPr>
            </a:lvl1pPr>
          </a:lstStyle>
          <a:p>
            <a:r>
              <a:rPr lang="tr-TR" altLang="zh-CN" dirty="0"/>
              <a:t>Freepptbackgrounds.net</a:t>
            </a:r>
            <a:endParaRPr lang="zh-CN" altLang="en-US" dirty="0"/>
          </a:p>
        </p:txBody>
      </p:sp>
      <p:sp>
        <p:nvSpPr>
          <p:cNvPr id="3" name="日期占位符 2">
            <a:extLst>
              <a:ext uri="{FF2B5EF4-FFF2-40B4-BE49-F238E27FC236}">
                <a16:creationId xmlns:a16="http://schemas.microsoft.com/office/drawing/2014/main" id="{19FD17F3-7053-4148-800C-FB4B3C05E044}"/>
              </a:ext>
            </a:extLst>
          </p:cNvPr>
          <p:cNvSpPr>
            <a:spLocks noGrp="1"/>
          </p:cNvSpPr>
          <p:nvPr>
            <p:ph type="dt" sz="half" idx="10"/>
          </p:nvPr>
        </p:nvSpPr>
        <p:spPr/>
        <p:txBody>
          <a:bodyPr/>
          <a:lstStyle>
            <a:lvl1pPr>
              <a:defRPr>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4" name="页脚占位符 3">
            <a:extLst>
              <a:ext uri="{FF2B5EF4-FFF2-40B4-BE49-F238E27FC236}">
                <a16:creationId xmlns:a16="http://schemas.microsoft.com/office/drawing/2014/main" id="{66709179-9F05-4ED9-898C-DD1E14C4EE1F}"/>
              </a:ext>
            </a:extLst>
          </p:cNvPr>
          <p:cNvSpPr>
            <a:spLocks noGrp="1"/>
          </p:cNvSpPr>
          <p:nvPr>
            <p:ph type="ftr" sz="quarter" idx="11"/>
          </p:nvPr>
        </p:nvSpPr>
        <p:spPr/>
        <p:txBody>
          <a:bodyPr/>
          <a:lstStyle>
            <a:lvl1pPr>
              <a:defRPr>
                <a:latin typeface="Constantia" panose="02030602050306030303" pitchFamily="18" charset="0"/>
              </a:defRPr>
            </a:lvl1pPr>
          </a:lstStyle>
          <a:p>
            <a:endParaRPr lang="zh-CN" altLang="en-US"/>
          </a:p>
        </p:txBody>
      </p:sp>
      <p:sp>
        <p:nvSpPr>
          <p:cNvPr id="5" name="灯片编号占位符 4">
            <a:extLst>
              <a:ext uri="{FF2B5EF4-FFF2-40B4-BE49-F238E27FC236}">
                <a16:creationId xmlns:a16="http://schemas.microsoft.com/office/drawing/2014/main" id="{89DE3C05-79FC-42A5-B9A2-AC8CCD3D26AD}"/>
              </a:ext>
            </a:extLst>
          </p:cNvPr>
          <p:cNvSpPr>
            <a:spLocks noGrp="1"/>
          </p:cNvSpPr>
          <p:nvPr>
            <p:ph type="sldNum" sz="quarter" idx="12"/>
          </p:nvPr>
        </p:nvSpPr>
        <p:spPr/>
        <p:txBody>
          <a:bodyPr/>
          <a:lstStyle>
            <a:lvl1pPr>
              <a:defRPr>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04659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lide 7">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BF4A8C-F0F4-41A6-BF41-876FEF21AB89}"/>
              </a:ext>
            </a:extLst>
          </p:cNvPr>
          <p:cNvSpPr>
            <a:spLocks noGrp="1"/>
          </p:cNvSpPr>
          <p:nvPr>
            <p:ph type="dt" sz="half" idx="10"/>
          </p:nvPr>
        </p:nvSpPr>
        <p:spPr/>
        <p:txBody>
          <a:bodyPr/>
          <a:lstStyle/>
          <a:p>
            <a:fld id="{B7FFDAE1-EB67-42CF-B593-56AA292DA8C8}" type="datetimeFigureOut">
              <a:rPr lang="zh-CN" altLang="en-US" smtClean="0"/>
              <a:t>2023/11/13</a:t>
            </a:fld>
            <a:endParaRPr lang="zh-CN" altLang="en-US"/>
          </a:p>
        </p:txBody>
      </p:sp>
      <p:sp>
        <p:nvSpPr>
          <p:cNvPr id="3" name="页脚占位符 2">
            <a:extLst>
              <a:ext uri="{FF2B5EF4-FFF2-40B4-BE49-F238E27FC236}">
                <a16:creationId xmlns:a16="http://schemas.microsoft.com/office/drawing/2014/main" id="{5F4BE2DC-A408-49B2-A4F8-EE9769AFF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A16DA8-302B-4AE1-AF88-B9CFFEEEBABF}"/>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67390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Slide 8">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0FE9-4853-4B02-9ACB-5CAF188470B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内容占位符 2">
            <a:extLst>
              <a:ext uri="{FF2B5EF4-FFF2-40B4-BE49-F238E27FC236}">
                <a16:creationId xmlns:a16="http://schemas.microsoft.com/office/drawing/2014/main" id="{058361D0-290C-442A-8B44-B0642C42D6F6}"/>
              </a:ext>
            </a:extLst>
          </p:cNvPr>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文本占位符 3">
            <a:extLst>
              <a:ext uri="{FF2B5EF4-FFF2-40B4-BE49-F238E27FC236}">
                <a16:creationId xmlns:a16="http://schemas.microsoft.com/office/drawing/2014/main" id="{DAEF0013-B4AF-4C3C-AB98-C192E7C3911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60A2650F-35B1-4222-8E3D-55C4DBD2B6F3}"/>
              </a:ext>
            </a:extLst>
          </p:cNvPr>
          <p:cNvSpPr>
            <a:spLocks noGrp="1"/>
          </p:cNvSpPr>
          <p:nvPr>
            <p:ph type="dt" sz="half" idx="10"/>
          </p:nvPr>
        </p:nvSpPr>
        <p:spPr/>
        <p:txBody>
          <a:bodyPr/>
          <a:lstStyle/>
          <a:p>
            <a:fld id="{B7FFDAE1-EB67-42CF-B593-56AA292DA8C8}"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D6E7498D-7297-4B92-A228-86A6C90602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8D0AA-D078-408B-B714-3CE8EF0C9B60}"/>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4504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Slide 9">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EBB0-8B3B-410D-A075-42A14BE62109}"/>
              </a:ext>
            </a:extLst>
          </p:cNvPr>
          <p:cNvSpPr>
            <a:spLocks noGrp="1"/>
          </p:cNvSpPr>
          <p:nvPr>
            <p:ph type="title" hasCustomPrompt="1"/>
          </p:nvPr>
        </p:nvSpPr>
        <p:spPr>
          <a:xfrm>
            <a:off x="839788" y="457200"/>
            <a:ext cx="3932237" cy="1600200"/>
          </a:xfrm>
        </p:spPr>
        <p:txBody>
          <a:bodyPr anchor="b"/>
          <a:lstStyle>
            <a:lvl1pPr>
              <a:defRPr sz="3200"/>
            </a:lvl1pPr>
          </a:lstStyle>
          <a:p>
            <a:r>
              <a:rPr lang="tr-TR" altLang="zh-CN" dirty="0"/>
              <a:t>Freepptbackgrounds.net</a:t>
            </a:r>
            <a:endParaRPr lang="zh-CN" altLang="en-US" dirty="0"/>
          </a:p>
        </p:txBody>
      </p:sp>
      <p:sp>
        <p:nvSpPr>
          <p:cNvPr id="3" name="图片占位符 2">
            <a:extLst>
              <a:ext uri="{FF2B5EF4-FFF2-40B4-BE49-F238E27FC236}">
                <a16:creationId xmlns:a16="http://schemas.microsoft.com/office/drawing/2014/main" id="{8B37B9B3-435A-479F-8455-3BFE235C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B4E751-9289-4C4E-9418-EE2ED45DDF6B}"/>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dirty="0"/>
              <a:t>www.freepptbackgrounds.net</a:t>
            </a:r>
            <a:endParaRPr lang="zh-CN" altLang="en-US" dirty="0"/>
          </a:p>
        </p:txBody>
      </p:sp>
      <p:sp>
        <p:nvSpPr>
          <p:cNvPr id="5" name="日期占位符 4">
            <a:extLst>
              <a:ext uri="{FF2B5EF4-FFF2-40B4-BE49-F238E27FC236}">
                <a16:creationId xmlns:a16="http://schemas.microsoft.com/office/drawing/2014/main" id="{937B3CBA-A6F8-46D2-B8FE-0FCC383C9458}"/>
              </a:ext>
            </a:extLst>
          </p:cNvPr>
          <p:cNvSpPr>
            <a:spLocks noGrp="1"/>
          </p:cNvSpPr>
          <p:nvPr>
            <p:ph type="dt" sz="half" idx="10"/>
          </p:nvPr>
        </p:nvSpPr>
        <p:spPr/>
        <p:txBody>
          <a:bodyPr/>
          <a:lstStyle/>
          <a:p>
            <a:fld id="{B7FFDAE1-EB67-42CF-B593-56AA292DA8C8}" type="datetimeFigureOut">
              <a:rPr lang="zh-CN" altLang="en-US" smtClean="0"/>
              <a:t>2023/11/13</a:t>
            </a:fld>
            <a:endParaRPr lang="zh-CN" altLang="en-US"/>
          </a:p>
        </p:txBody>
      </p:sp>
      <p:sp>
        <p:nvSpPr>
          <p:cNvPr id="6" name="页脚占位符 5">
            <a:extLst>
              <a:ext uri="{FF2B5EF4-FFF2-40B4-BE49-F238E27FC236}">
                <a16:creationId xmlns:a16="http://schemas.microsoft.com/office/drawing/2014/main" id="{7364EF54-A7CA-4392-9234-4DDE22D719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F75E53-F65D-44C7-939C-A76A1D47C7C1}"/>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49711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4FEF5-80E6-49C9-85D6-2BC4782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ltLang="zh-CN" dirty="0"/>
              <a:t>Freepptbackgrounds.net</a:t>
            </a:r>
            <a:endParaRPr lang="zh-CN" altLang="en-US" dirty="0"/>
          </a:p>
        </p:txBody>
      </p:sp>
      <p:sp>
        <p:nvSpPr>
          <p:cNvPr id="3" name="文本占位符 2">
            <a:extLst>
              <a:ext uri="{FF2B5EF4-FFF2-40B4-BE49-F238E27FC236}">
                <a16:creationId xmlns:a16="http://schemas.microsoft.com/office/drawing/2014/main" id="{2EAF9174-E843-4ABD-B37E-7C4FA3D2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ltLang="zh-CN" dirty="0" err="1"/>
              <a:t>Download</a:t>
            </a:r>
            <a:r>
              <a:rPr lang="tr-TR" altLang="zh-CN" dirty="0"/>
              <a:t> </a:t>
            </a:r>
            <a:r>
              <a:rPr lang="tr-TR" altLang="zh-CN" dirty="0" err="1"/>
              <a:t>free</a:t>
            </a:r>
            <a:endParaRPr lang="tr-TR" altLang="zh-CN" dirty="0"/>
          </a:p>
          <a:p>
            <a:pPr lvl="1"/>
            <a:r>
              <a:rPr lang="tr-TR" altLang="zh-CN" dirty="0" err="1"/>
              <a:t>Powerpoint</a:t>
            </a:r>
            <a:r>
              <a:rPr lang="tr-TR" altLang="zh-CN" dirty="0"/>
              <a:t> </a:t>
            </a:r>
            <a:r>
              <a:rPr lang="tr-TR" altLang="zh-CN" dirty="0" err="1"/>
              <a:t>template</a:t>
            </a:r>
            <a:endParaRPr lang="tr-TR" altLang="zh-CN" dirty="0"/>
          </a:p>
          <a:p>
            <a:pPr lvl="2"/>
            <a:r>
              <a:rPr lang="tr-TR" altLang="zh-CN" dirty="0" err="1"/>
              <a:t>and</a:t>
            </a:r>
            <a:endParaRPr lang="tr-TR" altLang="zh-CN" dirty="0"/>
          </a:p>
          <a:p>
            <a:pPr lvl="3"/>
            <a:r>
              <a:rPr lang="tr-TR" altLang="zh-CN" dirty="0"/>
              <a:t>Google </a:t>
            </a:r>
            <a:r>
              <a:rPr lang="tr-TR" altLang="zh-CN" dirty="0" err="1"/>
              <a:t>slides</a:t>
            </a:r>
            <a:endParaRPr lang="tr-TR" altLang="zh-CN" dirty="0"/>
          </a:p>
          <a:p>
            <a:pPr lvl="4"/>
            <a:r>
              <a:rPr lang="tr-TR" altLang="zh-CN" dirty="0"/>
              <a:t>Presentation </a:t>
            </a:r>
            <a:r>
              <a:rPr lang="tr-TR" altLang="zh-CN" dirty="0" err="1"/>
              <a:t>for</a:t>
            </a:r>
            <a:r>
              <a:rPr lang="tr-TR" altLang="zh-CN" dirty="0"/>
              <a:t> </a:t>
            </a:r>
            <a:r>
              <a:rPr lang="tr-TR" altLang="zh-CN" dirty="0" err="1"/>
              <a:t>you</a:t>
            </a:r>
            <a:r>
              <a:rPr lang="tr-TR" altLang="zh-CN" dirty="0"/>
              <a:t>.</a:t>
            </a:r>
          </a:p>
          <a:p>
            <a:pPr lvl="0"/>
            <a:endParaRPr lang="zh-CN" altLang="en-US" dirty="0"/>
          </a:p>
        </p:txBody>
      </p:sp>
      <p:sp>
        <p:nvSpPr>
          <p:cNvPr id="4" name="日期占位符 3">
            <a:extLst>
              <a:ext uri="{FF2B5EF4-FFF2-40B4-BE49-F238E27FC236}">
                <a16:creationId xmlns:a16="http://schemas.microsoft.com/office/drawing/2014/main" id="{27DB30D1-E683-4A0D-B10E-812E5E4C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nstantia" panose="02030602050306030303" pitchFamily="18" charset="0"/>
              </a:defRPr>
            </a:lvl1pPr>
          </a:lstStyle>
          <a:p>
            <a:fld id="{B7FFDAE1-EB67-42CF-B593-56AA292DA8C8}" type="datetimeFigureOut">
              <a:rPr lang="zh-CN" altLang="en-US" smtClean="0"/>
              <a:pPr/>
              <a:t>2023/11/13</a:t>
            </a:fld>
            <a:endParaRPr lang="zh-CN" altLang="en-US"/>
          </a:p>
        </p:txBody>
      </p:sp>
      <p:sp>
        <p:nvSpPr>
          <p:cNvPr id="5" name="页脚占位符 4">
            <a:extLst>
              <a:ext uri="{FF2B5EF4-FFF2-40B4-BE49-F238E27FC236}">
                <a16:creationId xmlns:a16="http://schemas.microsoft.com/office/drawing/2014/main" id="{2E056DC2-E1F5-4995-85FF-140FC7BF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nstantia" panose="02030602050306030303" pitchFamily="18" charset="0"/>
              </a:defRPr>
            </a:lvl1pPr>
          </a:lstStyle>
          <a:p>
            <a:endParaRPr lang="zh-CN" altLang="en-US"/>
          </a:p>
        </p:txBody>
      </p:sp>
      <p:sp>
        <p:nvSpPr>
          <p:cNvPr id="6" name="灯片编号占位符 5">
            <a:extLst>
              <a:ext uri="{FF2B5EF4-FFF2-40B4-BE49-F238E27FC236}">
                <a16:creationId xmlns:a16="http://schemas.microsoft.com/office/drawing/2014/main" id="{8ED04F22-1EEB-4F3C-8EF1-26E3E5B2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nstantia" panose="02030602050306030303" pitchFamily="18" charset="0"/>
              </a:defRPr>
            </a:lvl1pPr>
          </a:lstStyle>
          <a:p>
            <a:fld id="{DA1E6056-67A1-460C-8D55-8E0798092675}" type="slidenum">
              <a:rPr lang="zh-CN" altLang="en-US" smtClean="0"/>
              <a:pPr/>
              <a:t>‹#›</a:t>
            </a:fld>
            <a:endParaRPr lang="zh-CN" altLang="en-US"/>
          </a:p>
        </p:txBody>
      </p:sp>
    </p:spTree>
    <p:extLst>
      <p:ext uri="{BB962C8B-B14F-4D97-AF65-F5344CB8AC3E}">
        <p14:creationId xmlns:p14="http://schemas.microsoft.com/office/powerpoint/2010/main" val="390024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nstantia" panose="0203060205030603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nstantia" panose="0203060205030603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nstantia" panose="0203060205030603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nstantia" panose="0203060205030603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nstantia" panose="0203060205030603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A00EFA96-0182-425D-BCA4-E63B2E97FADD}"/>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椭圆 4">
            <a:extLst>
              <a:ext uri="{FF2B5EF4-FFF2-40B4-BE49-F238E27FC236}">
                <a16:creationId xmlns:a16="http://schemas.microsoft.com/office/drawing/2014/main" id="{B01F0EC7-3F57-4D64-9621-7496AA9C26B5}"/>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E1B4E00B-A59F-40B7-AE12-5CA474CE7727}"/>
              </a:ext>
            </a:extLst>
          </p:cNvPr>
          <p:cNvSpPr/>
          <p:nvPr/>
        </p:nvSpPr>
        <p:spPr>
          <a:xfrm>
            <a:off x="2791041"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76422D18-37EE-4390-A0D0-947CB31C5CD6}"/>
              </a:ext>
            </a:extLst>
          </p:cNvPr>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595759E0-70EB-4F31-9979-C48DF9140050}"/>
              </a:ext>
            </a:extLst>
          </p:cNvPr>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591864EC-35EA-453D-9310-AB7341C7C344}"/>
              </a:ext>
            </a:extLst>
          </p:cNvPr>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5123702" y="2930117"/>
            <a:ext cx="9851934" cy="2839239"/>
          </a:xfrm>
          <a:prstGeom prst="rect">
            <a:avLst/>
          </a:prstGeom>
        </p:spPr>
        <p:txBody>
          <a:bodyPr wrap="square" lIns="68580" tIns="34290" rIns="68580" bIns="34290">
            <a:spAutoFit/>
          </a:bodyPr>
          <a:lstStyle/>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Quản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lí</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dự</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án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p>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phần</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a:t>
            </a: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mềm</a:t>
            </a:r>
            <a:endPar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a:p>
            <a:pPr>
              <a:defRPr/>
            </a:pPr>
            <a:r>
              <a:rPr lang="en-US" altLang="zh-CN" sz="6000" b="1" spc="300"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Nhóm</a:t>
            </a:r>
            <a:r>
              <a:rPr lang="en-US" altLang="zh-CN" sz="6000" b="1" spc="300">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9</a:t>
            </a:r>
          </a:p>
        </p:txBody>
      </p:sp>
      <p:sp>
        <p:nvSpPr>
          <p:cNvPr id="14" name="矩形 13">
            <a:extLst>
              <a:ext uri="{FF2B5EF4-FFF2-40B4-BE49-F238E27FC236}">
                <a16:creationId xmlns:a16="http://schemas.microsoft.com/office/drawing/2014/main" id="{C3D0AFB9-F1B4-4D05-90D6-2624EA97AAB8}"/>
              </a:ext>
            </a:extLst>
          </p:cNvPr>
          <p:cNvSpPr/>
          <p:nvPr/>
        </p:nvSpPr>
        <p:spPr>
          <a:xfrm flipH="1">
            <a:off x="11311277" y="287867"/>
            <a:ext cx="415498" cy="2642249"/>
          </a:xfrm>
          <a:prstGeom prst="rect">
            <a:avLst/>
          </a:prstGeom>
        </p:spPr>
        <p:txBody>
          <a:bodyPr vert="eaVert" wrap="square" lIns="68580" tIns="34290" rIns="68580" bIns="34290">
            <a:spAutoFit/>
          </a:bodyPr>
          <a:lstStyle/>
          <a:p>
            <a:pPr>
              <a:defRPr/>
            </a:pPr>
            <a:r>
              <a:rPr lang="en-US" altLang="zh-CN"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PROJECT MANAGER</a:t>
            </a:r>
            <a:endParaRPr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
        <p:nvSpPr>
          <p:cNvPr id="15" name="矩形 14">
            <a:extLst>
              <a:ext uri="{FF2B5EF4-FFF2-40B4-BE49-F238E27FC236}">
                <a16:creationId xmlns:a16="http://schemas.microsoft.com/office/drawing/2014/main" id="{8F7FF11B-ECA5-40B5-BE3B-8C91AA621702}"/>
              </a:ext>
            </a:extLst>
          </p:cNvPr>
          <p:cNvSpPr/>
          <p:nvPr/>
        </p:nvSpPr>
        <p:spPr>
          <a:xfrm flipH="1">
            <a:off x="11342433" y="5342466"/>
            <a:ext cx="353943" cy="913955"/>
          </a:xfrm>
          <a:prstGeom prst="rect">
            <a:avLst/>
          </a:prstGeom>
        </p:spPr>
        <p:txBody>
          <a:bodyPr vert="eaVert" wrap="square" lIns="68580" tIns="34290" rIns="68580" bIns="34290">
            <a:spAutoFit/>
          </a:bodyPr>
          <a:lstStyle/>
          <a:p>
            <a:pPr>
              <a:defRPr/>
            </a:pPr>
            <a:r>
              <a:rPr lang="en-US" sz="1400" spc="225" err="1">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Nhóm</a:t>
            </a:r>
            <a:r>
              <a:rPr lang="en-US"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rPr>
              <a:t> 9</a:t>
            </a:r>
            <a:endParaRPr sz="1400" spc="225">
              <a:solidFill>
                <a:srgbClr val="292929"/>
              </a:solidFill>
              <a:latin typeface="JetBrains Mono" panose="02000009000000000000" pitchFamily="49" charset="0"/>
              <a:ea typeface="JetBrains Mono" panose="02000009000000000000" pitchFamily="49" charset="0"/>
              <a:cs typeface="JetBrains Mono" panose="02000009000000000000" pitchFamily="49" charset="0"/>
              <a:sym typeface="+mn-lt"/>
            </a:endParaRPr>
          </a:p>
        </p:txBody>
      </p:sp>
    </p:spTree>
    <p:extLst>
      <p:ext uri="{BB962C8B-B14F-4D97-AF65-F5344CB8AC3E}">
        <p14:creationId xmlns:p14="http://schemas.microsoft.com/office/powerpoint/2010/main" val="14947242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Rectangle 27">
            <a:extLst>
              <a:ext uri="{FF2B5EF4-FFF2-40B4-BE49-F238E27FC236}">
                <a16:creationId xmlns:a16="http://schemas.microsoft.com/office/drawing/2014/main" id="{612ACFF5-5E2D-4296-ADF3-159A3C5392F2}"/>
              </a:ext>
            </a:extLst>
          </p:cNvPr>
          <p:cNvSpPr/>
          <p:nvPr/>
        </p:nvSpPr>
        <p:spPr>
          <a:xfrm>
            <a:off x="1960398" y="2190715"/>
            <a:ext cx="3670935" cy="535531"/>
          </a:xfrm>
          <a:prstGeom prst="rect">
            <a:avLst/>
          </a:prstGeom>
        </p:spPr>
        <p:txBody>
          <a:bodyPr wrap="square">
            <a:spAutoFit/>
          </a:bodyPr>
          <a:lstStyle/>
          <a:p>
            <a:pPr defTabSz="1828800">
              <a:lnSpc>
                <a:spcPct val="120000"/>
              </a:lnSpc>
            </a:pPr>
            <a:r>
              <a:rPr lang="tr-TR" altLang="zh-CN" sz="2400" err="1">
                <a:solidFill>
                  <a:schemeClr val="tx1">
                    <a:lumMod val="65000"/>
                    <a:lumOff val="35000"/>
                  </a:schemeClr>
                </a:solidFill>
                <a:latin typeface="+mj-lt"/>
                <a:cs typeface="+mn-ea"/>
                <a:sym typeface="+mn-lt"/>
              </a:rPr>
              <a:t>Think</a:t>
            </a:r>
            <a:endParaRPr lang="en-US" altLang="zh-CN" sz="2400">
              <a:solidFill>
                <a:schemeClr val="tx1">
                  <a:lumMod val="65000"/>
                  <a:lumOff val="35000"/>
                </a:schemeClr>
              </a:solidFill>
              <a:latin typeface="+mj-lt"/>
              <a:cs typeface="+mn-ea"/>
              <a:sym typeface="+mn-lt"/>
            </a:endParaRPr>
          </a:p>
        </p:txBody>
      </p:sp>
      <p:sp>
        <p:nvSpPr>
          <p:cNvPr id="7" name="Rectangle 28">
            <a:extLst>
              <a:ext uri="{FF2B5EF4-FFF2-40B4-BE49-F238E27FC236}">
                <a16:creationId xmlns:a16="http://schemas.microsoft.com/office/drawing/2014/main" id="{E972F0CA-553C-41F1-9417-4DE13CD7FC6B}"/>
              </a:ext>
            </a:extLst>
          </p:cNvPr>
          <p:cNvSpPr/>
          <p:nvPr/>
        </p:nvSpPr>
        <p:spPr>
          <a:xfrm>
            <a:off x="1960398" y="2655535"/>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Skiing consists of wearing $3,000 worth of clothes and equipment and driving 200 miles in the snow in order to stand around at a bar and drink.</a:t>
            </a:r>
            <a:endParaRPr lang="id-ID" sz="1200" i="1" kern="1200">
              <a:solidFill>
                <a:schemeClr val="tx1">
                  <a:lumMod val="65000"/>
                  <a:lumOff val="35000"/>
                </a:schemeClr>
              </a:solidFill>
              <a:latin typeface="+mj-lt"/>
              <a:cs typeface="+mn-ea"/>
              <a:sym typeface="+mn-lt"/>
            </a:endParaRPr>
          </a:p>
        </p:txBody>
      </p:sp>
      <p:sp>
        <p:nvSpPr>
          <p:cNvPr id="8" name="Shape">
            <a:extLst>
              <a:ext uri="{FF2B5EF4-FFF2-40B4-BE49-F238E27FC236}">
                <a16:creationId xmlns:a16="http://schemas.microsoft.com/office/drawing/2014/main" id="{F7F5A466-9B25-4169-B722-89189036D08D}"/>
              </a:ext>
            </a:extLst>
          </p:cNvPr>
          <p:cNvSpPr/>
          <p:nvPr/>
        </p:nvSpPr>
        <p:spPr>
          <a:xfrm>
            <a:off x="1122198" y="252345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9" name="Shape">
            <a:extLst>
              <a:ext uri="{FF2B5EF4-FFF2-40B4-BE49-F238E27FC236}">
                <a16:creationId xmlns:a16="http://schemas.microsoft.com/office/drawing/2014/main" id="{C7B15C29-CAC4-49F4-9686-27E1B348F710}"/>
              </a:ext>
            </a:extLst>
          </p:cNvPr>
          <p:cNvSpPr/>
          <p:nvPr/>
        </p:nvSpPr>
        <p:spPr>
          <a:xfrm>
            <a:off x="1122198" y="440861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0" name="Rectangle 27">
            <a:extLst>
              <a:ext uri="{FF2B5EF4-FFF2-40B4-BE49-F238E27FC236}">
                <a16:creationId xmlns:a16="http://schemas.microsoft.com/office/drawing/2014/main" id="{C58E60E4-D978-4396-9FCA-9D7BA98F9EF2}"/>
              </a:ext>
            </a:extLst>
          </p:cNvPr>
          <p:cNvSpPr/>
          <p:nvPr/>
        </p:nvSpPr>
        <p:spPr>
          <a:xfrm>
            <a:off x="1960398" y="4131122"/>
            <a:ext cx="3670935" cy="535531"/>
          </a:xfrm>
          <a:prstGeom prst="rect">
            <a:avLst/>
          </a:prstGeom>
        </p:spPr>
        <p:txBody>
          <a:bodyPr wrap="square">
            <a:spAutoFit/>
          </a:bodyPr>
          <a:lstStyle/>
          <a:p>
            <a:pPr defTabSz="1828800">
              <a:lnSpc>
                <a:spcPct val="120000"/>
              </a:lnSpc>
            </a:pPr>
            <a:r>
              <a:rPr lang="tr-TR" altLang="zh-CN" sz="2400">
                <a:solidFill>
                  <a:schemeClr val="tx1">
                    <a:lumMod val="65000"/>
                    <a:lumOff val="35000"/>
                  </a:schemeClr>
                </a:solidFill>
                <a:latin typeface="+mj-lt"/>
                <a:cs typeface="+mn-ea"/>
                <a:sym typeface="+mn-lt"/>
              </a:rPr>
              <a:t>Development</a:t>
            </a:r>
            <a:endParaRPr lang="en-US" altLang="zh-CN" sz="2400">
              <a:solidFill>
                <a:schemeClr val="tx1">
                  <a:lumMod val="65000"/>
                  <a:lumOff val="35000"/>
                </a:schemeClr>
              </a:solidFill>
              <a:latin typeface="+mj-lt"/>
              <a:cs typeface="+mn-ea"/>
              <a:sym typeface="+mn-lt"/>
            </a:endParaRPr>
          </a:p>
        </p:txBody>
      </p:sp>
      <p:sp>
        <p:nvSpPr>
          <p:cNvPr id="11" name="Rectangle 28">
            <a:extLst>
              <a:ext uri="{FF2B5EF4-FFF2-40B4-BE49-F238E27FC236}">
                <a16:creationId xmlns:a16="http://schemas.microsoft.com/office/drawing/2014/main" id="{7A2A3008-4C58-4E3C-8863-31AD59A76323}"/>
              </a:ext>
            </a:extLst>
          </p:cNvPr>
          <p:cNvSpPr/>
          <p:nvPr/>
        </p:nvSpPr>
        <p:spPr>
          <a:xfrm>
            <a:off x="1960398" y="4595942"/>
            <a:ext cx="3670935" cy="535531"/>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There is only one difference between a madman and me. I am not mad.</a:t>
            </a:r>
            <a:endParaRPr lang="id-ID" sz="1200" i="1" kern="1200">
              <a:solidFill>
                <a:schemeClr val="tx1">
                  <a:lumMod val="65000"/>
                  <a:lumOff val="35000"/>
                </a:schemeClr>
              </a:solidFill>
              <a:latin typeface="+mj-lt"/>
              <a:cs typeface="+mn-ea"/>
              <a:sym typeface="+mn-lt"/>
            </a:endParaRPr>
          </a:p>
        </p:txBody>
      </p:sp>
      <p:sp>
        <p:nvSpPr>
          <p:cNvPr id="12" name="Rectangle 27">
            <a:extLst>
              <a:ext uri="{FF2B5EF4-FFF2-40B4-BE49-F238E27FC236}">
                <a16:creationId xmlns:a16="http://schemas.microsoft.com/office/drawing/2014/main" id="{CB03A0FE-4A27-434B-A668-2928BF310A27}"/>
              </a:ext>
            </a:extLst>
          </p:cNvPr>
          <p:cNvSpPr/>
          <p:nvPr/>
        </p:nvSpPr>
        <p:spPr>
          <a:xfrm>
            <a:off x="7434728" y="2150525"/>
            <a:ext cx="3670935" cy="535531"/>
          </a:xfrm>
          <a:prstGeom prst="rect">
            <a:avLst/>
          </a:prstGeom>
        </p:spPr>
        <p:txBody>
          <a:bodyPr wrap="square">
            <a:spAutoFit/>
          </a:bodyPr>
          <a:lstStyle/>
          <a:p>
            <a:pPr defTabSz="1828800">
              <a:lnSpc>
                <a:spcPct val="120000"/>
              </a:lnSpc>
            </a:pPr>
            <a:r>
              <a:rPr lang="tr-TR" altLang="zh-CN" sz="2400">
                <a:solidFill>
                  <a:schemeClr val="tx1">
                    <a:lumMod val="65000"/>
                    <a:lumOff val="35000"/>
                  </a:schemeClr>
                </a:solidFill>
                <a:latin typeface="+mj-lt"/>
                <a:cs typeface="+mn-ea"/>
                <a:sym typeface="+mn-lt"/>
              </a:rPr>
              <a:t>Web Design</a:t>
            </a:r>
            <a:endParaRPr lang="en-US" altLang="zh-CN" sz="2400">
              <a:solidFill>
                <a:schemeClr val="tx1">
                  <a:lumMod val="65000"/>
                  <a:lumOff val="35000"/>
                </a:schemeClr>
              </a:solidFill>
              <a:latin typeface="+mj-lt"/>
              <a:cs typeface="+mn-ea"/>
              <a:sym typeface="+mn-lt"/>
            </a:endParaRPr>
          </a:p>
        </p:txBody>
      </p:sp>
      <p:sp>
        <p:nvSpPr>
          <p:cNvPr id="13" name="Rectangle 28">
            <a:extLst>
              <a:ext uri="{FF2B5EF4-FFF2-40B4-BE49-F238E27FC236}">
                <a16:creationId xmlns:a16="http://schemas.microsoft.com/office/drawing/2014/main" id="{F10D090B-B89A-465D-81F4-009B59ECC8E0}"/>
              </a:ext>
            </a:extLst>
          </p:cNvPr>
          <p:cNvSpPr/>
          <p:nvPr/>
        </p:nvSpPr>
        <p:spPr>
          <a:xfrm>
            <a:off x="7434728" y="2615345"/>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When you feel in your gut what you are and then dynamically pursue it - don't back down and don't give up - then you're going to mystify a lot of folks.</a:t>
            </a:r>
            <a:endParaRPr lang="id-ID" sz="1200" i="1" kern="1200">
              <a:solidFill>
                <a:schemeClr val="tx1">
                  <a:lumMod val="65000"/>
                  <a:lumOff val="35000"/>
                </a:schemeClr>
              </a:solidFill>
              <a:latin typeface="+mj-lt"/>
              <a:cs typeface="+mn-ea"/>
              <a:sym typeface="+mn-lt"/>
            </a:endParaRPr>
          </a:p>
        </p:txBody>
      </p:sp>
      <p:sp>
        <p:nvSpPr>
          <p:cNvPr id="14" name="Shape">
            <a:extLst>
              <a:ext uri="{FF2B5EF4-FFF2-40B4-BE49-F238E27FC236}">
                <a16:creationId xmlns:a16="http://schemas.microsoft.com/office/drawing/2014/main" id="{21090FAA-0C4F-4E38-BE1E-2CD319A23056}"/>
              </a:ext>
            </a:extLst>
          </p:cNvPr>
          <p:cNvSpPr/>
          <p:nvPr/>
        </p:nvSpPr>
        <p:spPr>
          <a:xfrm>
            <a:off x="6596528" y="248326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5" name="Shape">
            <a:extLst>
              <a:ext uri="{FF2B5EF4-FFF2-40B4-BE49-F238E27FC236}">
                <a16:creationId xmlns:a16="http://schemas.microsoft.com/office/drawing/2014/main" id="{2292B276-B34E-4C93-8BC4-E71180F98FC2}"/>
              </a:ext>
            </a:extLst>
          </p:cNvPr>
          <p:cNvSpPr/>
          <p:nvPr/>
        </p:nvSpPr>
        <p:spPr>
          <a:xfrm>
            <a:off x="6596528" y="436842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FFD966"/>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mj-lt"/>
              <a:cs typeface="+mn-ea"/>
              <a:sym typeface="+mn-lt"/>
            </a:endParaRPr>
          </a:p>
        </p:txBody>
      </p:sp>
      <p:sp>
        <p:nvSpPr>
          <p:cNvPr id="16" name="Rectangle 27">
            <a:extLst>
              <a:ext uri="{FF2B5EF4-FFF2-40B4-BE49-F238E27FC236}">
                <a16:creationId xmlns:a16="http://schemas.microsoft.com/office/drawing/2014/main" id="{3D92A7A2-52F9-42EA-BBAE-AAFDBE8D0612}"/>
              </a:ext>
            </a:extLst>
          </p:cNvPr>
          <p:cNvSpPr/>
          <p:nvPr/>
        </p:nvSpPr>
        <p:spPr>
          <a:xfrm>
            <a:off x="7434728" y="4090932"/>
            <a:ext cx="3670935" cy="535531"/>
          </a:xfrm>
          <a:prstGeom prst="rect">
            <a:avLst/>
          </a:prstGeom>
        </p:spPr>
        <p:txBody>
          <a:bodyPr wrap="square">
            <a:spAutoFit/>
          </a:bodyPr>
          <a:lstStyle/>
          <a:p>
            <a:pPr defTabSz="1828800">
              <a:lnSpc>
                <a:spcPct val="120000"/>
              </a:lnSpc>
            </a:pPr>
            <a:r>
              <a:rPr lang="tr-TR" altLang="zh-CN" sz="2400" err="1">
                <a:solidFill>
                  <a:schemeClr val="tx1">
                    <a:lumMod val="65000"/>
                    <a:lumOff val="35000"/>
                  </a:schemeClr>
                </a:solidFill>
                <a:latin typeface="+mj-lt"/>
                <a:cs typeface="+mn-ea"/>
                <a:sym typeface="+mn-lt"/>
              </a:rPr>
              <a:t>Keynote</a:t>
            </a:r>
            <a:endParaRPr lang="en-US" altLang="zh-CN" sz="2400">
              <a:solidFill>
                <a:schemeClr val="tx1">
                  <a:lumMod val="65000"/>
                  <a:lumOff val="35000"/>
                </a:schemeClr>
              </a:solidFill>
              <a:latin typeface="+mj-lt"/>
              <a:cs typeface="+mn-ea"/>
              <a:sym typeface="+mn-lt"/>
            </a:endParaRPr>
          </a:p>
        </p:txBody>
      </p:sp>
      <p:sp>
        <p:nvSpPr>
          <p:cNvPr id="17" name="Rectangle 28">
            <a:extLst>
              <a:ext uri="{FF2B5EF4-FFF2-40B4-BE49-F238E27FC236}">
                <a16:creationId xmlns:a16="http://schemas.microsoft.com/office/drawing/2014/main" id="{C38A2949-B39D-4504-807D-A61DA0B574AE}"/>
              </a:ext>
            </a:extLst>
          </p:cNvPr>
          <p:cNvSpPr/>
          <p:nvPr/>
        </p:nvSpPr>
        <p:spPr>
          <a:xfrm>
            <a:off x="7434728" y="4555752"/>
            <a:ext cx="3670935" cy="757130"/>
          </a:xfrm>
          <a:prstGeom prst="rect">
            <a:avLst/>
          </a:prstGeom>
        </p:spPr>
        <p:txBody>
          <a:bodyPr wrap="square">
            <a:spAutoFit/>
          </a:bodyPr>
          <a:lstStyle/>
          <a:p>
            <a:pPr defTabSz="1828800">
              <a:lnSpc>
                <a:spcPct val="120000"/>
              </a:lnSpc>
            </a:pPr>
            <a:r>
              <a:rPr lang="en-US" sz="1200" i="1">
                <a:solidFill>
                  <a:schemeClr val="tx1">
                    <a:lumMod val="65000"/>
                    <a:lumOff val="35000"/>
                  </a:schemeClr>
                </a:solidFill>
                <a:latin typeface="+mj-lt"/>
                <a:cs typeface="+mn-ea"/>
                <a:sym typeface="+mn-lt"/>
              </a:rPr>
              <a:t>I'm convinced that about half of what separates the successful entrepreneurs from the non-successful ones is pure perseverance.</a:t>
            </a:r>
            <a:endParaRPr lang="id-ID" sz="1200" i="1" kern="1200">
              <a:solidFill>
                <a:schemeClr val="tx1">
                  <a:lumMod val="65000"/>
                  <a:lumOff val="35000"/>
                </a:schemeClr>
              </a:solidFill>
              <a:latin typeface="+mj-lt"/>
              <a:cs typeface="+mn-ea"/>
              <a:sym typeface="+mn-lt"/>
            </a:endParaRPr>
          </a:p>
        </p:txBody>
      </p:sp>
    </p:spTree>
    <p:extLst>
      <p:ext uri="{BB962C8B-B14F-4D97-AF65-F5344CB8AC3E}">
        <p14:creationId xmlns:p14="http://schemas.microsoft.com/office/powerpoint/2010/main" val="2278115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ppt_x"/>
                                          </p:val>
                                        </p:tav>
                                        <p:tav tm="100000">
                                          <p:val>
                                            <p:strVal val="#ppt_x"/>
                                          </p:val>
                                        </p:tav>
                                      </p:tavLst>
                                    </p:anim>
                                    <p:anim calcmode="lin" valueType="num">
                                      <p:cBhvr additive="base">
                                        <p:cTn id="51" dur="500" fill="hold"/>
                                        <p:tgtEl>
                                          <p:spTgt spid="1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p:bldP spid="11" grpId="0"/>
      <p:bldP spid="12" grpId="0"/>
      <p:bldP spid="13" grpId="0"/>
      <p:bldP spid="14" grpId="0" animBg="1"/>
      <p:bldP spid="15"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pic>
        <p:nvPicPr>
          <p:cNvPr id="6" name="图片 5">
            <a:extLst>
              <a:ext uri="{FF2B5EF4-FFF2-40B4-BE49-F238E27FC236}">
                <a16:creationId xmlns:a16="http://schemas.microsoft.com/office/drawing/2014/main" id="{60AAB898-CBD7-49E7-AABD-68A4AE0CBE0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39668" y="2001814"/>
            <a:ext cx="5094494" cy="3400392"/>
          </a:xfrm>
          <a:prstGeom prst="rect">
            <a:avLst/>
          </a:prstGeom>
        </p:spPr>
      </p:pic>
      <p:sp>
        <p:nvSpPr>
          <p:cNvPr id="7" name="Freeform 45">
            <a:extLst>
              <a:ext uri="{FF2B5EF4-FFF2-40B4-BE49-F238E27FC236}">
                <a16:creationId xmlns:a16="http://schemas.microsoft.com/office/drawing/2014/main" id="{84834B17-DBA2-430F-8AFE-FBDCAD05A787}"/>
              </a:ext>
            </a:extLst>
          </p:cNvPr>
          <p:cNvSpPr>
            <a:spLocks noEditPoints="1"/>
          </p:cNvSpPr>
          <p:nvPr/>
        </p:nvSpPr>
        <p:spPr bwMode="auto">
          <a:xfrm>
            <a:off x="954791" y="233724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8" name="Freeform 45">
            <a:extLst>
              <a:ext uri="{FF2B5EF4-FFF2-40B4-BE49-F238E27FC236}">
                <a16:creationId xmlns:a16="http://schemas.microsoft.com/office/drawing/2014/main" id="{3DEF5D9D-5C6A-4E01-9971-F0A302D02B5E}"/>
              </a:ext>
            </a:extLst>
          </p:cNvPr>
          <p:cNvSpPr>
            <a:spLocks noEditPoints="1"/>
          </p:cNvSpPr>
          <p:nvPr/>
        </p:nvSpPr>
        <p:spPr bwMode="auto">
          <a:xfrm>
            <a:off x="954791" y="342102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9" name="Freeform 45">
            <a:extLst>
              <a:ext uri="{FF2B5EF4-FFF2-40B4-BE49-F238E27FC236}">
                <a16:creationId xmlns:a16="http://schemas.microsoft.com/office/drawing/2014/main" id="{DCE648C2-122C-4B44-823D-F5EE05FE86ED}"/>
              </a:ext>
            </a:extLst>
          </p:cNvPr>
          <p:cNvSpPr>
            <a:spLocks noEditPoints="1"/>
          </p:cNvSpPr>
          <p:nvPr/>
        </p:nvSpPr>
        <p:spPr bwMode="auto">
          <a:xfrm>
            <a:off x="954791" y="450480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0" name="文本框 9">
            <a:extLst>
              <a:ext uri="{FF2B5EF4-FFF2-40B4-BE49-F238E27FC236}">
                <a16:creationId xmlns:a16="http://schemas.microsoft.com/office/drawing/2014/main" id="{296C0B09-CF43-4B1A-AAC9-361B94799F06}"/>
              </a:ext>
            </a:extLst>
          </p:cNvPr>
          <p:cNvSpPr txBox="1"/>
          <p:nvPr/>
        </p:nvSpPr>
        <p:spPr>
          <a:xfrm>
            <a:off x="1625715" y="2619044"/>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I believe that people would be alive today if there were a death penalty.</a:t>
            </a:r>
          </a:p>
        </p:txBody>
      </p:sp>
      <p:sp>
        <p:nvSpPr>
          <p:cNvPr id="11" name="文本框 10">
            <a:extLst>
              <a:ext uri="{FF2B5EF4-FFF2-40B4-BE49-F238E27FC236}">
                <a16:creationId xmlns:a16="http://schemas.microsoft.com/office/drawing/2014/main" id="{918AEAC4-9866-45F4-BE63-B5C90B0A4EE9}"/>
              </a:ext>
            </a:extLst>
          </p:cNvPr>
          <p:cNvSpPr txBox="1"/>
          <p:nvPr/>
        </p:nvSpPr>
        <p:spPr>
          <a:xfrm>
            <a:off x="1593331" y="2201849"/>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Make</a:t>
            </a:r>
            <a:endParaRPr lang="zh-CN" altLang="en-US" sz="2400">
              <a:solidFill>
                <a:schemeClr val="tx1">
                  <a:lumMod val="75000"/>
                  <a:lumOff val="25000"/>
                </a:schemeClr>
              </a:solidFill>
              <a:latin typeface="+mj-lt"/>
              <a:cs typeface="+mn-ea"/>
              <a:sym typeface="+mn-lt"/>
            </a:endParaRPr>
          </a:p>
        </p:txBody>
      </p:sp>
      <p:sp>
        <p:nvSpPr>
          <p:cNvPr id="12" name="文本框 11">
            <a:extLst>
              <a:ext uri="{FF2B5EF4-FFF2-40B4-BE49-F238E27FC236}">
                <a16:creationId xmlns:a16="http://schemas.microsoft.com/office/drawing/2014/main" id="{DC546448-7A18-4588-A8F5-0716D74FED98}"/>
              </a:ext>
            </a:extLst>
          </p:cNvPr>
          <p:cNvSpPr txBox="1"/>
          <p:nvPr/>
        </p:nvSpPr>
        <p:spPr>
          <a:xfrm>
            <a:off x="1625715" y="3702010"/>
            <a:ext cx="3755419" cy="27699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Genius hath electric power which earth can never tame.</a:t>
            </a:r>
          </a:p>
        </p:txBody>
      </p:sp>
      <p:sp>
        <p:nvSpPr>
          <p:cNvPr id="13" name="文本框 12">
            <a:extLst>
              <a:ext uri="{FF2B5EF4-FFF2-40B4-BE49-F238E27FC236}">
                <a16:creationId xmlns:a16="http://schemas.microsoft.com/office/drawing/2014/main" id="{840B304E-63E5-415F-B6DA-B08F04D604CE}"/>
              </a:ext>
            </a:extLst>
          </p:cNvPr>
          <p:cNvSpPr txBox="1"/>
          <p:nvPr/>
        </p:nvSpPr>
        <p:spPr>
          <a:xfrm>
            <a:off x="1593331" y="3284815"/>
            <a:ext cx="422222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Check</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68EEB5BD-123C-4E03-BC30-036CB09F6C39}"/>
              </a:ext>
            </a:extLst>
          </p:cNvPr>
          <p:cNvSpPr txBox="1"/>
          <p:nvPr/>
        </p:nvSpPr>
        <p:spPr>
          <a:xfrm>
            <a:off x="1658099" y="4833894"/>
            <a:ext cx="3755419"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The time is now, the place is here. Stay in the present. You can do nothing to change the past, and the future will never come exactly as you plan or hope for.</a:t>
            </a:r>
          </a:p>
        </p:txBody>
      </p:sp>
      <p:sp>
        <p:nvSpPr>
          <p:cNvPr id="15" name="文本框 14">
            <a:extLst>
              <a:ext uri="{FF2B5EF4-FFF2-40B4-BE49-F238E27FC236}">
                <a16:creationId xmlns:a16="http://schemas.microsoft.com/office/drawing/2014/main" id="{D8E8A241-A470-48D1-971B-6ED3B7D45A1E}"/>
              </a:ext>
            </a:extLst>
          </p:cNvPr>
          <p:cNvSpPr txBox="1"/>
          <p:nvPr/>
        </p:nvSpPr>
        <p:spPr>
          <a:xfrm>
            <a:off x="1625715" y="4416699"/>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a:solidFill>
                  <a:schemeClr val="tx1">
                    <a:lumMod val="75000"/>
                    <a:lumOff val="25000"/>
                  </a:schemeClr>
                </a:solidFill>
                <a:latin typeface="+mj-lt"/>
                <a:cs typeface="+mn-ea"/>
                <a:sym typeface="+mn-lt"/>
              </a:rPr>
              <a:t>Solutions</a:t>
            </a:r>
            <a:endParaRPr lang="zh-CN" altLang="en-US" sz="2400">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1700997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p:tgtEl>
                                          <p:spTgt spid="11"/>
                                        </p:tgtEl>
                                        <p:attrNameLst>
                                          <p:attrName>ppt_y</p:attrName>
                                        </p:attrNameLst>
                                      </p:cBhvr>
                                      <p:tavLst>
                                        <p:tav tm="0">
                                          <p:val>
                                            <p:strVal val="#ppt_y+#ppt_h*1.125000"/>
                                          </p:val>
                                        </p:tav>
                                        <p:tav tm="100000">
                                          <p:val>
                                            <p:strVal val="#ppt_y"/>
                                          </p:val>
                                        </p:tav>
                                      </p:tavLst>
                                    </p:anim>
                                    <p:animEffect transition="in" filter="wipe(up)">
                                      <p:cBhvr>
                                        <p:cTn id="31" dur="500"/>
                                        <p:tgtEl>
                                          <p:spTgt spid="11"/>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p:tgtEl>
                                          <p:spTgt spid="12"/>
                                        </p:tgtEl>
                                        <p:attrNameLst>
                                          <p:attrName>ppt_y</p:attrName>
                                        </p:attrNameLst>
                                      </p:cBhvr>
                                      <p:tavLst>
                                        <p:tav tm="0">
                                          <p:val>
                                            <p:strVal val="#ppt_y+#ppt_h*1.125000"/>
                                          </p:val>
                                        </p:tav>
                                        <p:tav tm="100000">
                                          <p:val>
                                            <p:strVal val="#ppt_y"/>
                                          </p:val>
                                        </p:tav>
                                      </p:tavLst>
                                    </p:anim>
                                    <p:animEffect transition="in" filter="wipe(up)">
                                      <p:cBhvr>
                                        <p:cTn id="36" dur="500"/>
                                        <p:tgtEl>
                                          <p:spTgt spid="12"/>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p:tgtEl>
                                          <p:spTgt spid="14"/>
                                        </p:tgtEl>
                                        <p:attrNameLst>
                                          <p:attrName>ppt_y</p:attrName>
                                        </p:attrNameLst>
                                      </p:cBhvr>
                                      <p:tavLst>
                                        <p:tav tm="0">
                                          <p:val>
                                            <p:strVal val="#ppt_y+#ppt_h*1.125000"/>
                                          </p:val>
                                        </p:tav>
                                        <p:tav tm="100000">
                                          <p:val>
                                            <p:strVal val="#ppt_y"/>
                                          </p:val>
                                        </p:tav>
                                      </p:tavLst>
                                    </p:anim>
                                    <p:animEffect transition="in" filter="wipe(up)">
                                      <p:cBhvr>
                                        <p:cTn id="46" dur="500"/>
                                        <p:tgtEl>
                                          <p:spTgt spid="14"/>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p:tgtEl>
                                          <p:spTgt spid="15"/>
                                        </p:tgtEl>
                                        <p:attrNameLst>
                                          <p:attrName>ppt_y</p:attrName>
                                        </p:attrNameLst>
                                      </p:cBhvr>
                                      <p:tavLst>
                                        <p:tav tm="0">
                                          <p:val>
                                            <p:strVal val="#ppt_y+#ppt_h*1.125000"/>
                                          </p:val>
                                        </p:tav>
                                        <p:tav tm="100000">
                                          <p:val>
                                            <p:strVal val="#ppt_y"/>
                                          </p:val>
                                        </p:tav>
                                      </p:tavLst>
                                    </p:anim>
                                    <p:animEffect transition="in" filter="wipe(up)">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bldLvl="0"/>
      <p:bldP spid="11" grpId="0" bldLvl="0"/>
      <p:bldP spid="12" grpId="0" bldLvl="0"/>
      <p:bldP spid="13" grpId="0" bldLvl="0"/>
      <p:bldP spid="14" grpId="0" bldLvl="0"/>
      <p:bldP spid="1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26034ED6-1977-4B53-9ECC-8A071A329453}"/>
              </a:ext>
            </a:extLst>
          </p:cNvPr>
          <p:cNvSpPr/>
          <p:nvPr/>
        </p:nvSpPr>
        <p:spPr>
          <a:xfrm>
            <a:off x="-2288847" y="3637607"/>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7" name="组合 6">
            <a:extLst>
              <a:ext uri="{FF2B5EF4-FFF2-40B4-BE49-F238E27FC236}">
                <a16:creationId xmlns:a16="http://schemas.microsoft.com/office/drawing/2014/main" id="{FE8B5E03-066C-42A6-B8A5-315EF8656EBE}"/>
              </a:ext>
            </a:extLst>
          </p:cNvPr>
          <p:cNvGrpSpPr/>
          <p:nvPr/>
        </p:nvGrpSpPr>
        <p:grpSpPr>
          <a:xfrm>
            <a:off x="4459936" y="803211"/>
            <a:ext cx="3272128" cy="3272128"/>
            <a:chOff x="1269667" y="1823914"/>
            <a:chExt cx="4093043" cy="4093043"/>
          </a:xfrm>
        </p:grpSpPr>
        <p:sp>
          <p:nvSpPr>
            <p:cNvPr id="8" name="椭圆 7">
              <a:extLst>
                <a:ext uri="{FF2B5EF4-FFF2-40B4-BE49-F238E27FC236}">
                  <a16:creationId xmlns:a16="http://schemas.microsoft.com/office/drawing/2014/main" id="{D8345427-CC57-4986-AA09-469B70CFFAC2}"/>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椭圆 8">
              <a:extLst>
                <a:ext uri="{FF2B5EF4-FFF2-40B4-BE49-F238E27FC236}">
                  <a16:creationId xmlns:a16="http://schemas.microsoft.com/office/drawing/2014/main" id="{482638FC-BDD8-429E-8712-55260661CA29}"/>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Google Shape;86;p19">
            <a:extLst>
              <a:ext uri="{FF2B5EF4-FFF2-40B4-BE49-F238E27FC236}">
                <a16:creationId xmlns:a16="http://schemas.microsoft.com/office/drawing/2014/main" id="{E0A17469-D101-4AEE-9015-34BF52944934}"/>
              </a:ext>
            </a:extLst>
          </p:cNvPr>
          <p:cNvSpPr txBox="1"/>
          <p:nvPr/>
        </p:nvSpPr>
        <p:spPr>
          <a:xfrm>
            <a:off x="5195885" y="1987240"/>
            <a:ext cx="3183654" cy="434269"/>
          </a:xfrm>
          <a:prstGeom prst="rect">
            <a:avLst/>
          </a:prstGeom>
          <a:noFill/>
          <a:ln>
            <a:noFill/>
          </a:ln>
        </p:spPr>
        <p:txBody>
          <a:bodyPr spcFirstLastPara="1" wrap="square" lIns="91425" tIns="45700" rIns="91425" bIns="45700" anchor="t" anchorCtr="0">
            <a:noAutofit/>
          </a:bodyPr>
          <a:lstStyle/>
          <a:p>
            <a:pPr lvl="0"/>
            <a:r>
              <a:rPr lang="en-US" sz="2400">
                <a:solidFill>
                  <a:schemeClr val="tx1">
                    <a:lumMod val="75000"/>
                    <a:lumOff val="25000"/>
                  </a:schemeClr>
                </a:solidFill>
                <a:latin typeface="+mj-lt"/>
                <a:cs typeface="+mn-ea"/>
                <a:sym typeface="+mn-lt"/>
              </a:rPr>
              <a:t>Web </a:t>
            </a:r>
            <a:r>
              <a:rPr lang="tr-TR" sz="2400">
                <a:solidFill>
                  <a:schemeClr val="tx1">
                    <a:lumMod val="75000"/>
                    <a:lumOff val="25000"/>
                  </a:schemeClr>
                </a:solidFill>
                <a:latin typeface="+mj-lt"/>
                <a:cs typeface="+mn-ea"/>
                <a:sym typeface="+mn-lt"/>
              </a:rPr>
              <a:t>D</a:t>
            </a:r>
            <a:r>
              <a:rPr lang="en-US" sz="2400" err="1">
                <a:solidFill>
                  <a:schemeClr val="tx1">
                    <a:lumMod val="75000"/>
                    <a:lumOff val="25000"/>
                  </a:schemeClr>
                </a:solidFill>
                <a:latin typeface="+mj-lt"/>
                <a:cs typeface="+mn-ea"/>
                <a:sym typeface="+mn-lt"/>
              </a:rPr>
              <a:t>esign</a:t>
            </a:r>
            <a:endParaRPr sz="2400" b="0" i="0" u="none" strike="noStrike" cap="none">
              <a:solidFill>
                <a:schemeClr val="tx1">
                  <a:lumMod val="75000"/>
                  <a:lumOff val="25000"/>
                </a:schemeClr>
              </a:solidFill>
              <a:latin typeface="+mj-lt"/>
              <a:cs typeface="+mn-ea"/>
              <a:sym typeface="+mn-lt"/>
            </a:endParaRPr>
          </a:p>
        </p:txBody>
      </p:sp>
      <p:sp>
        <p:nvSpPr>
          <p:cNvPr id="12" name="TextBox 24">
            <a:extLst>
              <a:ext uri="{FF2B5EF4-FFF2-40B4-BE49-F238E27FC236}">
                <a16:creationId xmlns:a16="http://schemas.microsoft.com/office/drawing/2014/main" id="{ABFC6352-BF00-4DC5-8C4C-1D09C16D0EF2}"/>
              </a:ext>
            </a:extLst>
          </p:cNvPr>
          <p:cNvSpPr txBox="1"/>
          <p:nvPr/>
        </p:nvSpPr>
        <p:spPr>
          <a:xfrm>
            <a:off x="5195885" y="3119994"/>
            <a:ext cx="5906784" cy="1384978"/>
          </a:xfrm>
          <a:prstGeom prst="rect">
            <a:avLst/>
          </a:prstGeom>
          <a:noFill/>
        </p:spPr>
        <p:txBody>
          <a:bodyPr wrap="square" lIns="91423" tIns="45712" rIns="91423" bIns="45712" rtlCol="0">
            <a:spAutoFit/>
          </a:bodyPr>
          <a:lstStyle/>
          <a:p>
            <a:pPr lvl="0" defTabSz="1217930">
              <a:lnSpc>
                <a:spcPct val="150000"/>
              </a:lnSpc>
              <a:defRPr/>
            </a:pPr>
            <a:r>
              <a:rPr lang="en-US" altLang="zh-CN" sz="1400" i="1">
                <a:solidFill>
                  <a:schemeClr val="bg1">
                    <a:lumMod val="50000"/>
                  </a:schemeClr>
                </a:solidFill>
                <a:latin typeface="+mj-lt"/>
                <a:cs typeface="+mn-ea"/>
                <a:sym typeface="+mn-lt"/>
              </a:rPr>
              <a:t>Users can make a presentation on a projector or computer, or print out the presentation to make a film for use in a wider range of fields</a:t>
            </a:r>
            <a:r>
              <a:rPr lang="tr-TR" altLang="zh-CN" sz="1400" i="1">
                <a:solidFill>
                  <a:schemeClr val="bg1">
                    <a:lumMod val="50000"/>
                  </a:schemeClr>
                </a:solidFill>
                <a:latin typeface="+mj-lt"/>
                <a:cs typeface="+mn-ea"/>
                <a:sym typeface="+mn-lt"/>
              </a:rPr>
              <a:t> </a:t>
            </a:r>
            <a:r>
              <a:rPr lang="en-US" altLang="zh-CN" sz="1400" i="1">
                <a:solidFill>
                  <a:schemeClr val="bg1">
                    <a:lumMod val="50000"/>
                  </a:schemeClr>
                </a:solidFill>
                <a:latin typeface="+mj-lt"/>
                <a:cs typeface="+mn-ea"/>
                <a:sym typeface="+mn-lt"/>
              </a:rPr>
              <a:t>Users can make a presentation on a projector or computer, or print out the presentation to make a film for use in a wider range of fields</a:t>
            </a:r>
            <a:endParaRPr kumimoji="0" lang="zh-CN" altLang="en-US" sz="1400" b="0" i="1" u="none" strike="noStrike" kern="1200" cap="none" spc="0" normalizeH="0" baseline="0" noProof="0">
              <a:ln>
                <a:noFill/>
              </a:ln>
              <a:solidFill>
                <a:schemeClr val="bg1">
                  <a:lumMod val="50000"/>
                </a:schemeClr>
              </a:solidFill>
              <a:effectLst/>
              <a:uLnTx/>
              <a:uFillTx/>
              <a:latin typeface="+mj-lt"/>
              <a:cs typeface="+mn-ea"/>
              <a:sym typeface="+mn-lt"/>
            </a:endParaRPr>
          </a:p>
        </p:txBody>
      </p:sp>
      <p:sp>
        <p:nvSpPr>
          <p:cNvPr id="13" name="圆: 空心 12">
            <a:extLst>
              <a:ext uri="{FF2B5EF4-FFF2-40B4-BE49-F238E27FC236}">
                <a16:creationId xmlns:a16="http://schemas.microsoft.com/office/drawing/2014/main" id="{D52F21C2-3B28-48B3-B4DC-C0FBA178DB50}"/>
              </a:ext>
            </a:extLst>
          </p:cNvPr>
          <p:cNvSpPr/>
          <p:nvPr/>
        </p:nvSpPr>
        <p:spPr>
          <a:xfrm flipH="1">
            <a:off x="1608783" y="2751681"/>
            <a:ext cx="903680" cy="882228"/>
          </a:xfrm>
          <a:prstGeom prst="donut">
            <a:avLst>
              <a:gd name="adj" fmla="val 2463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lt"/>
              <a:cs typeface="+mn-ea"/>
              <a:sym typeface="+mn-lt"/>
            </a:endParaRPr>
          </a:p>
        </p:txBody>
      </p:sp>
      <p:sp>
        <p:nvSpPr>
          <p:cNvPr id="14" name="圆: 空心 13">
            <a:extLst>
              <a:ext uri="{FF2B5EF4-FFF2-40B4-BE49-F238E27FC236}">
                <a16:creationId xmlns:a16="http://schemas.microsoft.com/office/drawing/2014/main" id="{7D4722BE-5763-40BF-9FD9-AEE7BE9A1FA8}"/>
              </a:ext>
            </a:extLst>
          </p:cNvPr>
          <p:cNvSpPr/>
          <p:nvPr/>
        </p:nvSpPr>
        <p:spPr>
          <a:xfrm flipH="1">
            <a:off x="1813735" y="5623106"/>
            <a:ext cx="538223" cy="525446"/>
          </a:xfrm>
          <a:prstGeom prst="donut">
            <a:avLst>
              <a:gd name="adj" fmla="val 2463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j-lt"/>
              <a:cs typeface="+mn-ea"/>
              <a:sym typeface="+mn-lt"/>
            </a:endParaRPr>
          </a:p>
        </p:txBody>
      </p:sp>
      <p:sp>
        <p:nvSpPr>
          <p:cNvPr id="15" name="TextBox 5">
            <a:extLst>
              <a:ext uri="{FF2B5EF4-FFF2-40B4-BE49-F238E27FC236}">
                <a16:creationId xmlns:a16="http://schemas.microsoft.com/office/drawing/2014/main" id="{18C1ACEB-5BB3-4C76-A635-313505DCD0CB}"/>
              </a:ext>
            </a:extLst>
          </p:cNvPr>
          <p:cNvSpPr txBox="1"/>
          <p:nvPr/>
        </p:nvSpPr>
        <p:spPr>
          <a:xfrm>
            <a:off x="5924072"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4</a:t>
            </a:r>
            <a:r>
              <a:rPr lang="en-US" altLang="zh-CN" sz="5400" b="1">
                <a:solidFill>
                  <a:schemeClr val="tx1">
                    <a:lumMod val="75000"/>
                    <a:lumOff val="25000"/>
                  </a:schemeClr>
                </a:solidFill>
                <a:latin typeface="+mj-lt"/>
                <a:cs typeface="+mn-ea"/>
                <a:sym typeface="+mn-lt"/>
              </a:rPr>
              <a:t>8</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16" name="Rectangle 6">
            <a:extLst>
              <a:ext uri="{FF2B5EF4-FFF2-40B4-BE49-F238E27FC236}">
                <a16:creationId xmlns:a16="http://schemas.microsoft.com/office/drawing/2014/main" id="{5CF533B1-6E41-4663-973F-9593D0389A87}"/>
              </a:ext>
            </a:extLst>
          </p:cNvPr>
          <p:cNvSpPr/>
          <p:nvPr/>
        </p:nvSpPr>
        <p:spPr>
          <a:xfrm>
            <a:off x="5924072" y="5740678"/>
            <a:ext cx="2122795" cy="369332"/>
          </a:xfrm>
          <a:prstGeom prst="rect">
            <a:avLst/>
          </a:prstGeom>
        </p:spPr>
        <p:txBody>
          <a:bodyPr wrap="square">
            <a:spAutoFit/>
          </a:bodyPr>
          <a:lstStyle/>
          <a:p>
            <a:r>
              <a:rPr lang="tr-TR" b="1">
                <a:solidFill>
                  <a:schemeClr val="tx1">
                    <a:lumMod val="75000"/>
                    <a:lumOff val="25000"/>
                  </a:schemeClr>
                </a:solidFill>
                <a:latin typeface="+mj-lt"/>
                <a:cs typeface="+mn-ea"/>
                <a:sym typeface="+mn-lt"/>
              </a:rPr>
              <a:t>2009</a:t>
            </a:r>
            <a:endParaRPr lang="en-US" b="1">
              <a:solidFill>
                <a:schemeClr val="tx1">
                  <a:lumMod val="75000"/>
                  <a:lumOff val="25000"/>
                </a:schemeClr>
              </a:solidFill>
              <a:latin typeface="+mj-lt"/>
              <a:cs typeface="+mn-ea"/>
              <a:sym typeface="+mn-lt"/>
            </a:endParaRPr>
          </a:p>
        </p:txBody>
      </p:sp>
      <p:sp>
        <p:nvSpPr>
          <p:cNvPr id="17" name="Rectangle 7">
            <a:extLst>
              <a:ext uri="{FF2B5EF4-FFF2-40B4-BE49-F238E27FC236}">
                <a16:creationId xmlns:a16="http://schemas.microsoft.com/office/drawing/2014/main" id="{E4A12B84-8112-4ED2-BCD9-3A2EC9B6FF14}"/>
              </a:ext>
            </a:extLst>
          </p:cNvPr>
          <p:cNvSpPr/>
          <p:nvPr/>
        </p:nvSpPr>
        <p:spPr>
          <a:xfrm>
            <a:off x="3043579" y="5740678"/>
            <a:ext cx="2122795" cy="369332"/>
          </a:xfrm>
          <a:prstGeom prst="rect">
            <a:avLst/>
          </a:prstGeom>
        </p:spPr>
        <p:txBody>
          <a:bodyPr wrap="square">
            <a:spAutoFit/>
          </a:bodyPr>
          <a:lstStyle/>
          <a:p>
            <a:r>
              <a:rPr lang="tr-TR" b="1">
                <a:solidFill>
                  <a:schemeClr val="tx1">
                    <a:lumMod val="75000"/>
                    <a:lumOff val="25000"/>
                  </a:schemeClr>
                </a:solidFill>
                <a:latin typeface="+mj-lt"/>
                <a:cs typeface="+mn-ea"/>
                <a:sym typeface="+mn-lt"/>
              </a:rPr>
              <a:t>2015</a:t>
            </a:r>
            <a:endParaRPr lang="en-US" b="1">
              <a:solidFill>
                <a:schemeClr val="tx1">
                  <a:lumMod val="75000"/>
                  <a:lumOff val="25000"/>
                </a:schemeClr>
              </a:solidFill>
              <a:latin typeface="+mj-lt"/>
              <a:cs typeface="+mn-ea"/>
              <a:sym typeface="+mn-lt"/>
            </a:endParaRPr>
          </a:p>
        </p:txBody>
      </p:sp>
      <p:sp>
        <p:nvSpPr>
          <p:cNvPr id="18" name="TextBox 8">
            <a:extLst>
              <a:ext uri="{FF2B5EF4-FFF2-40B4-BE49-F238E27FC236}">
                <a16:creationId xmlns:a16="http://schemas.microsoft.com/office/drawing/2014/main" id="{55A07C35-DE34-4664-8D3E-5EB899BD8DF3}"/>
              </a:ext>
            </a:extLst>
          </p:cNvPr>
          <p:cNvSpPr txBox="1"/>
          <p:nvPr/>
        </p:nvSpPr>
        <p:spPr>
          <a:xfrm>
            <a:off x="3043579"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3</a:t>
            </a:r>
            <a:r>
              <a:rPr lang="en-US" altLang="zh-CN" sz="5400" b="1">
                <a:solidFill>
                  <a:schemeClr val="tx1">
                    <a:lumMod val="75000"/>
                    <a:lumOff val="25000"/>
                  </a:schemeClr>
                </a:solidFill>
                <a:latin typeface="+mj-lt"/>
                <a:cs typeface="+mn-ea"/>
                <a:sym typeface="+mn-lt"/>
              </a:rPr>
              <a:t>6</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19" name="TextBox 5">
            <a:extLst>
              <a:ext uri="{FF2B5EF4-FFF2-40B4-BE49-F238E27FC236}">
                <a16:creationId xmlns:a16="http://schemas.microsoft.com/office/drawing/2014/main" id="{28EB5F69-48EA-4809-9780-79145443B148}"/>
              </a:ext>
            </a:extLst>
          </p:cNvPr>
          <p:cNvSpPr txBox="1"/>
          <p:nvPr/>
        </p:nvSpPr>
        <p:spPr>
          <a:xfrm>
            <a:off x="8638413" y="4797703"/>
            <a:ext cx="2268667" cy="923330"/>
          </a:xfrm>
          <a:prstGeom prst="rect">
            <a:avLst/>
          </a:prstGeom>
          <a:noFill/>
        </p:spPr>
        <p:txBody>
          <a:bodyPr wrap="square" rtlCol="0">
            <a:spAutoFit/>
          </a:bodyPr>
          <a:lstStyle/>
          <a:p>
            <a:r>
              <a:rPr lang="en-US" sz="5400" b="1">
                <a:solidFill>
                  <a:schemeClr val="tx1">
                    <a:lumMod val="75000"/>
                    <a:lumOff val="25000"/>
                  </a:schemeClr>
                </a:solidFill>
                <a:latin typeface="+mj-lt"/>
                <a:cs typeface="+mn-ea"/>
                <a:sym typeface="+mn-lt"/>
              </a:rPr>
              <a:t>52</a:t>
            </a:r>
            <a:r>
              <a:rPr lang="en-US" sz="3600" b="1">
                <a:solidFill>
                  <a:schemeClr val="tx1">
                    <a:lumMod val="75000"/>
                    <a:lumOff val="25000"/>
                  </a:schemeClr>
                </a:solidFill>
                <a:latin typeface="+mj-lt"/>
                <a:cs typeface="+mn-ea"/>
                <a:sym typeface="+mn-lt"/>
              </a:rPr>
              <a:t>.</a:t>
            </a:r>
            <a:endParaRPr lang="en-US" sz="5400" b="1">
              <a:solidFill>
                <a:schemeClr val="tx1">
                  <a:lumMod val="75000"/>
                  <a:lumOff val="25000"/>
                </a:schemeClr>
              </a:solidFill>
              <a:latin typeface="+mj-lt"/>
              <a:cs typeface="+mn-ea"/>
              <a:sym typeface="+mn-lt"/>
            </a:endParaRPr>
          </a:p>
        </p:txBody>
      </p:sp>
      <p:sp>
        <p:nvSpPr>
          <p:cNvPr id="20" name="Rectangle 6">
            <a:extLst>
              <a:ext uri="{FF2B5EF4-FFF2-40B4-BE49-F238E27FC236}">
                <a16:creationId xmlns:a16="http://schemas.microsoft.com/office/drawing/2014/main" id="{183181CC-A7AE-4A8F-A32C-64C742C67CF0}"/>
              </a:ext>
            </a:extLst>
          </p:cNvPr>
          <p:cNvSpPr/>
          <p:nvPr/>
        </p:nvSpPr>
        <p:spPr>
          <a:xfrm>
            <a:off x="8638413" y="5740678"/>
            <a:ext cx="2122795" cy="369332"/>
          </a:xfrm>
          <a:prstGeom prst="rect">
            <a:avLst/>
          </a:prstGeom>
        </p:spPr>
        <p:txBody>
          <a:bodyPr wrap="square">
            <a:spAutoFit/>
          </a:bodyPr>
          <a:lstStyle/>
          <a:p>
            <a:r>
              <a:rPr lang="en-US" b="1">
                <a:solidFill>
                  <a:schemeClr val="tx1">
                    <a:lumMod val="75000"/>
                    <a:lumOff val="25000"/>
                  </a:schemeClr>
                </a:solidFill>
                <a:latin typeface="+mj-lt"/>
                <a:cs typeface="+mn-ea"/>
                <a:sym typeface="+mn-lt"/>
              </a:rPr>
              <a:t>2001</a:t>
            </a:r>
          </a:p>
        </p:txBody>
      </p:sp>
    </p:spTree>
    <p:extLst>
      <p:ext uri="{BB962C8B-B14F-4D97-AF65-F5344CB8AC3E}">
        <p14:creationId xmlns:p14="http://schemas.microsoft.com/office/powerpoint/2010/main" val="3808429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sp>
        <p:nvSpPr>
          <p:cNvPr id="6" name="矩形: 剪去单角 5">
            <a:extLst>
              <a:ext uri="{FF2B5EF4-FFF2-40B4-BE49-F238E27FC236}">
                <a16:creationId xmlns:a16="http://schemas.microsoft.com/office/drawing/2014/main" id="{9AA28805-4B81-46DC-8072-457443DCC610}"/>
              </a:ext>
            </a:extLst>
          </p:cNvPr>
          <p:cNvSpPr/>
          <p:nvPr/>
        </p:nvSpPr>
        <p:spPr>
          <a:xfrm>
            <a:off x="992841" y="1745673"/>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矩形: 剪去单角 6">
            <a:extLst>
              <a:ext uri="{FF2B5EF4-FFF2-40B4-BE49-F238E27FC236}">
                <a16:creationId xmlns:a16="http://schemas.microsoft.com/office/drawing/2014/main" id="{8E405EE4-51CF-46C8-BCEC-15A465F246BB}"/>
              </a:ext>
            </a:extLst>
          </p:cNvPr>
          <p:cNvSpPr/>
          <p:nvPr/>
        </p:nvSpPr>
        <p:spPr>
          <a:xfrm>
            <a:off x="4525750" y="1745673"/>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矩形: 剪去单角 7">
            <a:extLst>
              <a:ext uri="{FF2B5EF4-FFF2-40B4-BE49-F238E27FC236}">
                <a16:creationId xmlns:a16="http://schemas.microsoft.com/office/drawing/2014/main" id="{72F6BA68-A088-4E18-91B1-9BAB09B5F681}"/>
              </a:ext>
            </a:extLst>
          </p:cNvPr>
          <p:cNvSpPr/>
          <p:nvPr/>
        </p:nvSpPr>
        <p:spPr>
          <a:xfrm>
            <a:off x="8058659" y="1745672"/>
            <a:ext cx="3140500" cy="4239491"/>
          </a:xfrm>
          <a:prstGeom prst="snip1Rect">
            <a:avLst/>
          </a:prstGeom>
          <a:noFill/>
          <a:ln w="38100">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Freeform 106">
            <a:extLst>
              <a:ext uri="{FF2B5EF4-FFF2-40B4-BE49-F238E27FC236}">
                <a16:creationId xmlns:a16="http://schemas.microsoft.com/office/drawing/2014/main" id="{486FA7D5-83C9-4B2D-A57C-0671BF0BF21E}"/>
              </a:ext>
            </a:extLst>
          </p:cNvPr>
          <p:cNvSpPr>
            <a:spLocks noEditPoints="1"/>
          </p:cNvSpPr>
          <p:nvPr/>
        </p:nvSpPr>
        <p:spPr bwMode="auto">
          <a:xfrm>
            <a:off x="5555520" y="2257692"/>
            <a:ext cx="1181348" cy="745222"/>
          </a:xfrm>
          <a:custGeom>
            <a:avLst/>
            <a:gdLst>
              <a:gd name="T0" fmla="*/ 518 w 1171"/>
              <a:gd name="T1" fmla="*/ 591 h 741"/>
              <a:gd name="T2" fmla="*/ 450 w 1171"/>
              <a:gd name="T3" fmla="*/ 540 h 741"/>
              <a:gd name="T4" fmla="*/ 414 w 1171"/>
              <a:gd name="T5" fmla="*/ 465 h 741"/>
              <a:gd name="T6" fmla="*/ 418 w 1171"/>
              <a:gd name="T7" fmla="*/ 377 h 741"/>
              <a:gd name="T8" fmla="*/ 462 w 1171"/>
              <a:gd name="T9" fmla="*/ 305 h 741"/>
              <a:gd name="T10" fmla="*/ 533 w 1171"/>
              <a:gd name="T11" fmla="*/ 262 h 741"/>
              <a:gd name="T12" fmla="*/ 733 w 1171"/>
              <a:gd name="T13" fmla="*/ 280 h 741"/>
              <a:gd name="T14" fmla="*/ 545 w 1171"/>
              <a:gd name="T15" fmla="*/ 299 h 741"/>
              <a:gd name="T16" fmla="*/ 489 w 1171"/>
              <a:gd name="T17" fmla="*/ 332 h 741"/>
              <a:gd name="T18" fmla="*/ 455 w 1171"/>
              <a:gd name="T19" fmla="*/ 388 h 741"/>
              <a:gd name="T20" fmla="*/ 452 w 1171"/>
              <a:gd name="T21" fmla="*/ 456 h 741"/>
              <a:gd name="T22" fmla="*/ 480 w 1171"/>
              <a:gd name="T23" fmla="*/ 516 h 741"/>
              <a:gd name="T24" fmla="*/ 533 w 1171"/>
              <a:gd name="T25" fmla="*/ 555 h 741"/>
              <a:gd name="T26" fmla="*/ 600 w 1171"/>
              <a:gd name="T27" fmla="*/ 565 h 741"/>
              <a:gd name="T28" fmla="*/ 663 w 1171"/>
              <a:gd name="T29" fmla="*/ 543 h 741"/>
              <a:gd name="T30" fmla="*/ 706 w 1171"/>
              <a:gd name="T31" fmla="*/ 494 h 741"/>
              <a:gd name="T32" fmla="*/ 722 w 1171"/>
              <a:gd name="T33" fmla="*/ 429 h 741"/>
              <a:gd name="T34" fmla="*/ 748 w 1171"/>
              <a:gd name="T35" fmla="*/ 497 h 741"/>
              <a:gd name="T36" fmla="*/ 697 w 1171"/>
              <a:gd name="T37" fmla="*/ 564 h 741"/>
              <a:gd name="T38" fmla="*/ 621 w 1171"/>
              <a:gd name="T39" fmla="*/ 601 h 741"/>
              <a:gd name="T40" fmla="*/ 957 w 1171"/>
              <a:gd name="T41" fmla="*/ 303 h 741"/>
              <a:gd name="T42" fmla="*/ 948 w 1171"/>
              <a:gd name="T43" fmla="*/ 227 h 741"/>
              <a:gd name="T44" fmla="*/ 921 w 1171"/>
              <a:gd name="T45" fmla="*/ 158 h 741"/>
              <a:gd name="T46" fmla="*/ 879 w 1171"/>
              <a:gd name="T47" fmla="*/ 100 h 741"/>
              <a:gd name="T48" fmla="*/ 825 w 1171"/>
              <a:gd name="T49" fmla="*/ 52 h 741"/>
              <a:gd name="T50" fmla="*/ 759 w 1171"/>
              <a:gd name="T51" fmla="*/ 19 h 741"/>
              <a:gd name="T52" fmla="*/ 686 w 1171"/>
              <a:gd name="T53" fmla="*/ 2 h 741"/>
              <a:gd name="T54" fmla="*/ 589 w 1171"/>
              <a:gd name="T55" fmla="*/ 8 h 741"/>
              <a:gd name="T56" fmla="*/ 492 w 1171"/>
              <a:gd name="T57" fmla="*/ 48 h 741"/>
              <a:gd name="T58" fmla="*/ 415 w 1171"/>
              <a:gd name="T59" fmla="*/ 119 h 741"/>
              <a:gd name="T60" fmla="*/ 349 w 1171"/>
              <a:gd name="T61" fmla="*/ 160 h 741"/>
              <a:gd name="T62" fmla="*/ 298 w 1171"/>
              <a:gd name="T63" fmla="*/ 157 h 741"/>
              <a:gd name="T64" fmla="*/ 233 w 1171"/>
              <a:gd name="T65" fmla="*/ 178 h 741"/>
              <a:gd name="T66" fmla="*/ 184 w 1171"/>
              <a:gd name="T67" fmla="*/ 223 h 741"/>
              <a:gd name="T68" fmla="*/ 158 w 1171"/>
              <a:gd name="T69" fmla="*/ 286 h 741"/>
              <a:gd name="T70" fmla="*/ 81 w 1171"/>
              <a:gd name="T71" fmla="*/ 331 h 741"/>
              <a:gd name="T72" fmla="*/ 26 w 1171"/>
              <a:gd name="T73" fmla="*/ 400 h 741"/>
              <a:gd name="T74" fmla="*/ 1 w 1171"/>
              <a:gd name="T75" fmla="*/ 489 h 741"/>
              <a:gd name="T76" fmla="*/ 5 w 1171"/>
              <a:gd name="T77" fmla="*/ 555 h 741"/>
              <a:gd name="T78" fmla="*/ 23 w 1171"/>
              <a:gd name="T79" fmla="*/ 609 h 741"/>
              <a:gd name="T80" fmla="*/ 68 w 1171"/>
              <a:gd name="T81" fmla="*/ 673 h 741"/>
              <a:gd name="T82" fmla="*/ 133 w 1171"/>
              <a:gd name="T83" fmla="*/ 719 h 741"/>
              <a:gd name="T84" fmla="*/ 187 w 1171"/>
              <a:gd name="T85" fmla="*/ 737 h 741"/>
              <a:gd name="T86" fmla="*/ 957 w 1171"/>
              <a:gd name="T87" fmla="*/ 741 h 741"/>
              <a:gd name="T88" fmla="*/ 1021 w 1171"/>
              <a:gd name="T89" fmla="*/ 732 h 741"/>
              <a:gd name="T90" fmla="*/ 1109 w 1171"/>
              <a:gd name="T91" fmla="*/ 678 h 741"/>
              <a:gd name="T92" fmla="*/ 1162 w 1171"/>
              <a:gd name="T93" fmla="*/ 590 h 741"/>
              <a:gd name="T94" fmla="*/ 1171 w 1171"/>
              <a:gd name="T95" fmla="*/ 526 h 741"/>
              <a:gd name="T96" fmla="*/ 1162 w 1171"/>
              <a:gd name="T97" fmla="*/ 463 h 741"/>
              <a:gd name="T98" fmla="*/ 1109 w 1171"/>
              <a:gd name="T99" fmla="*/ 375 h 741"/>
              <a:gd name="T100" fmla="*/ 1021 w 1171"/>
              <a:gd name="T101" fmla="*/ 322 h 741"/>
              <a:gd name="T102" fmla="*/ 957 w 1171"/>
              <a:gd name="T103" fmla="*/ 31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71" h="741">
                <a:moveTo>
                  <a:pt x="586" y="605"/>
                </a:moveTo>
                <a:lnTo>
                  <a:pt x="567" y="604"/>
                </a:lnTo>
                <a:lnTo>
                  <a:pt x="550" y="601"/>
                </a:lnTo>
                <a:lnTo>
                  <a:pt x="533" y="597"/>
                </a:lnTo>
                <a:lnTo>
                  <a:pt x="518" y="591"/>
                </a:lnTo>
                <a:lnTo>
                  <a:pt x="502" y="584"/>
                </a:lnTo>
                <a:lnTo>
                  <a:pt x="488" y="575"/>
                </a:lnTo>
                <a:lnTo>
                  <a:pt x="473" y="564"/>
                </a:lnTo>
                <a:lnTo>
                  <a:pt x="462" y="553"/>
                </a:lnTo>
                <a:lnTo>
                  <a:pt x="450" y="540"/>
                </a:lnTo>
                <a:lnTo>
                  <a:pt x="440" y="528"/>
                </a:lnTo>
                <a:lnTo>
                  <a:pt x="431" y="512"/>
                </a:lnTo>
                <a:lnTo>
                  <a:pt x="424" y="497"/>
                </a:lnTo>
                <a:lnTo>
                  <a:pt x="418" y="481"/>
                </a:lnTo>
                <a:lnTo>
                  <a:pt x="414" y="465"/>
                </a:lnTo>
                <a:lnTo>
                  <a:pt x="411" y="448"/>
                </a:lnTo>
                <a:lnTo>
                  <a:pt x="410" y="429"/>
                </a:lnTo>
                <a:lnTo>
                  <a:pt x="411" y="411"/>
                </a:lnTo>
                <a:lnTo>
                  <a:pt x="414" y="394"/>
                </a:lnTo>
                <a:lnTo>
                  <a:pt x="418" y="377"/>
                </a:lnTo>
                <a:lnTo>
                  <a:pt x="424" y="361"/>
                </a:lnTo>
                <a:lnTo>
                  <a:pt x="431" y="345"/>
                </a:lnTo>
                <a:lnTo>
                  <a:pt x="440" y="331"/>
                </a:lnTo>
                <a:lnTo>
                  <a:pt x="450" y="317"/>
                </a:lnTo>
                <a:lnTo>
                  <a:pt x="462" y="305"/>
                </a:lnTo>
                <a:lnTo>
                  <a:pt x="473" y="293"/>
                </a:lnTo>
                <a:lnTo>
                  <a:pt x="488" y="283"/>
                </a:lnTo>
                <a:lnTo>
                  <a:pt x="502" y="275"/>
                </a:lnTo>
                <a:lnTo>
                  <a:pt x="518" y="267"/>
                </a:lnTo>
                <a:lnTo>
                  <a:pt x="533" y="262"/>
                </a:lnTo>
                <a:lnTo>
                  <a:pt x="550" y="258"/>
                </a:lnTo>
                <a:lnTo>
                  <a:pt x="567" y="254"/>
                </a:lnTo>
                <a:lnTo>
                  <a:pt x="586" y="253"/>
                </a:lnTo>
                <a:lnTo>
                  <a:pt x="586" y="195"/>
                </a:lnTo>
                <a:lnTo>
                  <a:pt x="733" y="280"/>
                </a:lnTo>
                <a:lnTo>
                  <a:pt x="586" y="364"/>
                </a:lnTo>
                <a:lnTo>
                  <a:pt x="586" y="292"/>
                </a:lnTo>
                <a:lnTo>
                  <a:pt x="572" y="293"/>
                </a:lnTo>
                <a:lnTo>
                  <a:pt x="558" y="295"/>
                </a:lnTo>
                <a:lnTo>
                  <a:pt x="545" y="299"/>
                </a:lnTo>
                <a:lnTo>
                  <a:pt x="533" y="303"/>
                </a:lnTo>
                <a:lnTo>
                  <a:pt x="521" y="309"/>
                </a:lnTo>
                <a:lnTo>
                  <a:pt x="509" y="316"/>
                </a:lnTo>
                <a:lnTo>
                  <a:pt x="498" y="323"/>
                </a:lnTo>
                <a:lnTo>
                  <a:pt x="489" y="332"/>
                </a:lnTo>
                <a:lnTo>
                  <a:pt x="480" y="342"/>
                </a:lnTo>
                <a:lnTo>
                  <a:pt x="472" y="353"/>
                </a:lnTo>
                <a:lnTo>
                  <a:pt x="466" y="364"/>
                </a:lnTo>
                <a:lnTo>
                  <a:pt x="459" y="376"/>
                </a:lnTo>
                <a:lnTo>
                  <a:pt x="455" y="388"/>
                </a:lnTo>
                <a:lnTo>
                  <a:pt x="452" y="401"/>
                </a:lnTo>
                <a:lnTo>
                  <a:pt x="450" y="415"/>
                </a:lnTo>
                <a:lnTo>
                  <a:pt x="449" y="429"/>
                </a:lnTo>
                <a:lnTo>
                  <a:pt x="450" y="443"/>
                </a:lnTo>
                <a:lnTo>
                  <a:pt x="452" y="456"/>
                </a:lnTo>
                <a:lnTo>
                  <a:pt x="455" y="469"/>
                </a:lnTo>
                <a:lnTo>
                  <a:pt x="459" y="482"/>
                </a:lnTo>
                <a:lnTo>
                  <a:pt x="466" y="494"/>
                </a:lnTo>
                <a:lnTo>
                  <a:pt x="472" y="506"/>
                </a:lnTo>
                <a:lnTo>
                  <a:pt x="480" y="516"/>
                </a:lnTo>
                <a:lnTo>
                  <a:pt x="489" y="525"/>
                </a:lnTo>
                <a:lnTo>
                  <a:pt x="498" y="534"/>
                </a:lnTo>
                <a:lnTo>
                  <a:pt x="509" y="543"/>
                </a:lnTo>
                <a:lnTo>
                  <a:pt x="521" y="549"/>
                </a:lnTo>
                <a:lnTo>
                  <a:pt x="533" y="555"/>
                </a:lnTo>
                <a:lnTo>
                  <a:pt x="545" y="560"/>
                </a:lnTo>
                <a:lnTo>
                  <a:pt x="558" y="563"/>
                </a:lnTo>
                <a:lnTo>
                  <a:pt x="572" y="565"/>
                </a:lnTo>
                <a:lnTo>
                  <a:pt x="586" y="565"/>
                </a:lnTo>
                <a:lnTo>
                  <a:pt x="600" y="565"/>
                </a:lnTo>
                <a:lnTo>
                  <a:pt x="613" y="563"/>
                </a:lnTo>
                <a:lnTo>
                  <a:pt x="626" y="560"/>
                </a:lnTo>
                <a:lnTo>
                  <a:pt x="639" y="555"/>
                </a:lnTo>
                <a:lnTo>
                  <a:pt x="651" y="549"/>
                </a:lnTo>
                <a:lnTo>
                  <a:pt x="663" y="543"/>
                </a:lnTo>
                <a:lnTo>
                  <a:pt x="672" y="534"/>
                </a:lnTo>
                <a:lnTo>
                  <a:pt x="682" y="525"/>
                </a:lnTo>
                <a:lnTo>
                  <a:pt x="691" y="516"/>
                </a:lnTo>
                <a:lnTo>
                  <a:pt x="699" y="506"/>
                </a:lnTo>
                <a:lnTo>
                  <a:pt x="706" y="494"/>
                </a:lnTo>
                <a:lnTo>
                  <a:pt x="711" y="482"/>
                </a:lnTo>
                <a:lnTo>
                  <a:pt x="717" y="469"/>
                </a:lnTo>
                <a:lnTo>
                  <a:pt x="720" y="456"/>
                </a:lnTo>
                <a:lnTo>
                  <a:pt x="722" y="443"/>
                </a:lnTo>
                <a:lnTo>
                  <a:pt x="722" y="429"/>
                </a:lnTo>
                <a:lnTo>
                  <a:pt x="761" y="429"/>
                </a:lnTo>
                <a:lnTo>
                  <a:pt x="761" y="448"/>
                </a:lnTo>
                <a:lnTo>
                  <a:pt x="758" y="465"/>
                </a:lnTo>
                <a:lnTo>
                  <a:pt x="753" y="481"/>
                </a:lnTo>
                <a:lnTo>
                  <a:pt x="748" y="497"/>
                </a:lnTo>
                <a:lnTo>
                  <a:pt x="740" y="512"/>
                </a:lnTo>
                <a:lnTo>
                  <a:pt x="732" y="528"/>
                </a:lnTo>
                <a:lnTo>
                  <a:pt x="721" y="540"/>
                </a:lnTo>
                <a:lnTo>
                  <a:pt x="710" y="553"/>
                </a:lnTo>
                <a:lnTo>
                  <a:pt x="697" y="564"/>
                </a:lnTo>
                <a:lnTo>
                  <a:pt x="684" y="575"/>
                </a:lnTo>
                <a:lnTo>
                  <a:pt x="669" y="584"/>
                </a:lnTo>
                <a:lnTo>
                  <a:pt x="654" y="591"/>
                </a:lnTo>
                <a:lnTo>
                  <a:pt x="638" y="597"/>
                </a:lnTo>
                <a:lnTo>
                  <a:pt x="621" y="601"/>
                </a:lnTo>
                <a:lnTo>
                  <a:pt x="603" y="604"/>
                </a:lnTo>
                <a:lnTo>
                  <a:pt x="586" y="605"/>
                </a:lnTo>
                <a:close/>
                <a:moveTo>
                  <a:pt x="957" y="312"/>
                </a:moveTo>
                <a:lnTo>
                  <a:pt x="957" y="307"/>
                </a:lnTo>
                <a:lnTo>
                  <a:pt x="957" y="303"/>
                </a:lnTo>
                <a:lnTo>
                  <a:pt x="957" y="288"/>
                </a:lnTo>
                <a:lnTo>
                  <a:pt x="956" y="272"/>
                </a:lnTo>
                <a:lnTo>
                  <a:pt x="954" y="256"/>
                </a:lnTo>
                <a:lnTo>
                  <a:pt x="951" y="242"/>
                </a:lnTo>
                <a:lnTo>
                  <a:pt x="948" y="227"/>
                </a:lnTo>
                <a:lnTo>
                  <a:pt x="944" y="213"/>
                </a:lnTo>
                <a:lnTo>
                  <a:pt x="939" y="199"/>
                </a:lnTo>
                <a:lnTo>
                  <a:pt x="934" y="185"/>
                </a:lnTo>
                <a:lnTo>
                  <a:pt x="928" y="172"/>
                </a:lnTo>
                <a:lnTo>
                  <a:pt x="921" y="158"/>
                </a:lnTo>
                <a:lnTo>
                  <a:pt x="914" y="146"/>
                </a:lnTo>
                <a:lnTo>
                  <a:pt x="906" y="133"/>
                </a:lnTo>
                <a:lnTo>
                  <a:pt x="897" y="121"/>
                </a:lnTo>
                <a:lnTo>
                  <a:pt x="888" y="111"/>
                </a:lnTo>
                <a:lnTo>
                  <a:pt x="879" y="100"/>
                </a:lnTo>
                <a:lnTo>
                  <a:pt x="869" y="89"/>
                </a:lnTo>
                <a:lnTo>
                  <a:pt x="858" y="79"/>
                </a:lnTo>
                <a:lnTo>
                  <a:pt x="847" y="70"/>
                </a:lnTo>
                <a:lnTo>
                  <a:pt x="836" y="61"/>
                </a:lnTo>
                <a:lnTo>
                  <a:pt x="825" y="52"/>
                </a:lnTo>
                <a:lnTo>
                  <a:pt x="812" y="44"/>
                </a:lnTo>
                <a:lnTo>
                  <a:pt x="800" y="37"/>
                </a:lnTo>
                <a:lnTo>
                  <a:pt x="786" y="31"/>
                </a:lnTo>
                <a:lnTo>
                  <a:pt x="773" y="24"/>
                </a:lnTo>
                <a:lnTo>
                  <a:pt x="759" y="19"/>
                </a:lnTo>
                <a:lnTo>
                  <a:pt x="745" y="13"/>
                </a:lnTo>
                <a:lnTo>
                  <a:pt x="731" y="10"/>
                </a:lnTo>
                <a:lnTo>
                  <a:pt x="715" y="7"/>
                </a:lnTo>
                <a:lnTo>
                  <a:pt x="701" y="4"/>
                </a:lnTo>
                <a:lnTo>
                  <a:pt x="686" y="2"/>
                </a:lnTo>
                <a:lnTo>
                  <a:pt x="670" y="0"/>
                </a:lnTo>
                <a:lnTo>
                  <a:pt x="655" y="0"/>
                </a:lnTo>
                <a:lnTo>
                  <a:pt x="632" y="2"/>
                </a:lnTo>
                <a:lnTo>
                  <a:pt x="611" y="4"/>
                </a:lnTo>
                <a:lnTo>
                  <a:pt x="589" y="8"/>
                </a:lnTo>
                <a:lnTo>
                  <a:pt x="569" y="13"/>
                </a:lnTo>
                <a:lnTo>
                  <a:pt x="548" y="20"/>
                </a:lnTo>
                <a:lnTo>
                  <a:pt x="529" y="29"/>
                </a:lnTo>
                <a:lnTo>
                  <a:pt x="510" y="37"/>
                </a:lnTo>
                <a:lnTo>
                  <a:pt x="492" y="48"/>
                </a:lnTo>
                <a:lnTo>
                  <a:pt x="475" y="60"/>
                </a:lnTo>
                <a:lnTo>
                  <a:pt x="458" y="74"/>
                </a:lnTo>
                <a:lnTo>
                  <a:pt x="443" y="88"/>
                </a:lnTo>
                <a:lnTo>
                  <a:pt x="428" y="103"/>
                </a:lnTo>
                <a:lnTo>
                  <a:pt x="415" y="119"/>
                </a:lnTo>
                <a:lnTo>
                  <a:pt x="403" y="137"/>
                </a:lnTo>
                <a:lnTo>
                  <a:pt x="392" y="154"/>
                </a:lnTo>
                <a:lnTo>
                  <a:pt x="383" y="172"/>
                </a:lnTo>
                <a:lnTo>
                  <a:pt x="365" y="166"/>
                </a:lnTo>
                <a:lnTo>
                  <a:pt x="349" y="160"/>
                </a:lnTo>
                <a:lnTo>
                  <a:pt x="340" y="158"/>
                </a:lnTo>
                <a:lnTo>
                  <a:pt x="331" y="157"/>
                </a:lnTo>
                <a:lnTo>
                  <a:pt x="321" y="156"/>
                </a:lnTo>
                <a:lnTo>
                  <a:pt x="313" y="156"/>
                </a:lnTo>
                <a:lnTo>
                  <a:pt x="298" y="157"/>
                </a:lnTo>
                <a:lnTo>
                  <a:pt x="284" y="158"/>
                </a:lnTo>
                <a:lnTo>
                  <a:pt x="270" y="161"/>
                </a:lnTo>
                <a:lnTo>
                  <a:pt x="257" y="166"/>
                </a:lnTo>
                <a:lnTo>
                  <a:pt x="244" y="171"/>
                </a:lnTo>
                <a:lnTo>
                  <a:pt x="233" y="178"/>
                </a:lnTo>
                <a:lnTo>
                  <a:pt x="222" y="185"/>
                </a:lnTo>
                <a:lnTo>
                  <a:pt x="211" y="193"/>
                </a:lnTo>
                <a:lnTo>
                  <a:pt x="201" y="202"/>
                </a:lnTo>
                <a:lnTo>
                  <a:pt x="193" y="212"/>
                </a:lnTo>
                <a:lnTo>
                  <a:pt x="184" y="223"/>
                </a:lnTo>
                <a:lnTo>
                  <a:pt x="176" y="235"/>
                </a:lnTo>
                <a:lnTo>
                  <a:pt x="171" y="247"/>
                </a:lnTo>
                <a:lnTo>
                  <a:pt x="166" y="259"/>
                </a:lnTo>
                <a:lnTo>
                  <a:pt x="161" y="273"/>
                </a:lnTo>
                <a:lnTo>
                  <a:pt x="158" y="286"/>
                </a:lnTo>
                <a:lnTo>
                  <a:pt x="142" y="292"/>
                </a:lnTo>
                <a:lnTo>
                  <a:pt x="126" y="301"/>
                </a:lnTo>
                <a:lnTo>
                  <a:pt x="109" y="309"/>
                </a:lnTo>
                <a:lnTo>
                  <a:pt x="95" y="319"/>
                </a:lnTo>
                <a:lnTo>
                  <a:pt x="81" y="331"/>
                </a:lnTo>
                <a:lnTo>
                  <a:pt x="68" y="343"/>
                </a:lnTo>
                <a:lnTo>
                  <a:pt x="55" y="356"/>
                </a:lnTo>
                <a:lnTo>
                  <a:pt x="45" y="370"/>
                </a:lnTo>
                <a:lnTo>
                  <a:pt x="35" y="385"/>
                </a:lnTo>
                <a:lnTo>
                  <a:pt x="26" y="400"/>
                </a:lnTo>
                <a:lnTo>
                  <a:pt x="19" y="416"/>
                </a:lnTo>
                <a:lnTo>
                  <a:pt x="12" y="434"/>
                </a:lnTo>
                <a:lnTo>
                  <a:pt x="7" y="451"/>
                </a:lnTo>
                <a:lnTo>
                  <a:pt x="4" y="469"/>
                </a:lnTo>
                <a:lnTo>
                  <a:pt x="1" y="489"/>
                </a:lnTo>
                <a:lnTo>
                  <a:pt x="0" y="507"/>
                </a:lnTo>
                <a:lnTo>
                  <a:pt x="0" y="519"/>
                </a:lnTo>
                <a:lnTo>
                  <a:pt x="1" y="531"/>
                </a:lnTo>
                <a:lnTo>
                  <a:pt x="3" y="543"/>
                </a:lnTo>
                <a:lnTo>
                  <a:pt x="5" y="555"/>
                </a:lnTo>
                <a:lnTo>
                  <a:pt x="8" y="565"/>
                </a:lnTo>
                <a:lnTo>
                  <a:pt x="11" y="577"/>
                </a:lnTo>
                <a:lnTo>
                  <a:pt x="14" y="588"/>
                </a:lnTo>
                <a:lnTo>
                  <a:pt x="19" y="599"/>
                </a:lnTo>
                <a:lnTo>
                  <a:pt x="23" y="609"/>
                </a:lnTo>
                <a:lnTo>
                  <a:pt x="28" y="619"/>
                </a:lnTo>
                <a:lnTo>
                  <a:pt x="34" y="629"/>
                </a:lnTo>
                <a:lnTo>
                  <a:pt x="40" y="638"/>
                </a:lnTo>
                <a:lnTo>
                  <a:pt x="53" y="656"/>
                </a:lnTo>
                <a:lnTo>
                  <a:pt x="68" y="673"/>
                </a:lnTo>
                <a:lnTo>
                  <a:pt x="86" y="688"/>
                </a:lnTo>
                <a:lnTo>
                  <a:pt x="103" y="701"/>
                </a:lnTo>
                <a:lnTo>
                  <a:pt x="113" y="708"/>
                </a:lnTo>
                <a:lnTo>
                  <a:pt x="122" y="713"/>
                </a:lnTo>
                <a:lnTo>
                  <a:pt x="133" y="719"/>
                </a:lnTo>
                <a:lnTo>
                  <a:pt x="143" y="723"/>
                </a:lnTo>
                <a:lnTo>
                  <a:pt x="154" y="727"/>
                </a:lnTo>
                <a:lnTo>
                  <a:pt x="165" y="731"/>
                </a:lnTo>
                <a:lnTo>
                  <a:pt x="175" y="734"/>
                </a:lnTo>
                <a:lnTo>
                  <a:pt x="187" y="737"/>
                </a:lnTo>
                <a:lnTo>
                  <a:pt x="199" y="739"/>
                </a:lnTo>
                <a:lnTo>
                  <a:pt x="210" y="740"/>
                </a:lnTo>
                <a:lnTo>
                  <a:pt x="222" y="741"/>
                </a:lnTo>
                <a:lnTo>
                  <a:pt x="234" y="741"/>
                </a:lnTo>
                <a:lnTo>
                  <a:pt x="957" y="741"/>
                </a:lnTo>
                <a:lnTo>
                  <a:pt x="968" y="741"/>
                </a:lnTo>
                <a:lnTo>
                  <a:pt x="979" y="740"/>
                </a:lnTo>
                <a:lnTo>
                  <a:pt x="990" y="739"/>
                </a:lnTo>
                <a:lnTo>
                  <a:pt x="1001" y="737"/>
                </a:lnTo>
                <a:lnTo>
                  <a:pt x="1021" y="732"/>
                </a:lnTo>
                <a:lnTo>
                  <a:pt x="1041" y="724"/>
                </a:lnTo>
                <a:lnTo>
                  <a:pt x="1059" y="715"/>
                </a:lnTo>
                <a:lnTo>
                  <a:pt x="1077" y="705"/>
                </a:lnTo>
                <a:lnTo>
                  <a:pt x="1093" y="692"/>
                </a:lnTo>
                <a:lnTo>
                  <a:pt x="1109" y="678"/>
                </a:lnTo>
                <a:lnTo>
                  <a:pt x="1123" y="663"/>
                </a:lnTo>
                <a:lnTo>
                  <a:pt x="1135" y="646"/>
                </a:lnTo>
                <a:lnTo>
                  <a:pt x="1145" y="629"/>
                </a:lnTo>
                <a:lnTo>
                  <a:pt x="1154" y="610"/>
                </a:lnTo>
                <a:lnTo>
                  <a:pt x="1162" y="590"/>
                </a:lnTo>
                <a:lnTo>
                  <a:pt x="1167" y="570"/>
                </a:lnTo>
                <a:lnTo>
                  <a:pt x="1169" y="559"/>
                </a:lnTo>
                <a:lnTo>
                  <a:pt x="1170" y="549"/>
                </a:lnTo>
                <a:lnTo>
                  <a:pt x="1171" y="537"/>
                </a:lnTo>
                <a:lnTo>
                  <a:pt x="1171" y="526"/>
                </a:lnTo>
                <a:lnTo>
                  <a:pt x="1171" y="516"/>
                </a:lnTo>
                <a:lnTo>
                  <a:pt x="1170" y="505"/>
                </a:lnTo>
                <a:lnTo>
                  <a:pt x="1169" y="494"/>
                </a:lnTo>
                <a:lnTo>
                  <a:pt x="1167" y="483"/>
                </a:lnTo>
                <a:lnTo>
                  <a:pt x="1162" y="463"/>
                </a:lnTo>
                <a:lnTo>
                  <a:pt x="1154" y="443"/>
                </a:lnTo>
                <a:lnTo>
                  <a:pt x="1145" y="425"/>
                </a:lnTo>
                <a:lnTo>
                  <a:pt x="1135" y="407"/>
                </a:lnTo>
                <a:lnTo>
                  <a:pt x="1123" y="390"/>
                </a:lnTo>
                <a:lnTo>
                  <a:pt x="1109" y="375"/>
                </a:lnTo>
                <a:lnTo>
                  <a:pt x="1093" y="361"/>
                </a:lnTo>
                <a:lnTo>
                  <a:pt x="1077" y="349"/>
                </a:lnTo>
                <a:lnTo>
                  <a:pt x="1059" y="339"/>
                </a:lnTo>
                <a:lnTo>
                  <a:pt x="1041" y="329"/>
                </a:lnTo>
                <a:lnTo>
                  <a:pt x="1021" y="322"/>
                </a:lnTo>
                <a:lnTo>
                  <a:pt x="1001" y="317"/>
                </a:lnTo>
                <a:lnTo>
                  <a:pt x="990" y="315"/>
                </a:lnTo>
                <a:lnTo>
                  <a:pt x="979" y="314"/>
                </a:lnTo>
                <a:lnTo>
                  <a:pt x="968" y="313"/>
                </a:lnTo>
                <a:lnTo>
                  <a:pt x="957" y="312"/>
                </a:lnTo>
                <a:close/>
              </a:path>
            </a:pathLst>
          </a:custGeom>
          <a:solidFill>
            <a:srgbClr val="FFD966"/>
          </a:solidFill>
          <a:ln>
            <a:noFill/>
          </a:ln>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nvGrpSpPr>
          <p:cNvPr id="10" name="Group 86">
            <a:extLst>
              <a:ext uri="{FF2B5EF4-FFF2-40B4-BE49-F238E27FC236}">
                <a16:creationId xmlns:a16="http://schemas.microsoft.com/office/drawing/2014/main" id="{DBD5850A-C25E-4F4D-B0C8-1B0D3ACC5217}"/>
              </a:ext>
            </a:extLst>
          </p:cNvPr>
          <p:cNvGrpSpPr/>
          <p:nvPr/>
        </p:nvGrpSpPr>
        <p:grpSpPr>
          <a:xfrm>
            <a:off x="2045848" y="2374840"/>
            <a:ext cx="979516" cy="628074"/>
            <a:chOff x="1626118" y="4887786"/>
            <a:chExt cx="361614" cy="232148"/>
          </a:xfrm>
          <a:solidFill>
            <a:srgbClr val="FFD966"/>
          </a:solidFill>
        </p:grpSpPr>
        <p:sp>
          <p:nvSpPr>
            <p:cNvPr id="11" name="Freeform 114">
              <a:extLst>
                <a:ext uri="{FF2B5EF4-FFF2-40B4-BE49-F238E27FC236}">
                  <a16:creationId xmlns:a16="http://schemas.microsoft.com/office/drawing/2014/main" id="{FBD39047-1FF4-4899-B34F-55043794EFEE}"/>
                </a:ext>
              </a:extLst>
            </p:cNvPr>
            <p:cNvSpPr/>
            <p:nvPr/>
          </p:nvSpPr>
          <p:spPr bwMode="auto">
            <a:xfrm>
              <a:off x="1626118" y="4893739"/>
              <a:ext cx="108633" cy="217266"/>
            </a:xfrm>
            <a:custGeom>
              <a:avLst/>
              <a:gdLst>
                <a:gd name="T0" fmla="*/ 293 w 293"/>
                <a:gd name="T1" fmla="*/ 292 h 585"/>
                <a:gd name="T2" fmla="*/ 0 w 293"/>
                <a:gd name="T3" fmla="*/ 0 h 585"/>
                <a:gd name="T4" fmla="*/ 0 w 293"/>
                <a:gd name="T5" fmla="*/ 585 h 585"/>
                <a:gd name="T6" fmla="*/ 293 w 293"/>
                <a:gd name="T7" fmla="*/ 292 h 585"/>
              </a:gdLst>
              <a:ahLst/>
              <a:cxnLst>
                <a:cxn ang="0">
                  <a:pos x="T0" y="T1"/>
                </a:cxn>
                <a:cxn ang="0">
                  <a:pos x="T2" y="T3"/>
                </a:cxn>
                <a:cxn ang="0">
                  <a:pos x="T4" y="T5"/>
                </a:cxn>
                <a:cxn ang="0">
                  <a:pos x="T6" y="T7"/>
                </a:cxn>
              </a:cxnLst>
              <a:rect l="0" t="0" r="r" b="b"/>
              <a:pathLst>
                <a:path w="293" h="585">
                  <a:moveTo>
                    <a:pt x="293" y="292"/>
                  </a:moveTo>
                  <a:lnTo>
                    <a:pt x="0" y="0"/>
                  </a:lnTo>
                  <a:lnTo>
                    <a:pt x="0" y="585"/>
                  </a:lnTo>
                  <a:lnTo>
                    <a:pt x="293" y="2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2" name="Freeform 115">
              <a:extLst>
                <a:ext uri="{FF2B5EF4-FFF2-40B4-BE49-F238E27FC236}">
                  <a16:creationId xmlns:a16="http://schemas.microsoft.com/office/drawing/2014/main" id="{540F6203-5541-4A80-8AD6-939E08E22652}"/>
                </a:ext>
              </a:extLst>
            </p:cNvPr>
            <p:cNvSpPr/>
            <p:nvPr/>
          </p:nvSpPr>
          <p:spPr bwMode="auto">
            <a:xfrm>
              <a:off x="1640999" y="4887786"/>
              <a:ext cx="331851" cy="159229"/>
            </a:xfrm>
            <a:custGeom>
              <a:avLst/>
              <a:gdLst>
                <a:gd name="T0" fmla="*/ 480 w 896"/>
                <a:gd name="T1" fmla="*/ 415 h 428"/>
                <a:gd name="T2" fmla="*/ 896 w 896"/>
                <a:gd name="T3" fmla="*/ 0 h 428"/>
                <a:gd name="T4" fmla="*/ 0 w 896"/>
                <a:gd name="T5" fmla="*/ 0 h 428"/>
                <a:gd name="T6" fmla="*/ 416 w 896"/>
                <a:gd name="T7" fmla="*/ 415 h 428"/>
                <a:gd name="T8" fmla="*/ 422 w 896"/>
                <a:gd name="T9" fmla="*/ 422 h 428"/>
                <a:gd name="T10" fmla="*/ 431 w 896"/>
                <a:gd name="T11" fmla="*/ 425 h 428"/>
                <a:gd name="T12" fmla="*/ 439 w 896"/>
                <a:gd name="T13" fmla="*/ 428 h 428"/>
                <a:gd name="T14" fmla="*/ 448 w 896"/>
                <a:gd name="T15" fmla="*/ 428 h 428"/>
                <a:gd name="T16" fmla="*/ 457 w 896"/>
                <a:gd name="T17" fmla="*/ 428 h 428"/>
                <a:gd name="T18" fmla="*/ 466 w 896"/>
                <a:gd name="T19" fmla="*/ 425 h 428"/>
                <a:gd name="T20" fmla="*/ 473 w 896"/>
                <a:gd name="T21" fmla="*/ 422 h 428"/>
                <a:gd name="T22" fmla="*/ 480 w 896"/>
                <a:gd name="T23" fmla="*/ 4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6" h="428">
                  <a:moveTo>
                    <a:pt x="480" y="415"/>
                  </a:moveTo>
                  <a:lnTo>
                    <a:pt x="896" y="0"/>
                  </a:lnTo>
                  <a:lnTo>
                    <a:pt x="0" y="0"/>
                  </a:lnTo>
                  <a:lnTo>
                    <a:pt x="416" y="415"/>
                  </a:lnTo>
                  <a:lnTo>
                    <a:pt x="422" y="422"/>
                  </a:lnTo>
                  <a:lnTo>
                    <a:pt x="431" y="425"/>
                  </a:lnTo>
                  <a:lnTo>
                    <a:pt x="439" y="428"/>
                  </a:lnTo>
                  <a:lnTo>
                    <a:pt x="448" y="428"/>
                  </a:lnTo>
                  <a:lnTo>
                    <a:pt x="457" y="428"/>
                  </a:lnTo>
                  <a:lnTo>
                    <a:pt x="466" y="425"/>
                  </a:lnTo>
                  <a:lnTo>
                    <a:pt x="473" y="422"/>
                  </a:lnTo>
                  <a:lnTo>
                    <a:pt x="480" y="4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3" name="Freeform 116">
              <a:extLst>
                <a:ext uri="{FF2B5EF4-FFF2-40B4-BE49-F238E27FC236}">
                  <a16:creationId xmlns:a16="http://schemas.microsoft.com/office/drawing/2014/main" id="{43B156C2-7040-4670-A54D-36578A4F9A4B}"/>
                </a:ext>
              </a:extLst>
            </p:cNvPr>
            <p:cNvSpPr/>
            <p:nvPr/>
          </p:nvSpPr>
          <p:spPr bwMode="auto">
            <a:xfrm>
              <a:off x="1636535" y="5012789"/>
              <a:ext cx="340780" cy="107145"/>
            </a:xfrm>
            <a:custGeom>
              <a:avLst/>
              <a:gdLst>
                <a:gd name="T0" fmla="*/ 625 w 914"/>
                <a:gd name="T1" fmla="*/ 0 h 290"/>
                <a:gd name="T2" fmla="*/ 517 w 914"/>
                <a:gd name="T3" fmla="*/ 108 h 290"/>
                <a:gd name="T4" fmla="*/ 510 w 914"/>
                <a:gd name="T5" fmla="*/ 114 h 290"/>
                <a:gd name="T6" fmla="*/ 504 w 914"/>
                <a:gd name="T7" fmla="*/ 119 h 290"/>
                <a:gd name="T8" fmla="*/ 496 w 914"/>
                <a:gd name="T9" fmla="*/ 124 h 290"/>
                <a:gd name="T10" fmla="*/ 490 w 914"/>
                <a:gd name="T11" fmla="*/ 127 h 290"/>
                <a:gd name="T12" fmla="*/ 481 w 914"/>
                <a:gd name="T13" fmla="*/ 129 h 290"/>
                <a:gd name="T14" fmla="*/ 474 w 914"/>
                <a:gd name="T15" fmla="*/ 131 h 290"/>
                <a:gd name="T16" fmla="*/ 465 w 914"/>
                <a:gd name="T17" fmla="*/ 132 h 290"/>
                <a:gd name="T18" fmla="*/ 457 w 914"/>
                <a:gd name="T19" fmla="*/ 133 h 290"/>
                <a:gd name="T20" fmla="*/ 449 w 914"/>
                <a:gd name="T21" fmla="*/ 132 h 290"/>
                <a:gd name="T22" fmla="*/ 440 w 914"/>
                <a:gd name="T23" fmla="*/ 131 h 290"/>
                <a:gd name="T24" fmla="*/ 432 w 914"/>
                <a:gd name="T25" fmla="*/ 129 h 290"/>
                <a:gd name="T26" fmla="*/ 425 w 914"/>
                <a:gd name="T27" fmla="*/ 127 h 290"/>
                <a:gd name="T28" fmla="*/ 417 w 914"/>
                <a:gd name="T29" fmla="*/ 124 h 290"/>
                <a:gd name="T30" fmla="*/ 410 w 914"/>
                <a:gd name="T31" fmla="*/ 119 h 290"/>
                <a:gd name="T32" fmla="*/ 403 w 914"/>
                <a:gd name="T33" fmla="*/ 114 h 290"/>
                <a:gd name="T34" fmla="*/ 397 w 914"/>
                <a:gd name="T35" fmla="*/ 108 h 290"/>
                <a:gd name="T36" fmla="*/ 289 w 914"/>
                <a:gd name="T37" fmla="*/ 0 h 290"/>
                <a:gd name="T38" fmla="*/ 0 w 914"/>
                <a:gd name="T39" fmla="*/ 290 h 290"/>
                <a:gd name="T40" fmla="*/ 914 w 914"/>
                <a:gd name="T41" fmla="*/ 290 h 290"/>
                <a:gd name="T42" fmla="*/ 625 w 914"/>
                <a:gd name="T43"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4" h="290">
                  <a:moveTo>
                    <a:pt x="625" y="0"/>
                  </a:moveTo>
                  <a:lnTo>
                    <a:pt x="517" y="108"/>
                  </a:lnTo>
                  <a:lnTo>
                    <a:pt x="510" y="114"/>
                  </a:lnTo>
                  <a:lnTo>
                    <a:pt x="504" y="119"/>
                  </a:lnTo>
                  <a:lnTo>
                    <a:pt x="496" y="124"/>
                  </a:lnTo>
                  <a:lnTo>
                    <a:pt x="490" y="127"/>
                  </a:lnTo>
                  <a:lnTo>
                    <a:pt x="481" y="129"/>
                  </a:lnTo>
                  <a:lnTo>
                    <a:pt x="474" y="131"/>
                  </a:lnTo>
                  <a:lnTo>
                    <a:pt x="465" y="132"/>
                  </a:lnTo>
                  <a:lnTo>
                    <a:pt x="457" y="133"/>
                  </a:lnTo>
                  <a:lnTo>
                    <a:pt x="449" y="132"/>
                  </a:lnTo>
                  <a:lnTo>
                    <a:pt x="440" y="131"/>
                  </a:lnTo>
                  <a:lnTo>
                    <a:pt x="432" y="129"/>
                  </a:lnTo>
                  <a:lnTo>
                    <a:pt x="425" y="127"/>
                  </a:lnTo>
                  <a:lnTo>
                    <a:pt x="417" y="124"/>
                  </a:lnTo>
                  <a:lnTo>
                    <a:pt x="410" y="119"/>
                  </a:lnTo>
                  <a:lnTo>
                    <a:pt x="403" y="114"/>
                  </a:lnTo>
                  <a:lnTo>
                    <a:pt x="397" y="108"/>
                  </a:lnTo>
                  <a:lnTo>
                    <a:pt x="289" y="0"/>
                  </a:lnTo>
                  <a:lnTo>
                    <a:pt x="0" y="290"/>
                  </a:lnTo>
                  <a:lnTo>
                    <a:pt x="914" y="290"/>
                  </a:lnTo>
                  <a:lnTo>
                    <a:pt x="6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sp>
          <p:nvSpPr>
            <p:cNvPr id="14" name="Freeform 117">
              <a:extLst>
                <a:ext uri="{FF2B5EF4-FFF2-40B4-BE49-F238E27FC236}">
                  <a16:creationId xmlns:a16="http://schemas.microsoft.com/office/drawing/2014/main" id="{D855ADEB-66B7-4ACC-A726-3983AB4F55C7}"/>
                </a:ext>
              </a:extLst>
            </p:cNvPr>
            <p:cNvSpPr/>
            <p:nvPr/>
          </p:nvSpPr>
          <p:spPr bwMode="auto">
            <a:xfrm>
              <a:off x="1879099" y="4893739"/>
              <a:ext cx="108633" cy="217266"/>
            </a:xfrm>
            <a:custGeom>
              <a:avLst/>
              <a:gdLst>
                <a:gd name="T0" fmla="*/ 0 w 292"/>
                <a:gd name="T1" fmla="*/ 291 h 584"/>
                <a:gd name="T2" fmla="*/ 292 w 292"/>
                <a:gd name="T3" fmla="*/ 584 h 584"/>
                <a:gd name="T4" fmla="*/ 292 w 292"/>
                <a:gd name="T5" fmla="*/ 0 h 584"/>
                <a:gd name="T6" fmla="*/ 0 w 292"/>
                <a:gd name="T7" fmla="*/ 291 h 584"/>
              </a:gdLst>
              <a:ahLst/>
              <a:cxnLst>
                <a:cxn ang="0">
                  <a:pos x="T0" y="T1"/>
                </a:cxn>
                <a:cxn ang="0">
                  <a:pos x="T2" y="T3"/>
                </a:cxn>
                <a:cxn ang="0">
                  <a:pos x="T4" y="T5"/>
                </a:cxn>
                <a:cxn ang="0">
                  <a:pos x="T6" y="T7"/>
                </a:cxn>
              </a:cxnLst>
              <a:rect l="0" t="0" r="r" b="b"/>
              <a:pathLst>
                <a:path w="292" h="584">
                  <a:moveTo>
                    <a:pt x="0" y="291"/>
                  </a:moveTo>
                  <a:lnTo>
                    <a:pt x="292" y="584"/>
                  </a:lnTo>
                  <a:lnTo>
                    <a:pt x="292" y="0"/>
                  </a:lnTo>
                  <a:lnTo>
                    <a:pt x="0" y="2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sp>
        <p:nvSpPr>
          <p:cNvPr id="15" name="Freeform 149">
            <a:extLst>
              <a:ext uri="{FF2B5EF4-FFF2-40B4-BE49-F238E27FC236}">
                <a16:creationId xmlns:a16="http://schemas.microsoft.com/office/drawing/2014/main" id="{A70877CE-A582-4927-AE9A-2C5F951ED91A}"/>
              </a:ext>
            </a:extLst>
          </p:cNvPr>
          <p:cNvSpPr/>
          <p:nvPr/>
        </p:nvSpPr>
        <p:spPr bwMode="auto">
          <a:xfrm>
            <a:off x="9256177" y="2158961"/>
            <a:ext cx="849666" cy="849666"/>
          </a:xfrm>
          <a:custGeom>
            <a:avLst/>
            <a:gdLst>
              <a:gd name="T0" fmla="*/ 758 w 946"/>
              <a:gd name="T1" fmla="*/ 585 h 947"/>
              <a:gd name="T2" fmla="*/ 535 w 946"/>
              <a:gd name="T3" fmla="*/ 510 h 947"/>
              <a:gd name="T4" fmla="*/ 715 w 946"/>
              <a:gd name="T5" fmla="*/ 368 h 947"/>
              <a:gd name="T6" fmla="*/ 765 w 946"/>
              <a:gd name="T7" fmla="*/ 370 h 947"/>
              <a:gd name="T8" fmla="*/ 818 w 946"/>
              <a:gd name="T9" fmla="*/ 357 h 947"/>
              <a:gd name="T10" fmla="*/ 863 w 946"/>
              <a:gd name="T11" fmla="*/ 329 h 947"/>
              <a:gd name="T12" fmla="*/ 896 w 946"/>
              <a:gd name="T13" fmla="*/ 295 h 947"/>
              <a:gd name="T14" fmla="*/ 916 w 946"/>
              <a:gd name="T15" fmla="*/ 260 h 947"/>
              <a:gd name="T16" fmla="*/ 928 w 946"/>
              <a:gd name="T17" fmla="*/ 221 h 947"/>
              <a:gd name="T18" fmla="*/ 931 w 946"/>
              <a:gd name="T19" fmla="*/ 180 h 947"/>
              <a:gd name="T20" fmla="*/ 926 w 946"/>
              <a:gd name="T21" fmla="*/ 139 h 947"/>
              <a:gd name="T22" fmla="*/ 906 w 946"/>
              <a:gd name="T23" fmla="*/ 88 h 947"/>
              <a:gd name="T24" fmla="*/ 762 w 946"/>
              <a:gd name="T25" fmla="*/ 107 h 947"/>
              <a:gd name="T26" fmla="*/ 802 w 946"/>
              <a:gd name="T27" fmla="*/ 9 h 947"/>
              <a:gd name="T28" fmla="*/ 746 w 946"/>
              <a:gd name="T29" fmla="*/ 0 h 947"/>
              <a:gd name="T30" fmla="*/ 692 w 946"/>
              <a:gd name="T31" fmla="*/ 8 h 947"/>
              <a:gd name="T32" fmla="*/ 644 w 946"/>
              <a:gd name="T33" fmla="*/ 31 h 947"/>
              <a:gd name="T34" fmla="*/ 606 w 946"/>
              <a:gd name="T35" fmla="*/ 64 h 947"/>
              <a:gd name="T36" fmla="*/ 583 w 946"/>
              <a:gd name="T37" fmla="*/ 97 h 947"/>
              <a:gd name="T38" fmla="*/ 568 w 946"/>
              <a:gd name="T39" fmla="*/ 132 h 947"/>
              <a:gd name="T40" fmla="*/ 562 w 946"/>
              <a:gd name="T41" fmla="*/ 170 h 947"/>
              <a:gd name="T42" fmla="*/ 563 w 946"/>
              <a:gd name="T43" fmla="*/ 209 h 947"/>
              <a:gd name="T44" fmla="*/ 572 w 946"/>
              <a:gd name="T45" fmla="*/ 248 h 947"/>
              <a:gd name="T46" fmla="*/ 236 w 946"/>
              <a:gd name="T47" fmla="*/ 160 h 947"/>
              <a:gd name="T48" fmla="*/ 160 w 946"/>
              <a:gd name="T49" fmla="*/ 235 h 947"/>
              <a:gd name="T50" fmla="*/ 247 w 946"/>
              <a:gd name="T51" fmla="*/ 572 h 947"/>
              <a:gd name="T52" fmla="*/ 201 w 946"/>
              <a:gd name="T53" fmla="*/ 562 h 947"/>
              <a:gd name="T54" fmla="*/ 148 w 946"/>
              <a:gd name="T55" fmla="*/ 565 h 947"/>
              <a:gd name="T56" fmla="*/ 97 w 946"/>
              <a:gd name="T57" fmla="*/ 583 h 947"/>
              <a:gd name="T58" fmla="*/ 54 w 946"/>
              <a:gd name="T59" fmla="*/ 615 h 947"/>
              <a:gd name="T60" fmla="*/ 28 w 946"/>
              <a:gd name="T61" fmla="*/ 648 h 947"/>
              <a:gd name="T62" fmla="*/ 10 w 946"/>
              <a:gd name="T63" fmla="*/ 685 h 947"/>
              <a:gd name="T64" fmla="*/ 1 w 946"/>
              <a:gd name="T65" fmla="*/ 725 h 947"/>
              <a:gd name="T66" fmla="*/ 1 w 946"/>
              <a:gd name="T67" fmla="*/ 766 h 947"/>
              <a:gd name="T68" fmla="*/ 10 w 946"/>
              <a:gd name="T69" fmla="*/ 807 h 947"/>
              <a:gd name="T70" fmla="*/ 107 w 946"/>
              <a:gd name="T71" fmla="*/ 762 h 947"/>
              <a:gd name="T72" fmla="*/ 88 w 946"/>
              <a:gd name="T73" fmla="*/ 907 h 947"/>
              <a:gd name="T74" fmla="*/ 148 w 946"/>
              <a:gd name="T75" fmla="*/ 928 h 947"/>
              <a:gd name="T76" fmla="*/ 203 w 946"/>
              <a:gd name="T77" fmla="*/ 930 h 947"/>
              <a:gd name="T78" fmla="*/ 256 w 946"/>
              <a:gd name="T79" fmla="*/ 917 h 947"/>
              <a:gd name="T80" fmla="*/ 303 w 946"/>
              <a:gd name="T81" fmla="*/ 889 h 947"/>
              <a:gd name="T82" fmla="*/ 334 w 946"/>
              <a:gd name="T83" fmla="*/ 857 h 947"/>
              <a:gd name="T84" fmla="*/ 353 w 946"/>
              <a:gd name="T85" fmla="*/ 823 h 947"/>
              <a:gd name="T86" fmla="*/ 366 w 946"/>
              <a:gd name="T87" fmla="*/ 787 h 947"/>
              <a:gd name="T88" fmla="*/ 371 w 946"/>
              <a:gd name="T89" fmla="*/ 749 h 947"/>
              <a:gd name="T90" fmla="*/ 366 w 946"/>
              <a:gd name="T91" fmla="*/ 710 h 947"/>
              <a:gd name="T92" fmla="*/ 510 w 946"/>
              <a:gd name="T93" fmla="*/ 535 h 947"/>
              <a:gd name="T94" fmla="*/ 584 w 946"/>
              <a:gd name="T95" fmla="*/ 759 h 947"/>
              <a:gd name="T96" fmla="*/ 803 w 946"/>
              <a:gd name="T97" fmla="*/ 927 h 947"/>
              <a:gd name="T98" fmla="*/ 824 w 946"/>
              <a:gd name="T99" fmla="*/ 940 h 947"/>
              <a:gd name="T100" fmla="*/ 850 w 946"/>
              <a:gd name="T101" fmla="*/ 947 h 947"/>
              <a:gd name="T102" fmla="*/ 876 w 946"/>
              <a:gd name="T103" fmla="*/ 945 h 947"/>
              <a:gd name="T104" fmla="*/ 900 w 946"/>
              <a:gd name="T105" fmla="*/ 937 h 947"/>
              <a:gd name="T106" fmla="*/ 920 w 946"/>
              <a:gd name="T107" fmla="*/ 921 h 947"/>
              <a:gd name="T108" fmla="*/ 937 w 946"/>
              <a:gd name="T109" fmla="*/ 900 h 947"/>
              <a:gd name="T110" fmla="*/ 945 w 946"/>
              <a:gd name="T111" fmla="*/ 875 h 947"/>
              <a:gd name="T112" fmla="*/ 946 w 946"/>
              <a:gd name="T113" fmla="*/ 850 h 947"/>
              <a:gd name="T114" fmla="*/ 940 w 946"/>
              <a:gd name="T115" fmla="*/ 826 h 947"/>
              <a:gd name="T116" fmla="*/ 927 w 946"/>
              <a:gd name="T117" fmla="*/ 803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6" h="947">
                <a:moveTo>
                  <a:pt x="920" y="796"/>
                </a:moveTo>
                <a:lnTo>
                  <a:pt x="734" y="610"/>
                </a:lnTo>
                <a:lnTo>
                  <a:pt x="758" y="585"/>
                </a:lnTo>
                <a:lnTo>
                  <a:pt x="734" y="560"/>
                </a:lnTo>
                <a:lnTo>
                  <a:pt x="659" y="634"/>
                </a:lnTo>
                <a:lnTo>
                  <a:pt x="535" y="510"/>
                </a:lnTo>
                <a:lnTo>
                  <a:pt x="684" y="360"/>
                </a:lnTo>
                <a:lnTo>
                  <a:pt x="699" y="364"/>
                </a:lnTo>
                <a:lnTo>
                  <a:pt x="715" y="368"/>
                </a:lnTo>
                <a:lnTo>
                  <a:pt x="730" y="370"/>
                </a:lnTo>
                <a:lnTo>
                  <a:pt x="746" y="371"/>
                </a:lnTo>
                <a:lnTo>
                  <a:pt x="765" y="370"/>
                </a:lnTo>
                <a:lnTo>
                  <a:pt x="783" y="367"/>
                </a:lnTo>
                <a:lnTo>
                  <a:pt x="800" y="362"/>
                </a:lnTo>
                <a:lnTo>
                  <a:pt x="818" y="357"/>
                </a:lnTo>
                <a:lnTo>
                  <a:pt x="834" y="348"/>
                </a:lnTo>
                <a:lnTo>
                  <a:pt x="849" y="340"/>
                </a:lnTo>
                <a:lnTo>
                  <a:pt x="863" y="329"/>
                </a:lnTo>
                <a:lnTo>
                  <a:pt x="877" y="316"/>
                </a:lnTo>
                <a:lnTo>
                  <a:pt x="887" y="306"/>
                </a:lnTo>
                <a:lnTo>
                  <a:pt x="896" y="295"/>
                </a:lnTo>
                <a:lnTo>
                  <a:pt x="903" y="283"/>
                </a:lnTo>
                <a:lnTo>
                  <a:pt x="911" y="272"/>
                </a:lnTo>
                <a:lnTo>
                  <a:pt x="916" y="260"/>
                </a:lnTo>
                <a:lnTo>
                  <a:pt x="921" y="247"/>
                </a:lnTo>
                <a:lnTo>
                  <a:pt x="925" y="234"/>
                </a:lnTo>
                <a:lnTo>
                  <a:pt x="928" y="221"/>
                </a:lnTo>
                <a:lnTo>
                  <a:pt x="930" y="207"/>
                </a:lnTo>
                <a:lnTo>
                  <a:pt x="931" y="194"/>
                </a:lnTo>
                <a:lnTo>
                  <a:pt x="931" y="180"/>
                </a:lnTo>
                <a:lnTo>
                  <a:pt x="930" y="166"/>
                </a:lnTo>
                <a:lnTo>
                  <a:pt x="928" y="153"/>
                </a:lnTo>
                <a:lnTo>
                  <a:pt x="926" y="139"/>
                </a:lnTo>
                <a:lnTo>
                  <a:pt x="921" y="126"/>
                </a:lnTo>
                <a:lnTo>
                  <a:pt x="916" y="112"/>
                </a:lnTo>
                <a:lnTo>
                  <a:pt x="906" y="88"/>
                </a:lnTo>
                <a:lnTo>
                  <a:pt x="825" y="169"/>
                </a:lnTo>
                <a:lnTo>
                  <a:pt x="761" y="170"/>
                </a:lnTo>
                <a:lnTo>
                  <a:pt x="762" y="107"/>
                </a:lnTo>
                <a:lnTo>
                  <a:pt x="844" y="26"/>
                </a:lnTo>
                <a:lnTo>
                  <a:pt x="820" y="16"/>
                </a:lnTo>
                <a:lnTo>
                  <a:pt x="802" y="9"/>
                </a:lnTo>
                <a:lnTo>
                  <a:pt x="783" y="4"/>
                </a:lnTo>
                <a:lnTo>
                  <a:pt x="765" y="2"/>
                </a:lnTo>
                <a:lnTo>
                  <a:pt x="746" y="0"/>
                </a:lnTo>
                <a:lnTo>
                  <a:pt x="728" y="2"/>
                </a:lnTo>
                <a:lnTo>
                  <a:pt x="710" y="4"/>
                </a:lnTo>
                <a:lnTo>
                  <a:pt x="692" y="8"/>
                </a:lnTo>
                <a:lnTo>
                  <a:pt x="675" y="14"/>
                </a:lnTo>
                <a:lnTo>
                  <a:pt x="659" y="22"/>
                </a:lnTo>
                <a:lnTo>
                  <a:pt x="644" y="31"/>
                </a:lnTo>
                <a:lnTo>
                  <a:pt x="629" y="43"/>
                </a:lnTo>
                <a:lnTo>
                  <a:pt x="616" y="54"/>
                </a:lnTo>
                <a:lnTo>
                  <a:pt x="606" y="64"/>
                </a:lnTo>
                <a:lnTo>
                  <a:pt x="597" y="75"/>
                </a:lnTo>
                <a:lnTo>
                  <a:pt x="590" y="86"/>
                </a:lnTo>
                <a:lnTo>
                  <a:pt x="583" y="97"/>
                </a:lnTo>
                <a:lnTo>
                  <a:pt x="578" y="108"/>
                </a:lnTo>
                <a:lnTo>
                  <a:pt x="573" y="120"/>
                </a:lnTo>
                <a:lnTo>
                  <a:pt x="568" y="132"/>
                </a:lnTo>
                <a:lnTo>
                  <a:pt x="565" y="145"/>
                </a:lnTo>
                <a:lnTo>
                  <a:pt x="563" y="158"/>
                </a:lnTo>
                <a:lnTo>
                  <a:pt x="562" y="170"/>
                </a:lnTo>
                <a:lnTo>
                  <a:pt x="561" y="183"/>
                </a:lnTo>
                <a:lnTo>
                  <a:pt x="562" y="196"/>
                </a:lnTo>
                <a:lnTo>
                  <a:pt x="563" y="209"/>
                </a:lnTo>
                <a:lnTo>
                  <a:pt x="565" y="222"/>
                </a:lnTo>
                <a:lnTo>
                  <a:pt x="568" y="235"/>
                </a:lnTo>
                <a:lnTo>
                  <a:pt x="572" y="248"/>
                </a:lnTo>
                <a:lnTo>
                  <a:pt x="422" y="398"/>
                </a:lnTo>
                <a:lnTo>
                  <a:pt x="210" y="185"/>
                </a:lnTo>
                <a:lnTo>
                  <a:pt x="236" y="160"/>
                </a:lnTo>
                <a:lnTo>
                  <a:pt x="98" y="23"/>
                </a:lnTo>
                <a:lnTo>
                  <a:pt x="23" y="98"/>
                </a:lnTo>
                <a:lnTo>
                  <a:pt x="160" y="235"/>
                </a:lnTo>
                <a:lnTo>
                  <a:pt x="185" y="210"/>
                </a:lnTo>
                <a:lnTo>
                  <a:pt x="398" y="423"/>
                </a:lnTo>
                <a:lnTo>
                  <a:pt x="247" y="572"/>
                </a:lnTo>
                <a:lnTo>
                  <a:pt x="232" y="567"/>
                </a:lnTo>
                <a:lnTo>
                  <a:pt x="216" y="564"/>
                </a:lnTo>
                <a:lnTo>
                  <a:pt x="201" y="562"/>
                </a:lnTo>
                <a:lnTo>
                  <a:pt x="185" y="561"/>
                </a:lnTo>
                <a:lnTo>
                  <a:pt x="166" y="562"/>
                </a:lnTo>
                <a:lnTo>
                  <a:pt x="148" y="565"/>
                </a:lnTo>
                <a:lnTo>
                  <a:pt x="131" y="570"/>
                </a:lnTo>
                <a:lnTo>
                  <a:pt x="115" y="575"/>
                </a:lnTo>
                <a:lnTo>
                  <a:pt x="97" y="583"/>
                </a:lnTo>
                <a:lnTo>
                  <a:pt x="82" y="592"/>
                </a:lnTo>
                <a:lnTo>
                  <a:pt x="68" y="603"/>
                </a:lnTo>
                <a:lnTo>
                  <a:pt x="54" y="615"/>
                </a:lnTo>
                <a:lnTo>
                  <a:pt x="44" y="626"/>
                </a:lnTo>
                <a:lnTo>
                  <a:pt x="36" y="637"/>
                </a:lnTo>
                <a:lnTo>
                  <a:pt x="28" y="648"/>
                </a:lnTo>
                <a:lnTo>
                  <a:pt x="21" y="660"/>
                </a:lnTo>
                <a:lnTo>
                  <a:pt x="15" y="672"/>
                </a:lnTo>
                <a:lnTo>
                  <a:pt x="10" y="685"/>
                </a:lnTo>
                <a:lnTo>
                  <a:pt x="7" y="698"/>
                </a:lnTo>
                <a:lnTo>
                  <a:pt x="3" y="712"/>
                </a:lnTo>
                <a:lnTo>
                  <a:pt x="1" y="725"/>
                </a:lnTo>
                <a:lnTo>
                  <a:pt x="0" y="739"/>
                </a:lnTo>
                <a:lnTo>
                  <a:pt x="0" y="752"/>
                </a:lnTo>
                <a:lnTo>
                  <a:pt x="1" y="766"/>
                </a:lnTo>
                <a:lnTo>
                  <a:pt x="3" y="780"/>
                </a:lnTo>
                <a:lnTo>
                  <a:pt x="6" y="793"/>
                </a:lnTo>
                <a:lnTo>
                  <a:pt x="10" y="807"/>
                </a:lnTo>
                <a:lnTo>
                  <a:pt x="15" y="820"/>
                </a:lnTo>
                <a:lnTo>
                  <a:pt x="26" y="844"/>
                </a:lnTo>
                <a:lnTo>
                  <a:pt x="107" y="762"/>
                </a:lnTo>
                <a:lnTo>
                  <a:pt x="170" y="761"/>
                </a:lnTo>
                <a:lnTo>
                  <a:pt x="169" y="826"/>
                </a:lnTo>
                <a:lnTo>
                  <a:pt x="88" y="907"/>
                </a:lnTo>
                <a:lnTo>
                  <a:pt x="111" y="916"/>
                </a:lnTo>
                <a:lnTo>
                  <a:pt x="130" y="923"/>
                </a:lnTo>
                <a:lnTo>
                  <a:pt x="148" y="928"/>
                </a:lnTo>
                <a:lnTo>
                  <a:pt x="166" y="930"/>
                </a:lnTo>
                <a:lnTo>
                  <a:pt x="185" y="931"/>
                </a:lnTo>
                <a:lnTo>
                  <a:pt x="203" y="930"/>
                </a:lnTo>
                <a:lnTo>
                  <a:pt x="222" y="928"/>
                </a:lnTo>
                <a:lnTo>
                  <a:pt x="239" y="924"/>
                </a:lnTo>
                <a:lnTo>
                  <a:pt x="256" y="917"/>
                </a:lnTo>
                <a:lnTo>
                  <a:pt x="272" y="910"/>
                </a:lnTo>
                <a:lnTo>
                  <a:pt x="287" y="900"/>
                </a:lnTo>
                <a:lnTo>
                  <a:pt x="303" y="889"/>
                </a:lnTo>
                <a:lnTo>
                  <a:pt x="316" y="877"/>
                </a:lnTo>
                <a:lnTo>
                  <a:pt x="325" y="868"/>
                </a:lnTo>
                <a:lnTo>
                  <a:pt x="334" y="857"/>
                </a:lnTo>
                <a:lnTo>
                  <a:pt x="341" y="846"/>
                </a:lnTo>
                <a:lnTo>
                  <a:pt x="348" y="835"/>
                </a:lnTo>
                <a:lnTo>
                  <a:pt x="353" y="823"/>
                </a:lnTo>
                <a:lnTo>
                  <a:pt x="359" y="812"/>
                </a:lnTo>
                <a:lnTo>
                  <a:pt x="363" y="800"/>
                </a:lnTo>
                <a:lnTo>
                  <a:pt x="366" y="787"/>
                </a:lnTo>
                <a:lnTo>
                  <a:pt x="368" y="775"/>
                </a:lnTo>
                <a:lnTo>
                  <a:pt x="370" y="762"/>
                </a:lnTo>
                <a:lnTo>
                  <a:pt x="371" y="749"/>
                </a:lnTo>
                <a:lnTo>
                  <a:pt x="370" y="736"/>
                </a:lnTo>
                <a:lnTo>
                  <a:pt x="368" y="723"/>
                </a:lnTo>
                <a:lnTo>
                  <a:pt x="366" y="710"/>
                </a:lnTo>
                <a:lnTo>
                  <a:pt x="363" y="697"/>
                </a:lnTo>
                <a:lnTo>
                  <a:pt x="360" y="684"/>
                </a:lnTo>
                <a:lnTo>
                  <a:pt x="510" y="535"/>
                </a:lnTo>
                <a:lnTo>
                  <a:pt x="634" y="659"/>
                </a:lnTo>
                <a:lnTo>
                  <a:pt x="560" y="734"/>
                </a:lnTo>
                <a:lnTo>
                  <a:pt x="584" y="759"/>
                </a:lnTo>
                <a:lnTo>
                  <a:pt x="609" y="734"/>
                </a:lnTo>
                <a:lnTo>
                  <a:pt x="796" y="921"/>
                </a:lnTo>
                <a:lnTo>
                  <a:pt x="803" y="927"/>
                </a:lnTo>
                <a:lnTo>
                  <a:pt x="809" y="932"/>
                </a:lnTo>
                <a:lnTo>
                  <a:pt x="817" y="937"/>
                </a:lnTo>
                <a:lnTo>
                  <a:pt x="824" y="940"/>
                </a:lnTo>
                <a:lnTo>
                  <a:pt x="833" y="943"/>
                </a:lnTo>
                <a:lnTo>
                  <a:pt x="842" y="945"/>
                </a:lnTo>
                <a:lnTo>
                  <a:pt x="850" y="947"/>
                </a:lnTo>
                <a:lnTo>
                  <a:pt x="859" y="947"/>
                </a:lnTo>
                <a:lnTo>
                  <a:pt x="867" y="947"/>
                </a:lnTo>
                <a:lnTo>
                  <a:pt x="876" y="945"/>
                </a:lnTo>
                <a:lnTo>
                  <a:pt x="885" y="943"/>
                </a:lnTo>
                <a:lnTo>
                  <a:pt x="892" y="940"/>
                </a:lnTo>
                <a:lnTo>
                  <a:pt x="900" y="937"/>
                </a:lnTo>
                <a:lnTo>
                  <a:pt x="907" y="932"/>
                </a:lnTo>
                <a:lnTo>
                  <a:pt x="914" y="927"/>
                </a:lnTo>
                <a:lnTo>
                  <a:pt x="920" y="921"/>
                </a:lnTo>
                <a:lnTo>
                  <a:pt x="927" y="914"/>
                </a:lnTo>
                <a:lnTo>
                  <a:pt x="932" y="908"/>
                </a:lnTo>
                <a:lnTo>
                  <a:pt x="937" y="900"/>
                </a:lnTo>
                <a:lnTo>
                  <a:pt x="940" y="891"/>
                </a:lnTo>
                <a:lnTo>
                  <a:pt x="943" y="884"/>
                </a:lnTo>
                <a:lnTo>
                  <a:pt x="945" y="875"/>
                </a:lnTo>
                <a:lnTo>
                  <a:pt x="946" y="868"/>
                </a:lnTo>
                <a:lnTo>
                  <a:pt x="946" y="859"/>
                </a:lnTo>
                <a:lnTo>
                  <a:pt x="946" y="850"/>
                </a:lnTo>
                <a:lnTo>
                  <a:pt x="945" y="842"/>
                </a:lnTo>
                <a:lnTo>
                  <a:pt x="943" y="833"/>
                </a:lnTo>
                <a:lnTo>
                  <a:pt x="940" y="826"/>
                </a:lnTo>
                <a:lnTo>
                  <a:pt x="937" y="818"/>
                </a:lnTo>
                <a:lnTo>
                  <a:pt x="932" y="810"/>
                </a:lnTo>
                <a:lnTo>
                  <a:pt x="927" y="803"/>
                </a:lnTo>
                <a:lnTo>
                  <a:pt x="920" y="796"/>
                </a:lnTo>
                <a:close/>
              </a:path>
            </a:pathLst>
          </a:custGeom>
          <a:solidFill>
            <a:srgbClr val="FFD966"/>
          </a:solidFill>
          <a:ln>
            <a:noFill/>
          </a:ln>
        </p:spPr>
        <p:txBody>
          <a:bodyPr vert="horz" wrap="square" lIns="182880" tIns="91440" rIns="182880" bIns="91440" numCol="1" anchor="t" anchorCtr="0" compatLnSpc="1"/>
          <a:lstStyle/>
          <a:p>
            <a:pPr algn="l" defTabSz="1828800" rtl="0"/>
            <a:endParaRPr lang="en-US" sz="2000" kern="1200">
              <a:solidFill>
                <a:schemeClr val="tx1">
                  <a:lumMod val="75000"/>
                  <a:lumOff val="25000"/>
                </a:schemeClr>
              </a:solidFill>
              <a:latin typeface="+mj-lt"/>
              <a:cs typeface="+mn-ea"/>
              <a:sym typeface="+mn-lt"/>
            </a:endParaRPr>
          </a:p>
        </p:txBody>
      </p:sp>
      <p:grpSp>
        <p:nvGrpSpPr>
          <p:cNvPr id="16" name="组合 15">
            <a:extLst>
              <a:ext uri="{FF2B5EF4-FFF2-40B4-BE49-F238E27FC236}">
                <a16:creationId xmlns:a16="http://schemas.microsoft.com/office/drawing/2014/main" id="{68B02B7F-38CE-42E8-A1B0-6BA7679B15CD}"/>
              </a:ext>
            </a:extLst>
          </p:cNvPr>
          <p:cNvGrpSpPr/>
          <p:nvPr/>
        </p:nvGrpSpPr>
        <p:grpSpPr>
          <a:xfrm flipH="1">
            <a:off x="965355" y="3450906"/>
            <a:ext cx="3140500" cy="2127568"/>
            <a:chOff x="8386921" y="2190006"/>
            <a:chExt cx="2501951" cy="1529750"/>
          </a:xfrm>
        </p:grpSpPr>
        <p:sp>
          <p:nvSpPr>
            <p:cNvPr id="17" name="矩形 16">
              <a:extLst>
                <a:ext uri="{FF2B5EF4-FFF2-40B4-BE49-F238E27FC236}">
                  <a16:creationId xmlns:a16="http://schemas.microsoft.com/office/drawing/2014/main" id="{C7D4DAED-089A-48DD-99AB-C2D99491C2F4}"/>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err="1">
                  <a:solidFill>
                    <a:schemeClr val="tx1">
                      <a:lumMod val="75000"/>
                      <a:lumOff val="25000"/>
                    </a:schemeClr>
                  </a:solidFill>
                  <a:latin typeface="+mj-lt"/>
                  <a:cs typeface="+mn-ea"/>
                  <a:sym typeface="+mn-lt"/>
                </a:rPr>
                <a:t>Opening</a:t>
              </a:r>
              <a:r>
                <a:rPr lang="tr-TR" altLang="zh-CN" sz="2400" b="1">
                  <a:solidFill>
                    <a:schemeClr val="tx1">
                      <a:lumMod val="75000"/>
                      <a:lumOff val="25000"/>
                    </a:schemeClr>
                  </a:solidFill>
                  <a:latin typeface="+mj-lt"/>
                  <a:cs typeface="+mn-ea"/>
                  <a:sym typeface="+mn-lt"/>
                </a:rPr>
                <a:t> </a:t>
              </a:r>
              <a:r>
                <a:rPr lang="tr-TR" altLang="zh-CN" sz="2400" b="1" err="1">
                  <a:solidFill>
                    <a:schemeClr val="tx1">
                      <a:lumMod val="75000"/>
                      <a:lumOff val="25000"/>
                    </a:schemeClr>
                  </a:solidFill>
                  <a:latin typeface="+mj-lt"/>
                  <a:cs typeface="+mn-ea"/>
                  <a:sym typeface="+mn-lt"/>
                </a:rPr>
                <a:t>Cerenomy</a:t>
              </a:r>
              <a:endParaRPr lang="zh-CN" altLang="en-US" sz="2400" b="1">
                <a:solidFill>
                  <a:schemeClr val="tx1">
                    <a:lumMod val="75000"/>
                    <a:lumOff val="25000"/>
                  </a:schemeClr>
                </a:solidFill>
                <a:latin typeface="+mj-lt"/>
                <a:cs typeface="+mn-ea"/>
                <a:sym typeface="+mn-lt"/>
              </a:endParaRPr>
            </a:p>
          </p:txBody>
        </p:sp>
        <p:sp>
          <p:nvSpPr>
            <p:cNvPr id="18" name="文本框 17">
              <a:extLst>
                <a:ext uri="{FF2B5EF4-FFF2-40B4-BE49-F238E27FC236}">
                  <a16:creationId xmlns:a16="http://schemas.microsoft.com/office/drawing/2014/main" id="{C48521A6-AD4E-482B-B194-D9CA17B45BA9}"/>
                </a:ext>
              </a:extLst>
            </p:cNvPr>
            <p:cNvSpPr txBox="1"/>
            <p:nvPr/>
          </p:nvSpPr>
          <p:spPr>
            <a:xfrm>
              <a:off x="8753877" y="2593915"/>
              <a:ext cx="1768040" cy="112584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A torn jacket is soon mended; but hard words bruise the heart of a child.</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A torn jacket is soon mended; but hard words bruise the heart of a child.</a:t>
              </a:r>
            </a:p>
          </p:txBody>
        </p:sp>
      </p:grpSp>
      <p:grpSp>
        <p:nvGrpSpPr>
          <p:cNvPr id="19" name="组合 18">
            <a:extLst>
              <a:ext uri="{FF2B5EF4-FFF2-40B4-BE49-F238E27FC236}">
                <a16:creationId xmlns:a16="http://schemas.microsoft.com/office/drawing/2014/main" id="{6E92B715-A123-4472-926A-BF14C3A49894}"/>
              </a:ext>
            </a:extLst>
          </p:cNvPr>
          <p:cNvGrpSpPr/>
          <p:nvPr/>
        </p:nvGrpSpPr>
        <p:grpSpPr>
          <a:xfrm flipH="1">
            <a:off x="4575944" y="3510169"/>
            <a:ext cx="3140500" cy="2127568"/>
            <a:chOff x="8386921" y="2190006"/>
            <a:chExt cx="2501951" cy="1529750"/>
          </a:xfrm>
        </p:grpSpPr>
        <p:sp>
          <p:nvSpPr>
            <p:cNvPr id="20" name="矩形 19">
              <a:extLst>
                <a:ext uri="{FF2B5EF4-FFF2-40B4-BE49-F238E27FC236}">
                  <a16:creationId xmlns:a16="http://schemas.microsoft.com/office/drawing/2014/main" id="{6E98EBB5-1FDE-4020-83F1-939E18486C86}"/>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err="1">
                  <a:solidFill>
                    <a:schemeClr val="tx1">
                      <a:lumMod val="75000"/>
                      <a:lumOff val="25000"/>
                    </a:schemeClr>
                  </a:solidFill>
                  <a:latin typeface="+mj-lt"/>
                  <a:cs typeface="+mn-ea"/>
                  <a:sym typeface="+mn-lt"/>
                </a:rPr>
                <a:t>Opening</a:t>
              </a:r>
              <a:endParaRPr lang="zh-CN" altLang="en-US" sz="2400" b="1">
                <a:solidFill>
                  <a:schemeClr val="tx1">
                    <a:lumMod val="75000"/>
                    <a:lumOff val="25000"/>
                  </a:schemeClr>
                </a:solidFill>
                <a:latin typeface="+mj-lt"/>
                <a:cs typeface="+mn-ea"/>
                <a:sym typeface="+mn-lt"/>
              </a:endParaRPr>
            </a:p>
          </p:txBody>
        </p:sp>
        <p:sp>
          <p:nvSpPr>
            <p:cNvPr id="21" name="文本框 20">
              <a:extLst>
                <a:ext uri="{FF2B5EF4-FFF2-40B4-BE49-F238E27FC236}">
                  <a16:creationId xmlns:a16="http://schemas.microsoft.com/office/drawing/2014/main" id="{9D43D0B7-80BF-4745-AEBB-5ECB7F64B406}"/>
                </a:ext>
              </a:extLst>
            </p:cNvPr>
            <p:cNvSpPr txBox="1"/>
            <p:nvPr/>
          </p:nvSpPr>
          <p:spPr>
            <a:xfrm>
              <a:off x="8753877" y="2593915"/>
              <a:ext cx="1768040" cy="112584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To see what is in front of one's nose needs a constant struggle.</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To see what is in front of one's nose needs a constant struggle.</a:t>
              </a:r>
            </a:p>
          </p:txBody>
        </p:sp>
      </p:grpSp>
      <p:grpSp>
        <p:nvGrpSpPr>
          <p:cNvPr id="22" name="组合 21">
            <a:extLst>
              <a:ext uri="{FF2B5EF4-FFF2-40B4-BE49-F238E27FC236}">
                <a16:creationId xmlns:a16="http://schemas.microsoft.com/office/drawing/2014/main" id="{C332FB7E-B59A-454F-9D38-B7D2D5C03B16}"/>
              </a:ext>
            </a:extLst>
          </p:cNvPr>
          <p:cNvGrpSpPr/>
          <p:nvPr/>
        </p:nvGrpSpPr>
        <p:grpSpPr>
          <a:xfrm flipH="1">
            <a:off x="8008465" y="3499354"/>
            <a:ext cx="3140500" cy="2373148"/>
            <a:chOff x="8386921" y="2190006"/>
            <a:chExt cx="2501951" cy="1706325"/>
          </a:xfrm>
        </p:grpSpPr>
        <p:sp>
          <p:nvSpPr>
            <p:cNvPr id="23" name="矩形 22">
              <a:extLst>
                <a:ext uri="{FF2B5EF4-FFF2-40B4-BE49-F238E27FC236}">
                  <a16:creationId xmlns:a16="http://schemas.microsoft.com/office/drawing/2014/main" id="{6D0372BD-EF28-42D2-8FC7-035145CA1862}"/>
                </a:ext>
              </a:extLst>
            </p:cNvPr>
            <p:cNvSpPr/>
            <p:nvPr/>
          </p:nvSpPr>
          <p:spPr>
            <a:xfrm>
              <a:off x="8386921" y="2190006"/>
              <a:ext cx="2501951" cy="385054"/>
            </a:xfrm>
            <a:prstGeom prst="rect">
              <a:avLst/>
            </a:prstGeom>
          </p:spPr>
          <p:txBody>
            <a:bodyPr wrap="square">
              <a:spAutoFit/>
              <a:scene3d>
                <a:camera prst="orthographicFront"/>
                <a:lightRig rig="threePt" dir="t"/>
              </a:scene3d>
              <a:sp3d contourW="12700"/>
            </a:bodyPr>
            <a:lstStyle/>
            <a:p>
              <a:pPr algn="ctr">
                <a:lnSpc>
                  <a:spcPct val="120000"/>
                </a:lnSpc>
              </a:pPr>
              <a:r>
                <a:rPr lang="tr-TR" altLang="zh-CN" sz="2400" b="1">
                  <a:solidFill>
                    <a:schemeClr val="tx1">
                      <a:lumMod val="75000"/>
                      <a:lumOff val="25000"/>
                    </a:schemeClr>
                  </a:solidFill>
                  <a:latin typeface="+mj-lt"/>
                  <a:cs typeface="+mn-ea"/>
                  <a:sym typeface="+mn-lt"/>
                </a:rPr>
                <a:t>Break Time</a:t>
              </a:r>
              <a:endParaRPr lang="zh-CN" altLang="en-US" sz="2400" b="1">
                <a:solidFill>
                  <a:schemeClr val="tx1">
                    <a:lumMod val="75000"/>
                    <a:lumOff val="25000"/>
                  </a:schemeClr>
                </a:solidFill>
                <a:latin typeface="+mj-lt"/>
                <a:cs typeface="+mn-ea"/>
                <a:sym typeface="+mn-lt"/>
              </a:endParaRPr>
            </a:p>
          </p:txBody>
        </p:sp>
        <p:sp>
          <p:nvSpPr>
            <p:cNvPr id="24" name="文本框 23">
              <a:extLst>
                <a:ext uri="{FF2B5EF4-FFF2-40B4-BE49-F238E27FC236}">
                  <a16:creationId xmlns:a16="http://schemas.microsoft.com/office/drawing/2014/main" id="{70DE93BC-EBFB-40FF-811E-A2ED0CCE6E8E}"/>
                </a:ext>
              </a:extLst>
            </p:cNvPr>
            <p:cNvSpPr txBox="1"/>
            <p:nvPr/>
          </p:nvSpPr>
          <p:spPr>
            <a:xfrm>
              <a:off x="8753877" y="2593915"/>
              <a:ext cx="1768040" cy="1302416"/>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i="1">
                  <a:solidFill>
                    <a:schemeClr val="tx1">
                      <a:lumMod val="75000"/>
                      <a:lumOff val="25000"/>
                    </a:schemeClr>
                  </a:solidFill>
                  <a:latin typeface="+mj-lt"/>
                  <a:cs typeface="+mn-ea"/>
                  <a:sym typeface="+mn-lt"/>
                </a:rPr>
                <a:t>There is only one difference between a madman and me. I am not mad.</a:t>
              </a:r>
              <a:endParaRPr lang="tr-TR" altLang="zh-CN" sz="1400" i="1">
                <a:solidFill>
                  <a:schemeClr val="tx1">
                    <a:lumMod val="75000"/>
                    <a:lumOff val="25000"/>
                  </a:schemeClr>
                </a:solidFill>
                <a:latin typeface="+mj-lt"/>
                <a:cs typeface="+mn-ea"/>
                <a:sym typeface="+mn-lt"/>
              </a:endParaRPr>
            </a:p>
            <a:p>
              <a:pPr algn="ctr">
                <a:lnSpc>
                  <a:spcPct val="114000"/>
                </a:lnSpc>
              </a:pPr>
              <a:r>
                <a:rPr lang="en-US" altLang="zh-CN" sz="1400" i="1">
                  <a:solidFill>
                    <a:schemeClr val="tx1">
                      <a:lumMod val="75000"/>
                      <a:lumOff val="25000"/>
                    </a:schemeClr>
                  </a:solidFill>
                  <a:latin typeface="+mj-lt"/>
                  <a:cs typeface="+mn-ea"/>
                  <a:sym typeface="+mn-lt"/>
                </a:rPr>
                <a:t>There is only one difference between a madman and me. I am not </a:t>
              </a:r>
            </a:p>
          </p:txBody>
        </p:sp>
      </p:grpSp>
    </p:spTree>
    <p:extLst>
      <p:ext uri="{BB962C8B-B14F-4D97-AF65-F5344CB8AC3E}">
        <p14:creationId xmlns:p14="http://schemas.microsoft.com/office/powerpoint/2010/main" val="18678821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3" presetClass="entr" presetSubtype="1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1"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par>
                          <p:cTn id="22" fill="hold">
                            <p:stCondLst>
                              <p:cond delay="500"/>
                            </p:stCondLst>
                            <p:childTnLst>
                              <p:par>
                                <p:cTn id="23" presetID="42"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269667" y="205961"/>
            <a:ext cx="3376864" cy="707886"/>
          </a:xfrm>
          <a:prstGeom prst="rect">
            <a:avLst/>
          </a:prstGeom>
          <a:noFill/>
        </p:spPr>
        <p:txBody>
          <a:bodyPr wrap="square" rtlCol="0">
            <a:spAutoFit/>
          </a:bodyPr>
          <a:lstStyle/>
          <a:p>
            <a:r>
              <a:rPr lang="en-US" altLang="zh-CN" sz="4000">
                <a:solidFill>
                  <a:schemeClr val="tx1">
                    <a:lumMod val="75000"/>
                    <a:lumOff val="25000"/>
                  </a:schemeClr>
                </a:solidFill>
                <a:latin typeface="+mj-lt"/>
                <a:cs typeface="+mn-ea"/>
                <a:sym typeface="+mn-lt"/>
              </a:rPr>
              <a:t>Part </a:t>
            </a:r>
            <a:r>
              <a:rPr lang="tr-TR" altLang="zh-CN" sz="4000">
                <a:solidFill>
                  <a:schemeClr val="tx1">
                    <a:lumMod val="75000"/>
                    <a:lumOff val="25000"/>
                  </a:schemeClr>
                </a:solidFill>
                <a:latin typeface="+mj-lt"/>
                <a:cs typeface="+mn-ea"/>
                <a:sym typeface="+mn-lt"/>
              </a:rPr>
              <a:t>Three</a:t>
            </a:r>
            <a:endParaRPr lang="en-US" altLang="zh-CN" sz="4000">
              <a:solidFill>
                <a:schemeClr val="tx1">
                  <a:lumMod val="75000"/>
                  <a:lumOff val="25000"/>
                </a:schemeClr>
              </a:solidFill>
              <a:latin typeface="+mj-lt"/>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546816"/>
            <a:ext cx="6953798" cy="2377574"/>
          </a:xfrm>
          <a:prstGeom prst="rect">
            <a:avLst/>
          </a:prstGeom>
        </p:spPr>
        <p:txBody>
          <a:bodyPr wrap="square" lIns="68580" tIns="34290" rIns="68580" bIns="34290">
            <a:spAutoFit/>
          </a:bodyPr>
          <a:lstStyle/>
          <a:p>
            <a:pPr>
              <a:defRPr/>
            </a:pPr>
            <a:r>
              <a:rPr lang="tr-TR" altLang="zh-CN" sz="7500" b="1" spc="225" err="1">
                <a:solidFill>
                  <a:srgbClr val="292929"/>
                </a:solidFill>
                <a:latin typeface="+mj-lt"/>
                <a:cs typeface="+mn-ea"/>
                <a:sym typeface="+mn-lt"/>
              </a:rPr>
              <a:t>Achievement</a:t>
            </a:r>
            <a:r>
              <a:rPr lang="tr-TR" altLang="zh-CN" sz="7500" b="1" spc="225">
                <a:solidFill>
                  <a:srgbClr val="292929"/>
                </a:solidFill>
                <a:latin typeface="+mj-lt"/>
                <a:cs typeface="+mn-ea"/>
                <a:sym typeface="+mn-lt"/>
              </a:rPr>
              <a:t> </a:t>
            </a:r>
            <a:r>
              <a:rPr lang="tr-TR" altLang="zh-CN" sz="7500" b="1" spc="225" err="1">
                <a:solidFill>
                  <a:srgbClr val="292929"/>
                </a:solidFill>
                <a:latin typeface="+mj-lt"/>
                <a:cs typeface="+mn-ea"/>
                <a:sym typeface="+mn-lt"/>
              </a:rPr>
              <a:t>Display</a:t>
            </a:r>
            <a:endParaRPr sz="7500" b="1" spc="225">
              <a:solidFill>
                <a:srgbClr val="292929"/>
              </a:solidFill>
              <a:latin typeface="+mj-lt"/>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mj-lt"/>
                <a:cs typeface="+mn-ea"/>
                <a:sym typeface="+mn-lt"/>
              </a:rPr>
              <a:t>03</a:t>
            </a:r>
          </a:p>
        </p:txBody>
      </p:sp>
    </p:spTree>
    <p:extLst>
      <p:ext uri="{BB962C8B-B14F-4D97-AF65-F5344CB8AC3E}">
        <p14:creationId xmlns:p14="http://schemas.microsoft.com/office/powerpoint/2010/main" val="1361457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2C265431-7BB5-41FE-976F-27F21858FABA}"/>
              </a:ext>
            </a:extLst>
          </p:cNvPr>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pic>
        <p:nvPicPr>
          <p:cNvPr id="7" name="图片 6">
            <a:extLst>
              <a:ext uri="{FF2B5EF4-FFF2-40B4-BE49-F238E27FC236}">
                <a16:creationId xmlns:a16="http://schemas.microsoft.com/office/drawing/2014/main" id="{63FE481F-D87E-4CF0-9BC7-79B12E28F22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05264" y="1717547"/>
            <a:ext cx="3474748" cy="4334292"/>
          </a:xfrm>
          <a:prstGeom prst="rect">
            <a:avLst/>
          </a:prstGeom>
        </p:spPr>
      </p:pic>
      <p:sp>
        <p:nvSpPr>
          <p:cNvPr id="13" name="文本框 12">
            <a:extLst>
              <a:ext uri="{FF2B5EF4-FFF2-40B4-BE49-F238E27FC236}">
                <a16:creationId xmlns:a16="http://schemas.microsoft.com/office/drawing/2014/main" id="{18D06FE9-027C-4E21-86E5-DBD569407049}"/>
              </a:ext>
            </a:extLst>
          </p:cNvPr>
          <p:cNvSpPr txBox="1"/>
          <p:nvPr/>
        </p:nvSpPr>
        <p:spPr>
          <a:xfrm>
            <a:off x="5547801" y="4251723"/>
            <a:ext cx="2218055"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chemeClr val="tx1">
                    <a:lumMod val="75000"/>
                    <a:lumOff val="25000"/>
                  </a:schemeClr>
                </a:solidFill>
                <a:latin typeface="+mj-lt"/>
                <a:cs typeface="+mn-ea"/>
                <a:sym typeface="+mn-lt"/>
              </a:rPr>
              <a:t>When you feel in your gut what you are and then dynamically pursue it</a:t>
            </a:r>
          </a:p>
        </p:txBody>
      </p:sp>
      <p:sp>
        <p:nvSpPr>
          <p:cNvPr id="14" name="文本框 13">
            <a:extLst>
              <a:ext uri="{FF2B5EF4-FFF2-40B4-BE49-F238E27FC236}">
                <a16:creationId xmlns:a16="http://schemas.microsoft.com/office/drawing/2014/main" id="{62FD1006-F337-483B-BFA0-05174123D653}"/>
              </a:ext>
            </a:extLst>
          </p:cNvPr>
          <p:cNvSpPr txBox="1"/>
          <p:nvPr/>
        </p:nvSpPr>
        <p:spPr>
          <a:xfrm>
            <a:off x="5547799" y="382817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Speakers</a:t>
            </a:r>
            <a:endParaRPr lang="zh-CN" altLang="en-US" sz="2400">
              <a:solidFill>
                <a:schemeClr val="tx1">
                  <a:lumMod val="75000"/>
                  <a:lumOff val="25000"/>
                </a:schemeClr>
              </a:solidFill>
              <a:latin typeface="+mj-lt"/>
              <a:cs typeface="+mn-ea"/>
              <a:sym typeface="+mn-lt"/>
            </a:endParaRPr>
          </a:p>
        </p:txBody>
      </p:sp>
      <p:sp>
        <p:nvSpPr>
          <p:cNvPr id="15" name="文本框 14">
            <a:extLst>
              <a:ext uri="{FF2B5EF4-FFF2-40B4-BE49-F238E27FC236}">
                <a16:creationId xmlns:a16="http://schemas.microsoft.com/office/drawing/2014/main" id="{24E32175-B120-4775-A896-D86363E47351}"/>
              </a:ext>
            </a:extLst>
          </p:cNvPr>
          <p:cNvSpPr txBox="1"/>
          <p:nvPr/>
        </p:nvSpPr>
        <p:spPr>
          <a:xfrm>
            <a:off x="8310051" y="4208543"/>
            <a:ext cx="2218055" cy="147732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chemeClr val="tx1">
                    <a:lumMod val="75000"/>
                    <a:lumOff val="25000"/>
                  </a:schemeClr>
                </a:solidFill>
                <a:latin typeface="+mj-lt"/>
                <a:cs typeface="+mn-ea"/>
                <a:sym typeface="+mn-lt"/>
              </a:rPr>
              <a:t>I'm convinced that about half of what separates the successful entrepreneurs from the non-successful ones is pure perseverance.</a:t>
            </a:r>
          </a:p>
        </p:txBody>
      </p:sp>
      <p:sp>
        <p:nvSpPr>
          <p:cNvPr id="16" name="文本框 15">
            <a:extLst>
              <a:ext uri="{FF2B5EF4-FFF2-40B4-BE49-F238E27FC236}">
                <a16:creationId xmlns:a16="http://schemas.microsoft.com/office/drawing/2014/main" id="{A0545DA3-3609-45D8-B16B-22C1F98B9778}"/>
              </a:ext>
            </a:extLst>
          </p:cNvPr>
          <p:cNvSpPr txBox="1"/>
          <p:nvPr/>
        </p:nvSpPr>
        <p:spPr>
          <a:xfrm>
            <a:off x="8310049" y="3784998"/>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Free</a:t>
            </a:r>
            <a:r>
              <a:rPr lang="tr-TR" altLang="zh-CN" sz="2400">
                <a:solidFill>
                  <a:schemeClr val="tx1">
                    <a:lumMod val="75000"/>
                    <a:lumOff val="25000"/>
                  </a:schemeClr>
                </a:solidFill>
                <a:latin typeface="+mj-lt"/>
                <a:cs typeface="+mn-ea"/>
                <a:sym typeface="+mn-lt"/>
              </a:rPr>
              <a:t> Time</a:t>
            </a:r>
            <a:endParaRPr lang="zh-CN" altLang="en-US" sz="2400">
              <a:solidFill>
                <a:schemeClr val="tx1">
                  <a:lumMod val="75000"/>
                  <a:lumOff val="25000"/>
                </a:schemeClr>
              </a:solidFill>
              <a:latin typeface="+mj-lt"/>
              <a:cs typeface="+mn-ea"/>
              <a:sym typeface="+mn-lt"/>
            </a:endParaRPr>
          </a:p>
        </p:txBody>
      </p:sp>
      <p:sp>
        <p:nvSpPr>
          <p:cNvPr id="17" name="Freeform 84">
            <a:extLst>
              <a:ext uri="{FF2B5EF4-FFF2-40B4-BE49-F238E27FC236}">
                <a16:creationId xmlns:a16="http://schemas.microsoft.com/office/drawing/2014/main" id="{6CD84FA7-6F23-47D9-AFDA-10B37A1538EE}"/>
              </a:ext>
            </a:extLst>
          </p:cNvPr>
          <p:cNvSpPr>
            <a:spLocks noEditPoints="1"/>
          </p:cNvSpPr>
          <p:nvPr/>
        </p:nvSpPr>
        <p:spPr bwMode="auto">
          <a:xfrm>
            <a:off x="6123691" y="2558415"/>
            <a:ext cx="899160" cy="89916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8" name="Freeform 84">
            <a:extLst>
              <a:ext uri="{FF2B5EF4-FFF2-40B4-BE49-F238E27FC236}">
                <a16:creationId xmlns:a16="http://schemas.microsoft.com/office/drawing/2014/main" id="{1459CE70-52AF-46EC-92E8-C5E52F0E78FD}"/>
              </a:ext>
            </a:extLst>
          </p:cNvPr>
          <p:cNvSpPr>
            <a:spLocks noEditPoints="1"/>
          </p:cNvSpPr>
          <p:nvPr/>
        </p:nvSpPr>
        <p:spPr bwMode="auto">
          <a:xfrm>
            <a:off x="8764656" y="2529840"/>
            <a:ext cx="899160" cy="899160"/>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Tree>
    <p:extLst>
      <p:ext uri="{BB962C8B-B14F-4D97-AF65-F5344CB8AC3E}">
        <p14:creationId xmlns:p14="http://schemas.microsoft.com/office/powerpoint/2010/main" val="4022087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ppt_y</p:attrName>
                                        </p:attrNameLst>
                                      </p:cBhvr>
                                      <p:tavLst>
                                        <p:tav tm="0">
                                          <p:val>
                                            <p:strVal val="#ppt_y+#ppt_h*1.125000"/>
                                          </p:val>
                                        </p:tav>
                                        <p:tav tm="100000">
                                          <p:val>
                                            <p:strVal val="#ppt_y"/>
                                          </p:val>
                                        </p:tav>
                                      </p:tavLst>
                                    </p:anim>
                                    <p:animEffect transition="in" filter="wipe(up)">
                                      <p:cBhvr>
                                        <p:cTn id="19" dur="500"/>
                                        <p:tgtEl>
                                          <p:spTgt spid="14"/>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ppt_y</p:attrName>
                                        </p:attrNameLst>
                                      </p:cBhvr>
                                      <p:tavLst>
                                        <p:tav tm="0">
                                          <p:val>
                                            <p:strVal val="#ppt_y+#ppt_h*1.125000"/>
                                          </p:val>
                                        </p:tav>
                                        <p:tav tm="100000">
                                          <p:val>
                                            <p:strVal val="#ppt_y"/>
                                          </p:val>
                                        </p:tav>
                                      </p:tavLst>
                                    </p:anim>
                                    <p:animEffect transition="in" filter="wipe(up)">
                                      <p:cBhvr>
                                        <p:cTn id="24" dur="500"/>
                                        <p:tgtEl>
                                          <p:spTgt spid="15"/>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ppt_y</p:attrName>
                                        </p:attrNameLst>
                                      </p:cBhvr>
                                      <p:tavLst>
                                        <p:tav tm="0">
                                          <p:val>
                                            <p:strVal val="#ppt_y+#ppt_h*1.125000"/>
                                          </p:val>
                                        </p:tav>
                                        <p:tav tm="100000">
                                          <p:val>
                                            <p:strVal val="#ppt_y"/>
                                          </p:val>
                                        </p:tav>
                                      </p:tavLst>
                                    </p:anim>
                                    <p:animEffect transition="in" filter="wipe(up)">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bldLvl="0"/>
      <p:bldP spid="14" grpId="0" bldLvl="0"/>
      <p:bldP spid="15" grpId="0" bldLvl="0"/>
      <p:bldP spid="16"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pic>
        <p:nvPicPr>
          <p:cNvPr id="6" name="图片 5">
            <a:extLst>
              <a:ext uri="{FF2B5EF4-FFF2-40B4-BE49-F238E27FC236}">
                <a16:creationId xmlns:a16="http://schemas.microsoft.com/office/drawing/2014/main" id="{642C4806-5DD2-44F1-820D-7CA22B1ECA9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92211" y="3961745"/>
            <a:ext cx="6532813" cy="2894669"/>
          </a:xfrm>
          <a:prstGeom prst="rect">
            <a:avLst/>
          </a:prstGeom>
        </p:spPr>
      </p:pic>
      <p:sp>
        <p:nvSpPr>
          <p:cNvPr id="8" name="文本框 7">
            <a:extLst>
              <a:ext uri="{FF2B5EF4-FFF2-40B4-BE49-F238E27FC236}">
                <a16:creationId xmlns:a16="http://schemas.microsoft.com/office/drawing/2014/main" id="{741BD4FC-0D40-44A2-B33F-2E479FDC195A}"/>
              </a:ext>
            </a:extLst>
          </p:cNvPr>
          <p:cNvSpPr txBox="1"/>
          <p:nvPr/>
        </p:nvSpPr>
        <p:spPr>
          <a:xfrm>
            <a:off x="6431448" y="19820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Our</a:t>
            </a:r>
            <a:r>
              <a:rPr lang="tr-TR" altLang="zh-CN" sz="2400">
                <a:solidFill>
                  <a:schemeClr val="tx1">
                    <a:lumMod val="75000"/>
                    <a:lumOff val="25000"/>
                  </a:schemeClr>
                </a:solidFill>
                <a:latin typeface="+mj-lt"/>
                <a:cs typeface="+mn-ea"/>
                <a:sym typeface="+mn-lt"/>
              </a:rPr>
              <a:t> </a:t>
            </a:r>
            <a:r>
              <a:rPr lang="tr-TR" altLang="zh-CN" sz="2400" err="1">
                <a:solidFill>
                  <a:schemeClr val="tx1">
                    <a:lumMod val="75000"/>
                    <a:lumOff val="25000"/>
                  </a:schemeClr>
                </a:solidFill>
                <a:latin typeface="+mj-lt"/>
                <a:cs typeface="+mn-ea"/>
                <a:sym typeface="+mn-lt"/>
              </a:rPr>
              <a:t>Values</a:t>
            </a:r>
            <a:endParaRPr lang="zh-CN" altLang="en-US" sz="2400">
              <a:solidFill>
                <a:schemeClr val="tx1">
                  <a:lumMod val="75000"/>
                  <a:lumOff val="25000"/>
                </a:schemeClr>
              </a:solidFill>
              <a:latin typeface="+mj-lt"/>
              <a:cs typeface="+mn-ea"/>
              <a:sym typeface="+mn-lt"/>
            </a:endParaRPr>
          </a:p>
        </p:txBody>
      </p:sp>
      <p:sp>
        <p:nvSpPr>
          <p:cNvPr id="9" name="文本框 8">
            <a:extLst>
              <a:ext uri="{FF2B5EF4-FFF2-40B4-BE49-F238E27FC236}">
                <a16:creationId xmlns:a16="http://schemas.microsoft.com/office/drawing/2014/main" id="{767CFA05-6372-4136-8D88-B728DA7F578A}"/>
              </a:ext>
            </a:extLst>
          </p:cNvPr>
          <p:cNvSpPr txBox="1"/>
          <p:nvPr/>
        </p:nvSpPr>
        <p:spPr>
          <a:xfrm>
            <a:off x="6454399" y="2534781"/>
            <a:ext cx="3460894"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Skiing consists of wearing $3,000 worth of clothes and equipment and driving 200 miles in the snow in order to stand around at a bar and drink.</a:t>
            </a:r>
            <a:endParaRPr lang="en-US" altLang="zh-CN" sz="1200" i="1">
              <a:solidFill>
                <a:schemeClr val="tx1">
                  <a:lumMod val="75000"/>
                  <a:lumOff val="25000"/>
                </a:schemeClr>
              </a:solidFill>
              <a:latin typeface="+mj-lt"/>
              <a:cs typeface="+mn-ea"/>
              <a:sym typeface="+mn-lt"/>
            </a:endParaRPr>
          </a:p>
        </p:txBody>
      </p:sp>
      <p:sp>
        <p:nvSpPr>
          <p:cNvPr id="10" name="文本框 9">
            <a:extLst>
              <a:ext uri="{FF2B5EF4-FFF2-40B4-BE49-F238E27FC236}">
                <a16:creationId xmlns:a16="http://schemas.microsoft.com/office/drawing/2014/main" id="{1398C322-0861-458F-8061-0FEBA9501EB0}"/>
              </a:ext>
            </a:extLst>
          </p:cNvPr>
          <p:cNvSpPr txBox="1"/>
          <p:nvPr/>
        </p:nvSpPr>
        <p:spPr>
          <a:xfrm>
            <a:off x="1792211" y="19820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About</a:t>
            </a:r>
            <a:r>
              <a:rPr lang="tr-TR" altLang="zh-CN" sz="2400">
                <a:solidFill>
                  <a:schemeClr val="tx1">
                    <a:lumMod val="75000"/>
                    <a:lumOff val="25000"/>
                  </a:schemeClr>
                </a:solidFill>
                <a:latin typeface="+mj-lt"/>
                <a:cs typeface="+mn-ea"/>
                <a:sym typeface="+mn-lt"/>
              </a:rPr>
              <a:t> us</a:t>
            </a:r>
            <a:endParaRPr lang="zh-CN" altLang="en-US" sz="2400">
              <a:solidFill>
                <a:schemeClr val="tx1">
                  <a:lumMod val="75000"/>
                  <a:lumOff val="25000"/>
                </a:schemeClr>
              </a:solidFill>
              <a:latin typeface="+mj-lt"/>
              <a:cs typeface="+mn-ea"/>
              <a:sym typeface="+mn-lt"/>
            </a:endParaRPr>
          </a:p>
        </p:txBody>
      </p:sp>
      <p:sp>
        <p:nvSpPr>
          <p:cNvPr id="11" name="文本框 10">
            <a:extLst>
              <a:ext uri="{FF2B5EF4-FFF2-40B4-BE49-F238E27FC236}">
                <a16:creationId xmlns:a16="http://schemas.microsoft.com/office/drawing/2014/main" id="{43CA2143-8AD1-4F0B-A657-540BEE90C8CD}"/>
              </a:ext>
            </a:extLst>
          </p:cNvPr>
          <p:cNvSpPr txBox="1"/>
          <p:nvPr/>
        </p:nvSpPr>
        <p:spPr>
          <a:xfrm>
            <a:off x="1815162" y="2534781"/>
            <a:ext cx="3460894" cy="92333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When you feel in your gut what you are and then dynamically pursue it - don't back down and don't give up - then you're going to mystify a lot of folks.</a:t>
            </a:r>
            <a:endParaRPr lang="en-US" altLang="zh-CN" sz="1200" i="1">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3BCE02C3-E029-4946-B840-A540F4B19DAC}"/>
              </a:ext>
            </a:extLst>
          </p:cNvPr>
          <p:cNvSpPr txBox="1"/>
          <p:nvPr/>
        </p:nvSpPr>
        <p:spPr>
          <a:xfrm>
            <a:off x="8917334" y="3677009"/>
            <a:ext cx="1995917" cy="286232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endParaRPr lang="en-US" sz="1200" i="1">
              <a:solidFill>
                <a:schemeClr val="tx1">
                  <a:lumMod val="75000"/>
                  <a:lumOff val="25000"/>
                </a:schemeClr>
              </a:solidFill>
              <a:latin typeface="+mj-lt"/>
              <a:cs typeface="+mn-ea"/>
              <a:sym typeface="+mn-lt"/>
            </a:endParaRPr>
          </a:p>
          <a:p>
            <a:pPr>
              <a:lnSpc>
                <a:spcPct val="150000"/>
              </a:lnSpc>
            </a:pPr>
            <a:r>
              <a:rPr lang="en-US" sz="1200" i="1">
                <a:solidFill>
                  <a:schemeClr val="tx1">
                    <a:lumMod val="75000"/>
                    <a:lumOff val="25000"/>
                  </a:schemeClr>
                </a:solidFill>
                <a:latin typeface="+mj-lt"/>
                <a:cs typeface="+mn-ea"/>
                <a:sym typeface="+mn-lt"/>
              </a:rPr>
              <a:t>Type your content here, or by copying your text, choose Paste in this box and choose to keep only the text. Type your content here, or by copying your text, choose Paste in this box and choose to keep only the text.</a:t>
            </a:r>
            <a:endParaRPr lang="en-US" altLang="zh-CN" sz="1200" i="1">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221110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p:tgtEl>
                                          <p:spTgt spid="16"/>
                                        </p:tgtEl>
                                        <p:attrNameLst>
                                          <p:attrName>ppt_y</p:attrName>
                                        </p:attrNameLst>
                                      </p:cBhvr>
                                      <p:tavLst>
                                        <p:tav tm="0">
                                          <p:val>
                                            <p:strVal val="#ppt_y+#ppt_h*1.125000"/>
                                          </p:val>
                                        </p:tav>
                                        <p:tav tm="100000">
                                          <p:val>
                                            <p:strVal val="#ppt_y"/>
                                          </p:val>
                                        </p:tav>
                                      </p:tavLst>
                                    </p:anim>
                                    <p:animEffect transition="in" filter="wipe(up)">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9" grpId="0" bldLvl="0"/>
      <p:bldP spid="10" grpId="0" bldLvl="0"/>
      <p:bldP spid="11" grpId="0" bldLvl="0"/>
      <p:bldP spid="16"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7FB0965C-2BC6-4227-A660-3AAED328D1EF}"/>
              </a:ext>
            </a:extLst>
          </p:cNvPr>
          <p:cNvGrpSpPr/>
          <p:nvPr/>
        </p:nvGrpSpPr>
        <p:grpSpPr>
          <a:xfrm>
            <a:off x="1100339" y="3408244"/>
            <a:ext cx="792000" cy="792000"/>
            <a:chOff x="4267200" y="3009900"/>
            <a:chExt cx="792000" cy="792000"/>
          </a:xfrm>
          <a:solidFill>
            <a:srgbClr val="FFD966"/>
          </a:solidFill>
        </p:grpSpPr>
        <p:sp>
          <p:nvSpPr>
            <p:cNvPr id="7" name="椭圆 6">
              <a:extLst>
                <a:ext uri="{FF2B5EF4-FFF2-40B4-BE49-F238E27FC236}">
                  <a16:creationId xmlns:a16="http://schemas.microsoft.com/office/drawing/2014/main" id="{F0DD17C2-120E-44C7-B311-0D0CC0094898}"/>
                </a:ext>
              </a:extLst>
            </p:cNvPr>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8" name="Freeform 101">
              <a:extLst>
                <a:ext uri="{FF2B5EF4-FFF2-40B4-BE49-F238E27FC236}">
                  <a16:creationId xmlns:a16="http://schemas.microsoft.com/office/drawing/2014/main" id="{B55865C5-5E13-4F30-BD80-36A6DED62D1D}"/>
                </a:ext>
              </a:extLst>
            </p:cNvPr>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9" name="组合 8">
            <a:extLst>
              <a:ext uri="{FF2B5EF4-FFF2-40B4-BE49-F238E27FC236}">
                <a16:creationId xmlns:a16="http://schemas.microsoft.com/office/drawing/2014/main" id="{7146560E-EADE-4CD1-A9BE-FD097004938A}"/>
              </a:ext>
            </a:extLst>
          </p:cNvPr>
          <p:cNvGrpSpPr/>
          <p:nvPr/>
        </p:nvGrpSpPr>
        <p:grpSpPr>
          <a:xfrm>
            <a:off x="1100338" y="4838024"/>
            <a:ext cx="792000" cy="792000"/>
            <a:chOff x="8001000" y="3009900"/>
            <a:chExt cx="792000" cy="792000"/>
          </a:xfrm>
          <a:solidFill>
            <a:srgbClr val="FFD966"/>
          </a:solidFill>
        </p:grpSpPr>
        <p:sp>
          <p:nvSpPr>
            <p:cNvPr id="10" name="椭圆 9">
              <a:extLst>
                <a:ext uri="{FF2B5EF4-FFF2-40B4-BE49-F238E27FC236}">
                  <a16:creationId xmlns:a16="http://schemas.microsoft.com/office/drawing/2014/main" id="{68AF73AB-7661-445C-BAB4-C3739D74F71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1" name="Freeform 6">
              <a:extLst>
                <a:ext uri="{FF2B5EF4-FFF2-40B4-BE49-F238E27FC236}">
                  <a16:creationId xmlns:a16="http://schemas.microsoft.com/office/drawing/2014/main" id="{F6339651-28FC-4862-AE39-2D2265F87164}"/>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12" name="组合 11">
            <a:extLst>
              <a:ext uri="{FF2B5EF4-FFF2-40B4-BE49-F238E27FC236}">
                <a16:creationId xmlns:a16="http://schemas.microsoft.com/office/drawing/2014/main" id="{9ACC15AD-B6F9-4C12-BC01-60A53DD9283F}"/>
              </a:ext>
            </a:extLst>
          </p:cNvPr>
          <p:cNvGrpSpPr/>
          <p:nvPr/>
        </p:nvGrpSpPr>
        <p:grpSpPr>
          <a:xfrm>
            <a:off x="1100339" y="1964494"/>
            <a:ext cx="792000" cy="792000"/>
            <a:chOff x="8001000" y="3009900"/>
            <a:chExt cx="792000" cy="792000"/>
          </a:xfrm>
          <a:solidFill>
            <a:srgbClr val="FFD966"/>
          </a:solidFill>
        </p:grpSpPr>
        <p:sp>
          <p:nvSpPr>
            <p:cNvPr id="13" name="椭圆 12">
              <a:extLst>
                <a:ext uri="{FF2B5EF4-FFF2-40B4-BE49-F238E27FC236}">
                  <a16:creationId xmlns:a16="http://schemas.microsoft.com/office/drawing/2014/main" id="{0EA8AA56-564A-4AC2-B441-CAB69EC5F92E}"/>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4" name="Freeform 6">
              <a:extLst>
                <a:ext uri="{FF2B5EF4-FFF2-40B4-BE49-F238E27FC236}">
                  <a16:creationId xmlns:a16="http://schemas.microsoft.com/office/drawing/2014/main" id="{0D99DA9D-20B0-4DF3-9362-F8F620089B61}"/>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sp>
        <p:nvSpPr>
          <p:cNvPr id="15" name="文本框 14">
            <a:extLst>
              <a:ext uri="{FF2B5EF4-FFF2-40B4-BE49-F238E27FC236}">
                <a16:creationId xmlns:a16="http://schemas.microsoft.com/office/drawing/2014/main" id="{7CA759A6-B8E4-448A-9EFB-C6631D2CAA9E}"/>
              </a:ext>
            </a:extLst>
          </p:cNvPr>
          <p:cNvSpPr txBox="1"/>
          <p:nvPr/>
        </p:nvSpPr>
        <p:spPr>
          <a:xfrm>
            <a:off x="2111173" y="1902173"/>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What</a:t>
            </a:r>
            <a:r>
              <a:rPr lang="tr-TR" altLang="zh-CN" sz="2400" b="0" spc="600">
                <a:solidFill>
                  <a:schemeClr val="tx1">
                    <a:lumMod val="75000"/>
                    <a:lumOff val="25000"/>
                  </a:schemeClr>
                </a:solidFill>
                <a:latin typeface="+mj-lt"/>
                <a:ea typeface="+mn-ea"/>
                <a:cs typeface="+mn-ea"/>
                <a:sym typeface="+mn-lt"/>
              </a:rPr>
              <a:t> </a:t>
            </a:r>
            <a:r>
              <a:rPr lang="tr-TR" altLang="zh-CN" sz="2400" b="0" spc="600" err="1">
                <a:solidFill>
                  <a:schemeClr val="tx1">
                    <a:lumMod val="75000"/>
                    <a:lumOff val="25000"/>
                  </a:schemeClr>
                </a:solidFill>
                <a:latin typeface="+mj-lt"/>
                <a:ea typeface="+mn-ea"/>
                <a:cs typeface="+mn-ea"/>
                <a:sym typeface="+mn-lt"/>
              </a:rPr>
              <a:t>we</a:t>
            </a:r>
            <a:r>
              <a:rPr lang="tr-TR" altLang="zh-CN" sz="2400" b="0" spc="600">
                <a:solidFill>
                  <a:schemeClr val="tx1">
                    <a:lumMod val="75000"/>
                    <a:lumOff val="25000"/>
                  </a:schemeClr>
                </a:solidFill>
                <a:latin typeface="+mj-lt"/>
                <a:ea typeface="+mn-ea"/>
                <a:cs typeface="+mn-ea"/>
                <a:sym typeface="+mn-lt"/>
              </a:rPr>
              <a:t> do?</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6" name="TextBox 34">
            <a:extLst>
              <a:ext uri="{FF2B5EF4-FFF2-40B4-BE49-F238E27FC236}">
                <a16:creationId xmlns:a16="http://schemas.microsoft.com/office/drawing/2014/main" id="{6A63495E-C392-483C-B435-CF58A7D7EEEC}"/>
              </a:ext>
            </a:extLst>
          </p:cNvPr>
          <p:cNvSpPr txBox="1"/>
          <p:nvPr/>
        </p:nvSpPr>
        <p:spPr>
          <a:xfrm>
            <a:off x="2126615" y="227520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believe that people would be alive today if there were a death penalty.</a:t>
            </a:r>
          </a:p>
        </p:txBody>
      </p:sp>
      <p:sp>
        <p:nvSpPr>
          <p:cNvPr id="17" name="文本框 16">
            <a:extLst>
              <a:ext uri="{FF2B5EF4-FFF2-40B4-BE49-F238E27FC236}">
                <a16:creationId xmlns:a16="http://schemas.microsoft.com/office/drawing/2014/main" id="{16A8DC06-CFB0-4C65-82B1-C06353CD94D3}"/>
              </a:ext>
            </a:extLst>
          </p:cNvPr>
          <p:cNvSpPr txBox="1"/>
          <p:nvPr/>
        </p:nvSpPr>
        <p:spPr>
          <a:xfrm>
            <a:off x="2126413" y="3292231"/>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noProof="0" err="1">
                <a:solidFill>
                  <a:schemeClr val="tx1">
                    <a:lumMod val="75000"/>
                    <a:lumOff val="25000"/>
                  </a:schemeClr>
                </a:solidFill>
                <a:latin typeface="+mj-lt"/>
                <a:ea typeface="+mn-ea"/>
                <a:cs typeface="+mn-ea"/>
                <a:sym typeface="+mn-lt"/>
              </a:rPr>
              <a:t>prıcıng</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8" name="TextBox 34">
            <a:extLst>
              <a:ext uri="{FF2B5EF4-FFF2-40B4-BE49-F238E27FC236}">
                <a16:creationId xmlns:a16="http://schemas.microsoft.com/office/drawing/2014/main" id="{211089B6-56B5-4B67-B99C-08FA522E6643}"/>
              </a:ext>
            </a:extLst>
          </p:cNvPr>
          <p:cNvSpPr txBox="1"/>
          <p:nvPr/>
        </p:nvSpPr>
        <p:spPr>
          <a:xfrm>
            <a:off x="2141855" y="3665220"/>
            <a:ext cx="3553460" cy="369332"/>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Woe be to him that reads but one book.</a:t>
            </a:r>
          </a:p>
        </p:txBody>
      </p:sp>
      <p:sp>
        <p:nvSpPr>
          <p:cNvPr id="19" name="文本框 18">
            <a:extLst>
              <a:ext uri="{FF2B5EF4-FFF2-40B4-BE49-F238E27FC236}">
                <a16:creationId xmlns:a16="http://schemas.microsoft.com/office/drawing/2014/main" id="{D036E915-47A9-4C3E-A55A-3961A035593B}"/>
              </a:ext>
            </a:extLst>
          </p:cNvPr>
          <p:cNvSpPr txBox="1"/>
          <p:nvPr/>
        </p:nvSpPr>
        <p:spPr>
          <a:xfrm>
            <a:off x="2141653" y="4668319"/>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Future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20" name="TextBox 34">
            <a:extLst>
              <a:ext uri="{FF2B5EF4-FFF2-40B4-BE49-F238E27FC236}">
                <a16:creationId xmlns:a16="http://schemas.microsoft.com/office/drawing/2014/main" id="{E293CADF-FE7D-4C7E-8918-4B6ABE3E3CB0}"/>
              </a:ext>
            </a:extLst>
          </p:cNvPr>
          <p:cNvSpPr txBox="1"/>
          <p:nvPr/>
        </p:nvSpPr>
        <p:spPr>
          <a:xfrm>
            <a:off x="2157095" y="504126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torn jacket is soon mended; but hard words bruise the heart of a child.</a:t>
            </a:r>
          </a:p>
        </p:txBody>
      </p:sp>
      <p:grpSp>
        <p:nvGrpSpPr>
          <p:cNvPr id="36" name="组合 35">
            <a:extLst>
              <a:ext uri="{FF2B5EF4-FFF2-40B4-BE49-F238E27FC236}">
                <a16:creationId xmlns:a16="http://schemas.microsoft.com/office/drawing/2014/main" id="{CC039F8A-5D06-45A9-AEC8-98C6DA26F52B}"/>
              </a:ext>
            </a:extLst>
          </p:cNvPr>
          <p:cNvGrpSpPr/>
          <p:nvPr/>
        </p:nvGrpSpPr>
        <p:grpSpPr>
          <a:xfrm>
            <a:off x="6511928" y="3408244"/>
            <a:ext cx="792000" cy="792000"/>
            <a:chOff x="4267200" y="3009900"/>
            <a:chExt cx="792000" cy="792000"/>
          </a:xfrm>
          <a:solidFill>
            <a:srgbClr val="FFD966"/>
          </a:solidFill>
        </p:grpSpPr>
        <p:sp>
          <p:nvSpPr>
            <p:cNvPr id="37" name="椭圆 36">
              <a:extLst>
                <a:ext uri="{FF2B5EF4-FFF2-40B4-BE49-F238E27FC236}">
                  <a16:creationId xmlns:a16="http://schemas.microsoft.com/office/drawing/2014/main" id="{40633B7F-A9C5-4762-A4CB-F009D6D2673F}"/>
                </a:ext>
              </a:extLst>
            </p:cNvPr>
            <p:cNvSpPr/>
            <p:nvPr/>
          </p:nvSpPr>
          <p:spPr>
            <a:xfrm>
              <a:off x="42672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38" name="Freeform 101">
              <a:extLst>
                <a:ext uri="{FF2B5EF4-FFF2-40B4-BE49-F238E27FC236}">
                  <a16:creationId xmlns:a16="http://schemas.microsoft.com/office/drawing/2014/main" id="{20CC97FA-343A-4F03-983C-1D875FED7555}"/>
                </a:ext>
              </a:extLst>
            </p:cNvPr>
            <p:cNvSpPr>
              <a:spLocks noEditPoints="1"/>
            </p:cNvSpPr>
            <p:nvPr/>
          </p:nvSpPr>
          <p:spPr bwMode="auto">
            <a:xfrm>
              <a:off x="4556837" y="3243975"/>
              <a:ext cx="212725" cy="323850"/>
            </a:xfrm>
            <a:custGeom>
              <a:avLst/>
              <a:gdLst>
                <a:gd name="T0" fmla="*/ 448 w 669"/>
                <a:gd name="T1" fmla="*/ 12 h 1018"/>
                <a:gd name="T2" fmla="*/ 378 w 669"/>
                <a:gd name="T3" fmla="*/ 70 h 1018"/>
                <a:gd name="T4" fmla="*/ 350 w 669"/>
                <a:gd name="T5" fmla="*/ 159 h 1018"/>
                <a:gd name="T6" fmla="*/ 338 w 669"/>
                <a:gd name="T7" fmla="*/ 205 h 1018"/>
                <a:gd name="T8" fmla="*/ 301 w 669"/>
                <a:gd name="T9" fmla="*/ 243 h 1018"/>
                <a:gd name="T10" fmla="*/ 255 w 669"/>
                <a:gd name="T11" fmla="*/ 255 h 1018"/>
                <a:gd name="T12" fmla="*/ 202 w 669"/>
                <a:gd name="T13" fmla="*/ 238 h 1018"/>
                <a:gd name="T14" fmla="*/ 167 w 669"/>
                <a:gd name="T15" fmla="*/ 196 h 1018"/>
                <a:gd name="T16" fmla="*/ 159 w 669"/>
                <a:gd name="T17" fmla="*/ 119 h 1018"/>
                <a:gd name="T18" fmla="*/ 187 w 669"/>
                <a:gd name="T19" fmla="*/ 88 h 1018"/>
                <a:gd name="T20" fmla="*/ 177 w 669"/>
                <a:gd name="T21" fmla="*/ 23 h 1018"/>
                <a:gd name="T22" fmla="*/ 140 w 669"/>
                <a:gd name="T23" fmla="*/ 1 h 1018"/>
                <a:gd name="T24" fmla="*/ 83 w 669"/>
                <a:gd name="T25" fmla="*/ 19 h 1018"/>
                <a:gd name="T26" fmla="*/ 64 w 669"/>
                <a:gd name="T27" fmla="*/ 64 h 1018"/>
                <a:gd name="T28" fmla="*/ 83 w 669"/>
                <a:gd name="T29" fmla="*/ 109 h 1018"/>
                <a:gd name="T30" fmla="*/ 26 w 669"/>
                <a:gd name="T31" fmla="*/ 954 h 1018"/>
                <a:gd name="T32" fmla="*/ 1 w 669"/>
                <a:gd name="T33" fmla="*/ 979 h 1018"/>
                <a:gd name="T34" fmla="*/ 10 w 669"/>
                <a:gd name="T35" fmla="*/ 1008 h 1018"/>
                <a:gd name="T36" fmla="*/ 223 w 669"/>
                <a:gd name="T37" fmla="*/ 1018 h 1018"/>
                <a:gd name="T38" fmla="*/ 252 w 669"/>
                <a:gd name="T39" fmla="*/ 998 h 1018"/>
                <a:gd name="T40" fmla="*/ 249 w 669"/>
                <a:gd name="T41" fmla="*/ 968 h 1018"/>
                <a:gd name="T42" fmla="*/ 159 w 669"/>
                <a:gd name="T43" fmla="*/ 954 h 1018"/>
                <a:gd name="T44" fmla="*/ 204 w 669"/>
                <a:gd name="T45" fmla="*/ 595 h 1018"/>
                <a:gd name="T46" fmla="*/ 271 w 669"/>
                <a:gd name="T47" fmla="*/ 604 h 1018"/>
                <a:gd name="T48" fmla="*/ 356 w 669"/>
                <a:gd name="T49" fmla="*/ 568 h 1018"/>
                <a:gd name="T50" fmla="*/ 407 w 669"/>
                <a:gd name="T51" fmla="*/ 492 h 1018"/>
                <a:gd name="T52" fmla="*/ 415 w 669"/>
                <a:gd name="T53" fmla="*/ 426 h 1018"/>
                <a:gd name="T54" fmla="*/ 442 w 669"/>
                <a:gd name="T55" fmla="*/ 378 h 1018"/>
                <a:gd name="T56" fmla="*/ 491 w 669"/>
                <a:gd name="T57" fmla="*/ 352 h 1018"/>
                <a:gd name="T58" fmla="*/ 538 w 669"/>
                <a:gd name="T59" fmla="*/ 354 h 1018"/>
                <a:gd name="T60" fmla="*/ 583 w 669"/>
                <a:gd name="T61" fmla="*/ 385 h 1018"/>
                <a:gd name="T62" fmla="*/ 604 w 669"/>
                <a:gd name="T63" fmla="*/ 435 h 1018"/>
                <a:gd name="T64" fmla="*/ 614 w 669"/>
                <a:gd name="T65" fmla="*/ 467 h 1018"/>
                <a:gd name="T66" fmla="*/ 643 w 669"/>
                <a:gd name="T67" fmla="*/ 476 h 1018"/>
                <a:gd name="T68" fmla="*/ 668 w 669"/>
                <a:gd name="T69" fmla="*/ 451 h 1018"/>
                <a:gd name="T70" fmla="*/ 661 w 669"/>
                <a:gd name="T71" fmla="*/ 112 h 1018"/>
                <a:gd name="T72" fmla="*/ 611 w 669"/>
                <a:gd name="T73" fmla="*/ 36 h 1018"/>
                <a:gd name="T74" fmla="*/ 526 w 669"/>
                <a:gd name="T75" fmla="*/ 1 h 1018"/>
                <a:gd name="T76" fmla="*/ 584 w 669"/>
                <a:gd name="T77" fmla="*/ 304 h 1018"/>
                <a:gd name="T78" fmla="*/ 509 w 669"/>
                <a:gd name="T79" fmla="*/ 286 h 1018"/>
                <a:gd name="T80" fmla="*/ 434 w 669"/>
                <a:gd name="T81" fmla="*/ 305 h 1018"/>
                <a:gd name="T82" fmla="*/ 369 w 669"/>
                <a:gd name="T83" fmla="*/ 370 h 1018"/>
                <a:gd name="T84" fmla="*/ 350 w 669"/>
                <a:gd name="T85" fmla="*/ 445 h 1018"/>
                <a:gd name="T86" fmla="*/ 334 w 669"/>
                <a:gd name="T87" fmla="*/ 499 h 1018"/>
                <a:gd name="T88" fmla="*/ 292 w 669"/>
                <a:gd name="T89" fmla="*/ 533 h 1018"/>
                <a:gd name="T90" fmla="*/ 245 w 669"/>
                <a:gd name="T91" fmla="*/ 540 h 1018"/>
                <a:gd name="T92" fmla="*/ 194 w 669"/>
                <a:gd name="T93" fmla="*/ 519 h 1018"/>
                <a:gd name="T94" fmla="*/ 163 w 669"/>
                <a:gd name="T95" fmla="*/ 474 h 1018"/>
                <a:gd name="T96" fmla="*/ 170 w 669"/>
                <a:gd name="T97" fmla="*/ 293 h 1018"/>
                <a:gd name="T98" fmla="*/ 242 w 669"/>
                <a:gd name="T99" fmla="*/ 317 h 1018"/>
                <a:gd name="T100" fmla="*/ 317 w 669"/>
                <a:gd name="T101" fmla="*/ 305 h 1018"/>
                <a:gd name="T102" fmla="*/ 387 w 669"/>
                <a:gd name="T103" fmla="*/ 247 h 1018"/>
                <a:gd name="T104" fmla="*/ 414 w 669"/>
                <a:gd name="T105" fmla="*/ 159 h 1018"/>
                <a:gd name="T106" fmla="*/ 425 w 669"/>
                <a:gd name="T107" fmla="*/ 113 h 1018"/>
                <a:gd name="T108" fmla="*/ 464 w 669"/>
                <a:gd name="T109" fmla="*/ 75 h 1018"/>
                <a:gd name="T110" fmla="*/ 509 w 669"/>
                <a:gd name="T111" fmla="*/ 64 h 1018"/>
                <a:gd name="T112" fmla="*/ 562 w 669"/>
                <a:gd name="T113" fmla="*/ 80 h 1018"/>
                <a:gd name="T114" fmla="*/ 597 w 669"/>
                <a:gd name="T115" fmla="*/ 12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9" h="1018">
                  <a:moveTo>
                    <a:pt x="509" y="0"/>
                  </a:moveTo>
                  <a:lnTo>
                    <a:pt x="509" y="0"/>
                  </a:lnTo>
                  <a:lnTo>
                    <a:pt x="493" y="1"/>
                  </a:lnTo>
                  <a:lnTo>
                    <a:pt x="478" y="3"/>
                  </a:lnTo>
                  <a:lnTo>
                    <a:pt x="462" y="7"/>
                  </a:lnTo>
                  <a:lnTo>
                    <a:pt x="448" y="12"/>
                  </a:lnTo>
                  <a:lnTo>
                    <a:pt x="434" y="19"/>
                  </a:lnTo>
                  <a:lnTo>
                    <a:pt x="421" y="27"/>
                  </a:lnTo>
                  <a:lnTo>
                    <a:pt x="408" y="36"/>
                  </a:lnTo>
                  <a:lnTo>
                    <a:pt x="397" y="47"/>
                  </a:lnTo>
                  <a:lnTo>
                    <a:pt x="387" y="58"/>
                  </a:lnTo>
                  <a:lnTo>
                    <a:pt x="378" y="70"/>
                  </a:lnTo>
                  <a:lnTo>
                    <a:pt x="369" y="83"/>
                  </a:lnTo>
                  <a:lnTo>
                    <a:pt x="363" y="97"/>
                  </a:lnTo>
                  <a:lnTo>
                    <a:pt x="358" y="112"/>
                  </a:lnTo>
                  <a:lnTo>
                    <a:pt x="353" y="127"/>
                  </a:lnTo>
                  <a:lnTo>
                    <a:pt x="351" y="142"/>
                  </a:lnTo>
                  <a:lnTo>
                    <a:pt x="350" y="159"/>
                  </a:lnTo>
                  <a:lnTo>
                    <a:pt x="350" y="159"/>
                  </a:lnTo>
                  <a:lnTo>
                    <a:pt x="350" y="169"/>
                  </a:lnTo>
                  <a:lnTo>
                    <a:pt x="348" y="178"/>
                  </a:lnTo>
                  <a:lnTo>
                    <a:pt x="346" y="187"/>
                  </a:lnTo>
                  <a:lnTo>
                    <a:pt x="343" y="196"/>
                  </a:lnTo>
                  <a:lnTo>
                    <a:pt x="338" y="205"/>
                  </a:lnTo>
                  <a:lnTo>
                    <a:pt x="334" y="212"/>
                  </a:lnTo>
                  <a:lnTo>
                    <a:pt x="329" y="220"/>
                  </a:lnTo>
                  <a:lnTo>
                    <a:pt x="322" y="226"/>
                  </a:lnTo>
                  <a:lnTo>
                    <a:pt x="316" y="232"/>
                  </a:lnTo>
                  <a:lnTo>
                    <a:pt x="308" y="238"/>
                  </a:lnTo>
                  <a:lnTo>
                    <a:pt x="301" y="243"/>
                  </a:lnTo>
                  <a:lnTo>
                    <a:pt x="292" y="247"/>
                  </a:lnTo>
                  <a:lnTo>
                    <a:pt x="284" y="251"/>
                  </a:lnTo>
                  <a:lnTo>
                    <a:pt x="274" y="253"/>
                  </a:lnTo>
                  <a:lnTo>
                    <a:pt x="264" y="254"/>
                  </a:lnTo>
                  <a:lnTo>
                    <a:pt x="255" y="255"/>
                  </a:lnTo>
                  <a:lnTo>
                    <a:pt x="255" y="255"/>
                  </a:lnTo>
                  <a:lnTo>
                    <a:pt x="245" y="254"/>
                  </a:lnTo>
                  <a:lnTo>
                    <a:pt x="235" y="253"/>
                  </a:lnTo>
                  <a:lnTo>
                    <a:pt x="227" y="251"/>
                  </a:lnTo>
                  <a:lnTo>
                    <a:pt x="218" y="247"/>
                  </a:lnTo>
                  <a:lnTo>
                    <a:pt x="209" y="243"/>
                  </a:lnTo>
                  <a:lnTo>
                    <a:pt x="202" y="238"/>
                  </a:lnTo>
                  <a:lnTo>
                    <a:pt x="194" y="232"/>
                  </a:lnTo>
                  <a:lnTo>
                    <a:pt x="187" y="226"/>
                  </a:lnTo>
                  <a:lnTo>
                    <a:pt x="182" y="220"/>
                  </a:lnTo>
                  <a:lnTo>
                    <a:pt x="176" y="212"/>
                  </a:lnTo>
                  <a:lnTo>
                    <a:pt x="171" y="205"/>
                  </a:lnTo>
                  <a:lnTo>
                    <a:pt x="167" y="196"/>
                  </a:lnTo>
                  <a:lnTo>
                    <a:pt x="163" y="187"/>
                  </a:lnTo>
                  <a:lnTo>
                    <a:pt x="161" y="178"/>
                  </a:lnTo>
                  <a:lnTo>
                    <a:pt x="160" y="169"/>
                  </a:lnTo>
                  <a:lnTo>
                    <a:pt x="159" y="159"/>
                  </a:lnTo>
                  <a:lnTo>
                    <a:pt x="159" y="119"/>
                  </a:lnTo>
                  <a:lnTo>
                    <a:pt x="159" y="119"/>
                  </a:lnTo>
                  <a:lnTo>
                    <a:pt x="167" y="114"/>
                  </a:lnTo>
                  <a:lnTo>
                    <a:pt x="173" y="109"/>
                  </a:lnTo>
                  <a:lnTo>
                    <a:pt x="173" y="109"/>
                  </a:lnTo>
                  <a:lnTo>
                    <a:pt x="177" y="104"/>
                  </a:lnTo>
                  <a:lnTo>
                    <a:pt x="181" y="98"/>
                  </a:lnTo>
                  <a:lnTo>
                    <a:pt x="187" y="88"/>
                  </a:lnTo>
                  <a:lnTo>
                    <a:pt x="190" y="76"/>
                  </a:lnTo>
                  <a:lnTo>
                    <a:pt x="191" y="64"/>
                  </a:lnTo>
                  <a:lnTo>
                    <a:pt x="190" y="51"/>
                  </a:lnTo>
                  <a:lnTo>
                    <a:pt x="187" y="39"/>
                  </a:lnTo>
                  <a:lnTo>
                    <a:pt x="181" y="29"/>
                  </a:lnTo>
                  <a:lnTo>
                    <a:pt x="177" y="23"/>
                  </a:lnTo>
                  <a:lnTo>
                    <a:pt x="173" y="19"/>
                  </a:lnTo>
                  <a:lnTo>
                    <a:pt x="173" y="19"/>
                  </a:lnTo>
                  <a:lnTo>
                    <a:pt x="168" y="15"/>
                  </a:lnTo>
                  <a:lnTo>
                    <a:pt x="162" y="10"/>
                  </a:lnTo>
                  <a:lnTo>
                    <a:pt x="152" y="5"/>
                  </a:lnTo>
                  <a:lnTo>
                    <a:pt x="140" y="1"/>
                  </a:lnTo>
                  <a:lnTo>
                    <a:pt x="128" y="0"/>
                  </a:lnTo>
                  <a:lnTo>
                    <a:pt x="115" y="1"/>
                  </a:lnTo>
                  <a:lnTo>
                    <a:pt x="103" y="5"/>
                  </a:lnTo>
                  <a:lnTo>
                    <a:pt x="93" y="10"/>
                  </a:lnTo>
                  <a:lnTo>
                    <a:pt x="87" y="15"/>
                  </a:lnTo>
                  <a:lnTo>
                    <a:pt x="83" y="19"/>
                  </a:lnTo>
                  <a:lnTo>
                    <a:pt x="83" y="19"/>
                  </a:lnTo>
                  <a:lnTo>
                    <a:pt x="79" y="23"/>
                  </a:lnTo>
                  <a:lnTo>
                    <a:pt x="74" y="29"/>
                  </a:lnTo>
                  <a:lnTo>
                    <a:pt x="69" y="39"/>
                  </a:lnTo>
                  <a:lnTo>
                    <a:pt x="66" y="51"/>
                  </a:lnTo>
                  <a:lnTo>
                    <a:pt x="64" y="64"/>
                  </a:lnTo>
                  <a:lnTo>
                    <a:pt x="66" y="76"/>
                  </a:lnTo>
                  <a:lnTo>
                    <a:pt x="69" y="88"/>
                  </a:lnTo>
                  <a:lnTo>
                    <a:pt x="74" y="98"/>
                  </a:lnTo>
                  <a:lnTo>
                    <a:pt x="79" y="104"/>
                  </a:lnTo>
                  <a:lnTo>
                    <a:pt x="83" y="109"/>
                  </a:lnTo>
                  <a:lnTo>
                    <a:pt x="83" y="109"/>
                  </a:lnTo>
                  <a:lnTo>
                    <a:pt x="89" y="114"/>
                  </a:lnTo>
                  <a:lnTo>
                    <a:pt x="96" y="119"/>
                  </a:lnTo>
                  <a:lnTo>
                    <a:pt x="96" y="954"/>
                  </a:lnTo>
                  <a:lnTo>
                    <a:pt x="32" y="954"/>
                  </a:lnTo>
                  <a:lnTo>
                    <a:pt x="32" y="954"/>
                  </a:lnTo>
                  <a:lnTo>
                    <a:pt x="26" y="954"/>
                  </a:lnTo>
                  <a:lnTo>
                    <a:pt x="20" y="957"/>
                  </a:lnTo>
                  <a:lnTo>
                    <a:pt x="14" y="960"/>
                  </a:lnTo>
                  <a:lnTo>
                    <a:pt x="10" y="963"/>
                  </a:lnTo>
                  <a:lnTo>
                    <a:pt x="6" y="968"/>
                  </a:lnTo>
                  <a:lnTo>
                    <a:pt x="2" y="974"/>
                  </a:lnTo>
                  <a:lnTo>
                    <a:pt x="1" y="979"/>
                  </a:lnTo>
                  <a:lnTo>
                    <a:pt x="0" y="986"/>
                  </a:lnTo>
                  <a:lnTo>
                    <a:pt x="0" y="986"/>
                  </a:lnTo>
                  <a:lnTo>
                    <a:pt x="1" y="992"/>
                  </a:lnTo>
                  <a:lnTo>
                    <a:pt x="2" y="998"/>
                  </a:lnTo>
                  <a:lnTo>
                    <a:pt x="6" y="1004"/>
                  </a:lnTo>
                  <a:lnTo>
                    <a:pt x="10" y="1008"/>
                  </a:lnTo>
                  <a:lnTo>
                    <a:pt x="14" y="1012"/>
                  </a:lnTo>
                  <a:lnTo>
                    <a:pt x="20" y="1016"/>
                  </a:lnTo>
                  <a:lnTo>
                    <a:pt x="26" y="1017"/>
                  </a:lnTo>
                  <a:lnTo>
                    <a:pt x="32" y="1018"/>
                  </a:lnTo>
                  <a:lnTo>
                    <a:pt x="223" y="1018"/>
                  </a:lnTo>
                  <a:lnTo>
                    <a:pt x="223" y="1018"/>
                  </a:lnTo>
                  <a:lnTo>
                    <a:pt x="230" y="1017"/>
                  </a:lnTo>
                  <a:lnTo>
                    <a:pt x="235" y="1016"/>
                  </a:lnTo>
                  <a:lnTo>
                    <a:pt x="241" y="1012"/>
                  </a:lnTo>
                  <a:lnTo>
                    <a:pt x="246" y="1008"/>
                  </a:lnTo>
                  <a:lnTo>
                    <a:pt x="249" y="1004"/>
                  </a:lnTo>
                  <a:lnTo>
                    <a:pt x="252" y="998"/>
                  </a:lnTo>
                  <a:lnTo>
                    <a:pt x="255" y="992"/>
                  </a:lnTo>
                  <a:lnTo>
                    <a:pt x="255" y="986"/>
                  </a:lnTo>
                  <a:lnTo>
                    <a:pt x="255" y="986"/>
                  </a:lnTo>
                  <a:lnTo>
                    <a:pt x="255" y="979"/>
                  </a:lnTo>
                  <a:lnTo>
                    <a:pt x="252" y="974"/>
                  </a:lnTo>
                  <a:lnTo>
                    <a:pt x="249" y="968"/>
                  </a:lnTo>
                  <a:lnTo>
                    <a:pt x="246" y="963"/>
                  </a:lnTo>
                  <a:lnTo>
                    <a:pt x="241" y="960"/>
                  </a:lnTo>
                  <a:lnTo>
                    <a:pt x="235" y="957"/>
                  </a:lnTo>
                  <a:lnTo>
                    <a:pt x="230" y="954"/>
                  </a:lnTo>
                  <a:lnTo>
                    <a:pt x="223" y="954"/>
                  </a:lnTo>
                  <a:lnTo>
                    <a:pt x="159" y="954"/>
                  </a:lnTo>
                  <a:lnTo>
                    <a:pt x="159" y="571"/>
                  </a:lnTo>
                  <a:lnTo>
                    <a:pt x="159" y="571"/>
                  </a:lnTo>
                  <a:lnTo>
                    <a:pt x="170" y="579"/>
                  </a:lnTo>
                  <a:lnTo>
                    <a:pt x="181" y="585"/>
                  </a:lnTo>
                  <a:lnTo>
                    <a:pt x="192" y="591"/>
                  </a:lnTo>
                  <a:lnTo>
                    <a:pt x="204" y="595"/>
                  </a:lnTo>
                  <a:lnTo>
                    <a:pt x="216" y="599"/>
                  </a:lnTo>
                  <a:lnTo>
                    <a:pt x="229" y="602"/>
                  </a:lnTo>
                  <a:lnTo>
                    <a:pt x="242" y="604"/>
                  </a:lnTo>
                  <a:lnTo>
                    <a:pt x="255" y="605"/>
                  </a:lnTo>
                  <a:lnTo>
                    <a:pt x="255" y="605"/>
                  </a:lnTo>
                  <a:lnTo>
                    <a:pt x="271" y="604"/>
                  </a:lnTo>
                  <a:lnTo>
                    <a:pt x="287" y="602"/>
                  </a:lnTo>
                  <a:lnTo>
                    <a:pt x="302" y="597"/>
                  </a:lnTo>
                  <a:lnTo>
                    <a:pt x="317" y="592"/>
                  </a:lnTo>
                  <a:lnTo>
                    <a:pt x="331" y="585"/>
                  </a:lnTo>
                  <a:lnTo>
                    <a:pt x="344" y="577"/>
                  </a:lnTo>
                  <a:lnTo>
                    <a:pt x="356" y="568"/>
                  </a:lnTo>
                  <a:lnTo>
                    <a:pt x="367" y="558"/>
                  </a:lnTo>
                  <a:lnTo>
                    <a:pt x="378" y="547"/>
                  </a:lnTo>
                  <a:lnTo>
                    <a:pt x="387" y="534"/>
                  </a:lnTo>
                  <a:lnTo>
                    <a:pt x="395" y="521"/>
                  </a:lnTo>
                  <a:lnTo>
                    <a:pt x="402" y="507"/>
                  </a:lnTo>
                  <a:lnTo>
                    <a:pt x="407" y="492"/>
                  </a:lnTo>
                  <a:lnTo>
                    <a:pt x="410" y="477"/>
                  </a:lnTo>
                  <a:lnTo>
                    <a:pt x="413" y="462"/>
                  </a:lnTo>
                  <a:lnTo>
                    <a:pt x="414" y="445"/>
                  </a:lnTo>
                  <a:lnTo>
                    <a:pt x="414" y="445"/>
                  </a:lnTo>
                  <a:lnTo>
                    <a:pt x="414" y="435"/>
                  </a:lnTo>
                  <a:lnTo>
                    <a:pt x="415" y="426"/>
                  </a:lnTo>
                  <a:lnTo>
                    <a:pt x="419" y="417"/>
                  </a:lnTo>
                  <a:lnTo>
                    <a:pt x="422" y="408"/>
                  </a:lnTo>
                  <a:lnTo>
                    <a:pt x="425" y="400"/>
                  </a:lnTo>
                  <a:lnTo>
                    <a:pt x="431" y="392"/>
                  </a:lnTo>
                  <a:lnTo>
                    <a:pt x="436" y="385"/>
                  </a:lnTo>
                  <a:lnTo>
                    <a:pt x="442" y="378"/>
                  </a:lnTo>
                  <a:lnTo>
                    <a:pt x="449" y="372"/>
                  </a:lnTo>
                  <a:lnTo>
                    <a:pt x="456" y="367"/>
                  </a:lnTo>
                  <a:lnTo>
                    <a:pt x="464" y="361"/>
                  </a:lnTo>
                  <a:lnTo>
                    <a:pt x="472" y="357"/>
                  </a:lnTo>
                  <a:lnTo>
                    <a:pt x="481" y="354"/>
                  </a:lnTo>
                  <a:lnTo>
                    <a:pt x="491" y="352"/>
                  </a:lnTo>
                  <a:lnTo>
                    <a:pt x="499" y="350"/>
                  </a:lnTo>
                  <a:lnTo>
                    <a:pt x="509" y="349"/>
                  </a:lnTo>
                  <a:lnTo>
                    <a:pt x="509" y="349"/>
                  </a:lnTo>
                  <a:lnTo>
                    <a:pt x="520" y="350"/>
                  </a:lnTo>
                  <a:lnTo>
                    <a:pt x="528" y="352"/>
                  </a:lnTo>
                  <a:lnTo>
                    <a:pt x="538" y="354"/>
                  </a:lnTo>
                  <a:lnTo>
                    <a:pt x="546" y="357"/>
                  </a:lnTo>
                  <a:lnTo>
                    <a:pt x="555" y="361"/>
                  </a:lnTo>
                  <a:lnTo>
                    <a:pt x="562" y="367"/>
                  </a:lnTo>
                  <a:lnTo>
                    <a:pt x="570" y="372"/>
                  </a:lnTo>
                  <a:lnTo>
                    <a:pt x="576" y="378"/>
                  </a:lnTo>
                  <a:lnTo>
                    <a:pt x="583" y="385"/>
                  </a:lnTo>
                  <a:lnTo>
                    <a:pt x="588" y="392"/>
                  </a:lnTo>
                  <a:lnTo>
                    <a:pt x="594" y="400"/>
                  </a:lnTo>
                  <a:lnTo>
                    <a:pt x="597" y="408"/>
                  </a:lnTo>
                  <a:lnTo>
                    <a:pt x="600" y="417"/>
                  </a:lnTo>
                  <a:lnTo>
                    <a:pt x="603" y="426"/>
                  </a:lnTo>
                  <a:lnTo>
                    <a:pt x="604" y="435"/>
                  </a:lnTo>
                  <a:lnTo>
                    <a:pt x="604" y="445"/>
                  </a:lnTo>
                  <a:lnTo>
                    <a:pt x="604" y="445"/>
                  </a:lnTo>
                  <a:lnTo>
                    <a:pt x="605" y="451"/>
                  </a:lnTo>
                  <a:lnTo>
                    <a:pt x="608" y="458"/>
                  </a:lnTo>
                  <a:lnTo>
                    <a:pt x="610" y="463"/>
                  </a:lnTo>
                  <a:lnTo>
                    <a:pt x="614" y="467"/>
                  </a:lnTo>
                  <a:lnTo>
                    <a:pt x="618" y="472"/>
                  </a:lnTo>
                  <a:lnTo>
                    <a:pt x="624" y="475"/>
                  </a:lnTo>
                  <a:lnTo>
                    <a:pt x="630" y="476"/>
                  </a:lnTo>
                  <a:lnTo>
                    <a:pt x="637" y="477"/>
                  </a:lnTo>
                  <a:lnTo>
                    <a:pt x="637" y="477"/>
                  </a:lnTo>
                  <a:lnTo>
                    <a:pt x="643" y="476"/>
                  </a:lnTo>
                  <a:lnTo>
                    <a:pt x="649" y="475"/>
                  </a:lnTo>
                  <a:lnTo>
                    <a:pt x="655" y="472"/>
                  </a:lnTo>
                  <a:lnTo>
                    <a:pt x="659" y="467"/>
                  </a:lnTo>
                  <a:lnTo>
                    <a:pt x="663" y="463"/>
                  </a:lnTo>
                  <a:lnTo>
                    <a:pt x="665" y="458"/>
                  </a:lnTo>
                  <a:lnTo>
                    <a:pt x="668" y="451"/>
                  </a:lnTo>
                  <a:lnTo>
                    <a:pt x="669" y="445"/>
                  </a:lnTo>
                  <a:lnTo>
                    <a:pt x="669" y="159"/>
                  </a:lnTo>
                  <a:lnTo>
                    <a:pt x="669" y="159"/>
                  </a:lnTo>
                  <a:lnTo>
                    <a:pt x="668" y="142"/>
                  </a:lnTo>
                  <a:lnTo>
                    <a:pt x="665" y="127"/>
                  </a:lnTo>
                  <a:lnTo>
                    <a:pt x="661" y="112"/>
                  </a:lnTo>
                  <a:lnTo>
                    <a:pt x="656" y="97"/>
                  </a:lnTo>
                  <a:lnTo>
                    <a:pt x="649" y="83"/>
                  </a:lnTo>
                  <a:lnTo>
                    <a:pt x="641" y="70"/>
                  </a:lnTo>
                  <a:lnTo>
                    <a:pt x="632" y="58"/>
                  </a:lnTo>
                  <a:lnTo>
                    <a:pt x="621" y="47"/>
                  </a:lnTo>
                  <a:lnTo>
                    <a:pt x="611" y="36"/>
                  </a:lnTo>
                  <a:lnTo>
                    <a:pt x="598" y="27"/>
                  </a:lnTo>
                  <a:lnTo>
                    <a:pt x="585" y="19"/>
                  </a:lnTo>
                  <a:lnTo>
                    <a:pt x="571" y="12"/>
                  </a:lnTo>
                  <a:lnTo>
                    <a:pt x="556" y="7"/>
                  </a:lnTo>
                  <a:lnTo>
                    <a:pt x="541" y="3"/>
                  </a:lnTo>
                  <a:lnTo>
                    <a:pt x="526" y="1"/>
                  </a:lnTo>
                  <a:lnTo>
                    <a:pt x="509" y="0"/>
                  </a:lnTo>
                  <a:lnTo>
                    <a:pt x="509" y="0"/>
                  </a:lnTo>
                  <a:close/>
                  <a:moveTo>
                    <a:pt x="604" y="318"/>
                  </a:moveTo>
                  <a:lnTo>
                    <a:pt x="604" y="318"/>
                  </a:lnTo>
                  <a:lnTo>
                    <a:pt x="595" y="311"/>
                  </a:lnTo>
                  <a:lnTo>
                    <a:pt x="584" y="304"/>
                  </a:lnTo>
                  <a:lnTo>
                    <a:pt x="572" y="299"/>
                  </a:lnTo>
                  <a:lnTo>
                    <a:pt x="560" y="295"/>
                  </a:lnTo>
                  <a:lnTo>
                    <a:pt x="549" y="291"/>
                  </a:lnTo>
                  <a:lnTo>
                    <a:pt x="536" y="288"/>
                  </a:lnTo>
                  <a:lnTo>
                    <a:pt x="523" y="287"/>
                  </a:lnTo>
                  <a:lnTo>
                    <a:pt x="509" y="286"/>
                  </a:lnTo>
                  <a:lnTo>
                    <a:pt x="509" y="286"/>
                  </a:lnTo>
                  <a:lnTo>
                    <a:pt x="493" y="287"/>
                  </a:lnTo>
                  <a:lnTo>
                    <a:pt x="478" y="289"/>
                  </a:lnTo>
                  <a:lnTo>
                    <a:pt x="462" y="294"/>
                  </a:lnTo>
                  <a:lnTo>
                    <a:pt x="448" y="299"/>
                  </a:lnTo>
                  <a:lnTo>
                    <a:pt x="434" y="305"/>
                  </a:lnTo>
                  <a:lnTo>
                    <a:pt x="421" y="314"/>
                  </a:lnTo>
                  <a:lnTo>
                    <a:pt x="408" y="323"/>
                  </a:lnTo>
                  <a:lnTo>
                    <a:pt x="397" y="333"/>
                  </a:lnTo>
                  <a:lnTo>
                    <a:pt x="387" y="344"/>
                  </a:lnTo>
                  <a:lnTo>
                    <a:pt x="378" y="357"/>
                  </a:lnTo>
                  <a:lnTo>
                    <a:pt x="369" y="370"/>
                  </a:lnTo>
                  <a:lnTo>
                    <a:pt x="363" y="384"/>
                  </a:lnTo>
                  <a:lnTo>
                    <a:pt x="358" y="398"/>
                  </a:lnTo>
                  <a:lnTo>
                    <a:pt x="353" y="414"/>
                  </a:lnTo>
                  <a:lnTo>
                    <a:pt x="351" y="429"/>
                  </a:lnTo>
                  <a:lnTo>
                    <a:pt x="350" y="445"/>
                  </a:lnTo>
                  <a:lnTo>
                    <a:pt x="350" y="445"/>
                  </a:lnTo>
                  <a:lnTo>
                    <a:pt x="350" y="455"/>
                  </a:lnTo>
                  <a:lnTo>
                    <a:pt x="348" y="464"/>
                  </a:lnTo>
                  <a:lnTo>
                    <a:pt x="346" y="474"/>
                  </a:lnTo>
                  <a:lnTo>
                    <a:pt x="343" y="482"/>
                  </a:lnTo>
                  <a:lnTo>
                    <a:pt x="338" y="491"/>
                  </a:lnTo>
                  <a:lnTo>
                    <a:pt x="334" y="499"/>
                  </a:lnTo>
                  <a:lnTo>
                    <a:pt x="329" y="506"/>
                  </a:lnTo>
                  <a:lnTo>
                    <a:pt x="322" y="512"/>
                  </a:lnTo>
                  <a:lnTo>
                    <a:pt x="316" y="519"/>
                  </a:lnTo>
                  <a:lnTo>
                    <a:pt x="308" y="524"/>
                  </a:lnTo>
                  <a:lnTo>
                    <a:pt x="301" y="530"/>
                  </a:lnTo>
                  <a:lnTo>
                    <a:pt x="292" y="533"/>
                  </a:lnTo>
                  <a:lnTo>
                    <a:pt x="284" y="536"/>
                  </a:lnTo>
                  <a:lnTo>
                    <a:pt x="274" y="538"/>
                  </a:lnTo>
                  <a:lnTo>
                    <a:pt x="264" y="540"/>
                  </a:lnTo>
                  <a:lnTo>
                    <a:pt x="255" y="540"/>
                  </a:lnTo>
                  <a:lnTo>
                    <a:pt x="255" y="540"/>
                  </a:lnTo>
                  <a:lnTo>
                    <a:pt x="245" y="540"/>
                  </a:lnTo>
                  <a:lnTo>
                    <a:pt x="235" y="538"/>
                  </a:lnTo>
                  <a:lnTo>
                    <a:pt x="227" y="536"/>
                  </a:lnTo>
                  <a:lnTo>
                    <a:pt x="218" y="533"/>
                  </a:lnTo>
                  <a:lnTo>
                    <a:pt x="209" y="530"/>
                  </a:lnTo>
                  <a:lnTo>
                    <a:pt x="202" y="524"/>
                  </a:lnTo>
                  <a:lnTo>
                    <a:pt x="194" y="519"/>
                  </a:lnTo>
                  <a:lnTo>
                    <a:pt x="187" y="512"/>
                  </a:lnTo>
                  <a:lnTo>
                    <a:pt x="182" y="506"/>
                  </a:lnTo>
                  <a:lnTo>
                    <a:pt x="176" y="499"/>
                  </a:lnTo>
                  <a:lnTo>
                    <a:pt x="171" y="491"/>
                  </a:lnTo>
                  <a:lnTo>
                    <a:pt x="167" y="482"/>
                  </a:lnTo>
                  <a:lnTo>
                    <a:pt x="163" y="474"/>
                  </a:lnTo>
                  <a:lnTo>
                    <a:pt x="161" y="464"/>
                  </a:lnTo>
                  <a:lnTo>
                    <a:pt x="160" y="455"/>
                  </a:lnTo>
                  <a:lnTo>
                    <a:pt x="159" y="445"/>
                  </a:lnTo>
                  <a:lnTo>
                    <a:pt x="159" y="285"/>
                  </a:lnTo>
                  <a:lnTo>
                    <a:pt x="159" y="285"/>
                  </a:lnTo>
                  <a:lnTo>
                    <a:pt x="170" y="293"/>
                  </a:lnTo>
                  <a:lnTo>
                    <a:pt x="181" y="299"/>
                  </a:lnTo>
                  <a:lnTo>
                    <a:pt x="192" y="304"/>
                  </a:lnTo>
                  <a:lnTo>
                    <a:pt x="204" y="310"/>
                  </a:lnTo>
                  <a:lnTo>
                    <a:pt x="216" y="313"/>
                  </a:lnTo>
                  <a:lnTo>
                    <a:pt x="229" y="316"/>
                  </a:lnTo>
                  <a:lnTo>
                    <a:pt x="242" y="317"/>
                  </a:lnTo>
                  <a:lnTo>
                    <a:pt x="255" y="318"/>
                  </a:lnTo>
                  <a:lnTo>
                    <a:pt x="255" y="318"/>
                  </a:lnTo>
                  <a:lnTo>
                    <a:pt x="271" y="317"/>
                  </a:lnTo>
                  <a:lnTo>
                    <a:pt x="287" y="315"/>
                  </a:lnTo>
                  <a:lnTo>
                    <a:pt x="302" y="311"/>
                  </a:lnTo>
                  <a:lnTo>
                    <a:pt x="317" y="305"/>
                  </a:lnTo>
                  <a:lnTo>
                    <a:pt x="331" y="299"/>
                  </a:lnTo>
                  <a:lnTo>
                    <a:pt x="344" y="290"/>
                  </a:lnTo>
                  <a:lnTo>
                    <a:pt x="356" y="282"/>
                  </a:lnTo>
                  <a:lnTo>
                    <a:pt x="367" y="271"/>
                  </a:lnTo>
                  <a:lnTo>
                    <a:pt x="378" y="260"/>
                  </a:lnTo>
                  <a:lnTo>
                    <a:pt x="387" y="247"/>
                  </a:lnTo>
                  <a:lnTo>
                    <a:pt x="395" y="235"/>
                  </a:lnTo>
                  <a:lnTo>
                    <a:pt x="402" y="221"/>
                  </a:lnTo>
                  <a:lnTo>
                    <a:pt x="407" y="207"/>
                  </a:lnTo>
                  <a:lnTo>
                    <a:pt x="410" y="191"/>
                  </a:lnTo>
                  <a:lnTo>
                    <a:pt x="413" y="176"/>
                  </a:lnTo>
                  <a:lnTo>
                    <a:pt x="414" y="159"/>
                  </a:lnTo>
                  <a:lnTo>
                    <a:pt x="414" y="159"/>
                  </a:lnTo>
                  <a:lnTo>
                    <a:pt x="414" y="150"/>
                  </a:lnTo>
                  <a:lnTo>
                    <a:pt x="415" y="140"/>
                  </a:lnTo>
                  <a:lnTo>
                    <a:pt x="419" y="130"/>
                  </a:lnTo>
                  <a:lnTo>
                    <a:pt x="422" y="122"/>
                  </a:lnTo>
                  <a:lnTo>
                    <a:pt x="425" y="113"/>
                  </a:lnTo>
                  <a:lnTo>
                    <a:pt x="431" y="106"/>
                  </a:lnTo>
                  <a:lnTo>
                    <a:pt x="436" y="98"/>
                  </a:lnTo>
                  <a:lnTo>
                    <a:pt x="442" y="92"/>
                  </a:lnTo>
                  <a:lnTo>
                    <a:pt x="449" y="85"/>
                  </a:lnTo>
                  <a:lnTo>
                    <a:pt x="456" y="80"/>
                  </a:lnTo>
                  <a:lnTo>
                    <a:pt x="464" y="75"/>
                  </a:lnTo>
                  <a:lnTo>
                    <a:pt x="472" y="71"/>
                  </a:lnTo>
                  <a:lnTo>
                    <a:pt x="481" y="68"/>
                  </a:lnTo>
                  <a:lnTo>
                    <a:pt x="491" y="65"/>
                  </a:lnTo>
                  <a:lnTo>
                    <a:pt x="499" y="64"/>
                  </a:lnTo>
                  <a:lnTo>
                    <a:pt x="509" y="64"/>
                  </a:lnTo>
                  <a:lnTo>
                    <a:pt x="509" y="64"/>
                  </a:lnTo>
                  <a:lnTo>
                    <a:pt x="520" y="64"/>
                  </a:lnTo>
                  <a:lnTo>
                    <a:pt x="528" y="65"/>
                  </a:lnTo>
                  <a:lnTo>
                    <a:pt x="538" y="68"/>
                  </a:lnTo>
                  <a:lnTo>
                    <a:pt x="546" y="71"/>
                  </a:lnTo>
                  <a:lnTo>
                    <a:pt x="555" y="75"/>
                  </a:lnTo>
                  <a:lnTo>
                    <a:pt x="562" y="80"/>
                  </a:lnTo>
                  <a:lnTo>
                    <a:pt x="570" y="85"/>
                  </a:lnTo>
                  <a:lnTo>
                    <a:pt x="576" y="92"/>
                  </a:lnTo>
                  <a:lnTo>
                    <a:pt x="583" y="98"/>
                  </a:lnTo>
                  <a:lnTo>
                    <a:pt x="588" y="106"/>
                  </a:lnTo>
                  <a:lnTo>
                    <a:pt x="594" y="113"/>
                  </a:lnTo>
                  <a:lnTo>
                    <a:pt x="597" y="122"/>
                  </a:lnTo>
                  <a:lnTo>
                    <a:pt x="600" y="130"/>
                  </a:lnTo>
                  <a:lnTo>
                    <a:pt x="603" y="140"/>
                  </a:lnTo>
                  <a:lnTo>
                    <a:pt x="604" y="150"/>
                  </a:lnTo>
                  <a:lnTo>
                    <a:pt x="604" y="159"/>
                  </a:lnTo>
                  <a:lnTo>
                    <a:pt x="604" y="318"/>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39" name="组合 38">
            <a:extLst>
              <a:ext uri="{FF2B5EF4-FFF2-40B4-BE49-F238E27FC236}">
                <a16:creationId xmlns:a16="http://schemas.microsoft.com/office/drawing/2014/main" id="{25726567-981C-4484-95A9-C757C08D12F0}"/>
              </a:ext>
            </a:extLst>
          </p:cNvPr>
          <p:cNvGrpSpPr/>
          <p:nvPr/>
        </p:nvGrpSpPr>
        <p:grpSpPr>
          <a:xfrm>
            <a:off x="6511927" y="4838024"/>
            <a:ext cx="792000" cy="792000"/>
            <a:chOff x="8001000" y="3009900"/>
            <a:chExt cx="792000" cy="792000"/>
          </a:xfrm>
          <a:solidFill>
            <a:srgbClr val="FFD966"/>
          </a:solidFill>
        </p:grpSpPr>
        <p:sp>
          <p:nvSpPr>
            <p:cNvPr id="40" name="椭圆 39">
              <a:extLst>
                <a:ext uri="{FF2B5EF4-FFF2-40B4-BE49-F238E27FC236}">
                  <a16:creationId xmlns:a16="http://schemas.microsoft.com/office/drawing/2014/main" id="{889EFFE1-5685-466D-82C8-FF79BAF5FE4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1" name="Freeform 6">
              <a:extLst>
                <a:ext uri="{FF2B5EF4-FFF2-40B4-BE49-F238E27FC236}">
                  <a16:creationId xmlns:a16="http://schemas.microsoft.com/office/drawing/2014/main" id="{30751E4B-8547-4B18-8100-B42DA15FED66}"/>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grpSp>
        <p:nvGrpSpPr>
          <p:cNvPr id="42" name="组合 41">
            <a:extLst>
              <a:ext uri="{FF2B5EF4-FFF2-40B4-BE49-F238E27FC236}">
                <a16:creationId xmlns:a16="http://schemas.microsoft.com/office/drawing/2014/main" id="{736FFCDF-2B39-4E25-BE6D-60CB5F025172}"/>
              </a:ext>
            </a:extLst>
          </p:cNvPr>
          <p:cNvGrpSpPr/>
          <p:nvPr/>
        </p:nvGrpSpPr>
        <p:grpSpPr>
          <a:xfrm>
            <a:off x="6511928" y="1964494"/>
            <a:ext cx="792000" cy="792000"/>
            <a:chOff x="8001000" y="3009900"/>
            <a:chExt cx="792000" cy="792000"/>
          </a:xfrm>
          <a:solidFill>
            <a:srgbClr val="FFD966"/>
          </a:solidFill>
        </p:grpSpPr>
        <p:sp>
          <p:nvSpPr>
            <p:cNvPr id="43" name="椭圆 42">
              <a:extLst>
                <a:ext uri="{FF2B5EF4-FFF2-40B4-BE49-F238E27FC236}">
                  <a16:creationId xmlns:a16="http://schemas.microsoft.com/office/drawing/2014/main" id="{AF68CC3D-FB92-4678-8073-254A16EFF0A0}"/>
                </a:ext>
              </a:extLst>
            </p:cNvPr>
            <p:cNvSpPr/>
            <p:nvPr/>
          </p:nvSpPr>
          <p:spPr>
            <a:xfrm>
              <a:off x="8001000" y="3009900"/>
              <a:ext cx="792000" cy="792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4" name="Freeform 6">
              <a:extLst>
                <a:ext uri="{FF2B5EF4-FFF2-40B4-BE49-F238E27FC236}">
                  <a16:creationId xmlns:a16="http://schemas.microsoft.com/office/drawing/2014/main" id="{D5885133-F1BA-4B3E-8A44-0D6C2F9CE02F}"/>
                </a:ext>
              </a:extLst>
            </p:cNvPr>
            <p:cNvSpPr>
              <a:spLocks noEditPoints="1"/>
            </p:cNvSpPr>
            <p:nvPr/>
          </p:nvSpPr>
          <p:spPr bwMode="auto">
            <a:xfrm>
              <a:off x="8235075" y="3244334"/>
              <a:ext cx="323850" cy="32385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rgbClr val="26262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grpSp>
      <p:sp>
        <p:nvSpPr>
          <p:cNvPr id="45" name="文本框 44">
            <a:extLst>
              <a:ext uri="{FF2B5EF4-FFF2-40B4-BE49-F238E27FC236}">
                <a16:creationId xmlns:a16="http://schemas.microsoft.com/office/drawing/2014/main" id="{649E60EE-A715-432B-9BDD-BDD540A7197E}"/>
              </a:ext>
            </a:extLst>
          </p:cNvPr>
          <p:cNvSpPr txBox="1"/>
          <p:nvPr/>
        </p:nvSpPr>
        <p:spPr>
          <a:xfrm>
            <a:off x="7522762" y="1902173"/>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a:solidFill>
                  <a:schemeClr val="tx1">
                    <a:lumMod val="75000"/>
                    <a:lumOff val="25000"/>
                  </a:schemeClr>
                </a:solidFill>
                <a:latin typeface="+mj-lt"/>
                <a:ea typeface="+mn-ea"/>
                <a:cs typeface="+mn-ea"/>
                <a:sym typeface="+mn-lt"/>
              </a:rPr>
              <a:t>Forum</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46" name="TextBox 34">
            <a:extLst>
              <a:ext uri="{FF2B5EF4-FFF2-40B4-BE49-F238E27FC236}">
                <a16:creationId xmlns:a16="http://schemas.microsoft.com/office/drawing/2014/main" id="{F1945853-130C-4898-836A-C3B06A8C9249}"/>
              </a:ext>
            </a:extLst>
          </p:cNvPr>
          <p:cNvSpPr txBox="1"/>
          <p:nvPr/>
        </p:nvSpPr>
        <p:spPr>
          <a:xfrm>
            <a:off x="7538204" y="227520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Genius hath electric power which earth can never tame.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7" name="文本框 46">
            <a:extLst>
              <a:ext uri="{FF2B5EF4-FFF2-40B4-BE49-F238E27FC236}">
                <a16:creationId xmlns:a16="http://schemas.microsoft.com/office/drawing/2014/main" id="{6C450039-361F-46FE-B0B4-889358A73D69}"/>
              </a:ext>
            </a:extLst>
          </p:cNvPr>
          <p:cNvSpPr txBox="1"/>
          <p:nvPr/>
        </p:nvSpPr>
        <p:spPr>
          <a:xfrm>
            <a:off x="7538002" y="3292231"/>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ServIces</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48" name="TextBox 34">
            <a:extLst>
              <a:ext uri="{FF2B5EF4-FFF2-40B4-BE49-F238E27FC236}">
                <a16:creationId xmlns:a16="http://schemas.microsoft.com/office/drawing/2014/main" id="{53195EB6-62A9-429D-B984-EC89789A5D90}"/>
              </a:ext>
            </a:extLst>
          </p:cNvPr>
          <p:cNvSpPr txBox="1"/>
          <p:nvPr/>
        </p:nvSpPr>
        <p:spPr>
          <a:xfrm>
            <a:off x="7553444" y="3665220"/>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feel very strongly that change is good because it stirs up the system.</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49" name="文本框 48">
            <a:extLst>
              <a:ext uri="{FF2B5EF4-FFF2-40B4-BE49-F238E27FC236}">
                <a16:creationId xmlns:a16="http://schemas.microsoft.com/office/drawing/2014/main" id="{B24BAE74-2B04-4277-B530-BC60860E8684}"/>
              </a:ext>
            </a:extLst>
          </p:cNvPr>
          <p:cNvSpPr txBox="1"/>
          <p:nvPr/>
        </p:nvSpPr>
        <p:spPr>
          <a:xfrm>
            <a:off x="7553242" y="4668319"/>
            <a:ext cx="3058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TImelIne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50" name="TextBox 34">
            <a:extLst>
              <a:ext uri="{FF2B5EF4-FFF2-40B4-BE49-F238E27FC236}">
                <a16:creationId xmlns:a16="http://schemas.microsoft.com/office/drawing/2014/main" id="{9490CA93-333B-475C-AC66-2DFB2FFDA9DA}"/>
              </a:ext>
            </a:extLst>
          </p:cNvPr>
          <p:cNvSpPr txBox="1"/>
          <p:nvPr/>
        </p:nvSpPr>
        <p:spPr>
          <a:xfrm>
            <a:off x="7568684" y="5041265"/>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large income is the best recipe for happiness I ever heard of.</a:t>
            </a:r>
          </a:p>
        </p:txBody>
      </p:sp>
    </p:spTree>
    <p:extLst>
      <p:ext uri="{BB962C8B-B14F-4D97-AF65-F5344CB8AC3E}">
        <p14:creationId xmlns:p14="http://schemas.microsoft.com/office/powerpoint/2010/main" val="240885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par>
                          <p:cTn id="11" fill="hold">
                            <p:stCondLst>
                              <p:cond delay="750"/>
                            </p:stCondLst>
                            <p:childTnLst>
                              <p:par>
                                <p:cTn id="12" presetID="49" presetClass="entr" presetSubtype="0" decel="1000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750" fill="hold"/>
                                        <p:tgtEl>
                                          <p:spTgt spid="9"/>
                                        </p:tgtEl>
                                        <p:attrNameLst>
                                          <p:attrName>ppt_w</p:attrName>
                                        </p:attrNameLst>
                                      </p:cBhvr>
                                      <p:tavLst>
                                        <p:tav tm="0">
                                          <p:val>
                                            <p:fltVal val="0"/>
                                          </p:val>
                                        </p:tav>
                                        <p:tav tm="100000">
                                          <p:val>
                                            <p:strVal val="#ppt_w"/>
                                          </p:val>
                                        </p:tav>
                                      </p:tavLst>
                                    </p:anim>
                                    <p:anim calcmode="lin" valueType="num">
                                      <p:cBhvr>
                                        <p:cTn id="15" dur="750" fill="hold"/>
                                        <p:tgtEl>
                                          <p:spTgt spid="9"/>
                                        </p:tgtEl>
                                        <p:attrNameLst>
                                          <p:attrName>ppt_h</p:attrName>
                                        </p:attrNameLst>
                                      </p:cBhvr>
                                      <p:tavLst>
                                        <p:tav tm="0">
                                          <p:val>
                                            <p:fltVal val="0"/>
                                          </p:val>
                                        </p:tav>
                                        <p:tav tm="100000">
                                          <p:val>
                                            <p:strVal val="#ppt_h"/>
                                          </p:val>
                                        </p:tav>
                                      </p:tavLst>
                                    </p:anim>
                                    <p:anim calcmode="lin" valueType="num">
                                      <p:cBhvr>
                                        <p:cTn id="16" dur="750" fill="hold"/>
                                        <p:tgtEl>
                                          <p:spTgt spid="9"/>
                                        </p:tgtEl>
                                        <p:attrNameLst>
                                          <p:attrName>style.rotation</p:attrName>
                                        </p:attrNameLst>
                                      </p:cBhvr>
                                      <p:tavLst>
                                        <p:tav tm="0">
                                          <p:val>
                                            <p:fltVal val="360"/>
                                          </p:val>
                                        </p:tav>
                                        <p:tav tm="100000">
                                          <p:val>
                                            <p:fltVal val="0"/>
                                          </p:val>
                                        </p:tav>
                                      </p:tavLst>
                                    </p:anim>
                                    <p:animEffect transition="in" filter="fade">
                                      <p:cBhvr>
                                        <p:cTn id="17" dur="750"/>
                                        <p:tgtEl>
                                          <p:spTgt spid="9"/>
                                        </p:tgtEl>
                                      </p:cBhvr>
                                    </p:animEffect>
                                  </p:childTnLst>
                                </p:cTn>
                              </p:par>
                            </p:childTnLst>
                          </p:cTn>
                        </p:par>
                        <p:par>
                          <p:cTn id="18" fill="hold">
                            <p:stCondLst>
                              <p:cond delay="1500"/>
                            </p:stCondLst>
                            <p:childTnLst>
                              <p:par>
                                <p:cTn id="19" presetID="49" presetClass="entr" presetSubtype="0" decel="10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 calcmode="lin" valueType="num">
                                      <p:cBhvr>
                                        <p:cTn id="23" dur="750" fill="hold"/>
                                        <p:tgtEl>
                                          <p:spTgt spid="12"/>
                                        </p:tgtEl>
                                        <p:attrNameLst>
                                          <p:attrName>style.rotation</p:attrName>
                                        </p:attrNameLst>
                                      </p:cBhvr>
                                      <p:tavLst>
                                        <p:tav tm="0">
                                          <p:val>
                                            <p:fltVal val="360"/>
                                          </p:val>
                                        </p:tav>
                                        <p:tav tm="100000">
                                          <p:val>
                                            <p:fltVal val="0"/>
                                          </p:val>
                                        </p:tav>
                                      </p:tavLst>
                                    </p:anim>
                                    <p:animEffect transition="in" filter="fade">
                                      <p:cBhvr>
                                        <p:cTn id="24" dur="750"/>
                                        <p:tgtEl>
                                          <p:spTgt spid="12"/>
                                        </p:tgtEl>
                                      </p:cBhvr>
                                    </p:animEffect>
                                  </p:childTnLst>
                                </p:cTn>
                              </p:par>
                            </p:childTnLst>
                          </p:cTn>
                        </p:par>
                        <p:par>
                          <p:cTn id="25" fill="hold">
                            <p:stCondLst>
                              <p:cond delay="2250"/>
                            </p:stCondLst>
                            <p:childTnLst>
                              <p:par>
                                <p:cTn id="26" presetID="53" presetClass="entr" presetSubtype="16"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5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childTnLst>
                          </p:cTn>
                        </p:par>
                        <p:par>
                          <p:cTn id="42" fill="hold">
                            <p:stCondLst>
                              <p:cond delay="3750"/>
                            </p:stCondLst>
                            <p:childTnLst>
                              <p:par>
                                <p:cTn id="43" presetID="2" presetClass="entr" presetSubtype="4"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par>
                          <p:cTn id="47" fill="hold">
                            <p:stCondLst>
                              <p:cond delay="4250"/>
                            </p:stCondLst>
                            <p:childTnLst>
                              <p:par>
                                <p:cTn id="48" presetID="53" presetClass="entr" presetSubtype="16"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par>
                          <p:cTn id="53" fill="hold">
                            <p:stCondLst>
                              <p:cond delay="4750"/>
                            </p:stCondLst>
                            <p:childTnLst>
                              <p:par>
                                <p:cTn id="54" presetID="2" presetClass="entr" presetSubtype="4"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ppt_x"/>
                                          </p:val>
                                        </p:tav>
                                        <p:tav tm="100000">
                                          <p:val>
                                            <p:strVal val="#ppt_x"/>
                                          </p:val>
                                        </p:tav>
                                      </p:tavLst>
                                    </p:anim>
                                    <p:anim calcmode="lin" valueType="num">
                                      <p:cBhvr additive="base">
                                        <p:cTn id="57" dur="500" fill="hold"/>
                                        <p:tgtEl>
                                          <p:spTgt spid="20"/>
                                        </p:tgtEl>
                                        <p:attrNameLst>
                                          <p:attrName>ppt_y</p:attrName>
                                        </p:attrNameLst>
                                      </p:cBhvr>
                                      <p:tavLst>
                                        <p:tav tm="0">
                                          <p:val>
                                            <p:strVal val="1+#ppt_h/2"/>
                                          </p:val>
                                        </p:tav>
                                        <p:tav tm="100000">
                                          <p:val>
                                            <p:strVal val="#ppt_y"/>
                                          </p:val>
                                        </p:tav>
                                      </p:tavLst>
                                    </p:anim>
                                  </p:childTnLst>
                                </p:cTn>
                              </p:par>
                            </p:childTnLst>
                          </p:cTn>
                        </p:par>
                        <p:par>
                          <p:cTn id="58" fill="hold">
                            <p:stCondLst>
                              <p:cond delay="5250"/>
                            </p:stCondLst>
                            <p:childTnLst>
                              <p:par>
                                <p:cTn id="59" presetID="49" presetClass="entr" presetSubtype="0" decel="10000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750" fill="hold"/>
                                        <p:tgtEl>
                                          <p:spTgt spid="36"/>
                                        </p:tgtEl>
                                        <p:attrNameLst>
                                          <p:attrName>ppt_w</p:attrName>
                                        </p:attrNameLst>
                                      </p:cBhvr>
                                      <p:tavLst>
                                        <p:tav tm="0">
                                          <p:val>
                                            <p:fltVal val="0"/>
                                          </p:val>
                                        </p:tav>
                                        <p:tav tm="100000">
                                          <p:val>
                                            <p:strVal val="#ppt_w"/>
                                          </p:val>
                                        </p:tav>
                                      </p:tavLst>
                                    </p:anim>
                                    <p:anim calcmode="lin" valueType="num">
                                      <p:cBhvr>
                                        <p:cTn id="62" dur="750" fill="hold"/>
                                        <p:tgtEl>
                                          <p:spTgt spid="36"/>
                                        </p:tgtEl>
                                        <p:attrNameLst>
                                          <p:attrName>ppt_h</p:attrName>
                                        </p:attrNameLst>
                                      </p:cBhvr>
                                      <p:tavLst>
                                        <p:tav tm="0">
                                          <p:val>
                                            <p:fltVal val="0"/>
                                          </p:val>
                                        </p:tav>
                                        <p:tav tm="100000">
                                          <p:val>
                                            <p:strVal val="#ppt_h"/>
                                          </p:val>
                                        </p:tav>
                                      </p:tavLst>
                                    </p:anim>
                                    <p:anim calcmode="lin" valueType="num">
                                      <p:cBhvr>
                                        <p:cTn id="63" dur="750" fill="hold"/>
                                        <p:tgtEl>
                                          <p:spTgt spid="36"/>
                                        </p:tgtEl>
                                        <p:attrNameLst>
                                          <p:attrName>style.rotation</p:attrName>
                                        </p:attrNameLst>
                                      </p:cBhvr>
                                      <p:tavLst>
                                        <p:tav tm="0">
                                          <p:val>
                                            <p:fltVal val="360"/>
                                          </p:val>
                                        </p:tav>
                                        <p:tav tm="100000">
                                          <p:val>
                                            <p:fltVal val="0"/>
                                          </p:val>
                                        </p:tav>
                                      </p:tavLst>
                                    </p:anim>
                                    <p:animEffect transition="in" filter="fade">
                                      <p:cBhvr>
                                        <p:cTn id="64" dur="750"/>
                                        <p:tgtEl>
                                          <p:spTgt spid="36"/>
                                        </p:tgtEl>
                                      </p:cBhvr>
                                    </p:animEffect>
                                  </p:childTnLst>
                                </p:cTn>
                              </p:par>
                            </p:childTnLst>
                          </p:cTn>
                        </p:par>
                        <p:par>
                          <p:cTn id="65" fill="hold">
                            <p:stCondLst>
                              <p:cond delay="6000"/>
                            </p:stCondLst>
                            <p:childTnLst>
                              <p:par>
                                <p:cTn id="66" presetID="49" presetClass="entr" presetSubtype="0" decel="100000"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p:cTn id="68" dur="750" fill="hold"/>
                                        <p:tgtEl>
                                          <p:spTgt spid="39"/>
                                        </p:tgtEl>
                                        <p:attrNameLst>
                                          <p:attrName>ppt_w</p:attrName>
                                        </p:attrNameLst>
                                      </p:cBhvr>
                                      <p:tavLst>
                                        <p:tav tm="0">
                                          <p:val>
                                            <p:fltVal val="0"/>
                                          </p:val>
                                        </p:tav>
                                        <p:tav tm="100000">
                                          <p:val>
                                            <p:strVal val="#ppt_w"/>
                                          </p:val>
                                        </p:tav>
                                      </p:tavLst>
                                    </p:anim>
                                    <p:anim calcmode="lin" valueType="num">
                                      <p:cBhvr>
                                        <p:cTn id="69" dur="750" fill="hold"/>
                                        <p:tgtEl>
                                          <p:spTgt spid="39"/>
                                        </p:tgtEl>
                                        <p:attrNameLst>
                                          <p:attrName>ppt_h</p:attrName>
                                        </p:attrNameLst>
                                      </p:cBhvr>
                                      <p:tavLst>
                                        <p:tav tm="0">
                                          <p:val>
                                            <p:fltVal val="0"/>
                                          </p:val>
                                        </p:tav>
                                        <p:tav tm="100000">
                                          <p:val>
                                            <p:strVal val="#ppt_h"/>
                                          </p:val>
                                        </p:tav>
                                      </p:tavLst>
                                    </p:anim>
                                    <p:anim calcmode="lin" valueType="num">
                                      <p:cBhvr>
                                        <p:cTn id="70" dur="750" fill="hold"/>
                                        <p:tgtEl>
                                          <p:spTgt spid="39"/>
                                        </p:tgtEl>
                                        <p:attrNameLst>
                                          <p:attrName>style.rotation</p:attrName>
                                        </p:attrNameLst>
                                      </p:cBhvr>
                                      <p:tavLst>
                                        <p:tav tm="0">
                                          <p:val>
                                            <p:fltVal val="360"/>
                                          </p:val>
                                        </p:tav>
                                        <p:tav tm="100000">
                                          <p:val>
                                            <p:fltVal val="0"/>
                                          </p:val>
                                        </p:tav>
                                      </p:tavLst>
                                    </p:anim>
                                    <p:animEffect transition="in" filter="fade">
                                      <p:cBhvr>
                                        <p:cTn id="71" dur="750"/>
                                        <p:tgtEl>
                                          <p:spTgt spid="39"/>
                                        </p:tgtEl>
                                      </p:cBhvr>
                                    </p:animEffect>
                                  </p:childTnLst>
                                </p:cTn>
                              </p:par>
                            </p:childTnLst>
                          </p:cTn>
                        </p:par>
                        <p:par>
                          <p:cTn id="72" fill="hold">
                            <p:stCondLst>
                              <p:cond delay="6750"/>
                            </p:stCondLst>
                            <p:childTnLst>
                              <p:par>
                                <p:cTn id="73" presetID="49" presetClass="entr" presetSubtype="0" decel="100000"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750" fill="hold"/>
                                        <p:tgtEl>
                                          <p:spTgt spid="42"/>
                                        </p:tgtEl>
                                        <p:attrNameLst>
                                          <p:attrName>ppt_w</p:attrName>
                                        </p:attrNameLst>
                                      </p:cBhvr>
                                      <p:tavLst>
                                        <p:tav tm="0">
                                          <p:val>
                                            <p:fltVal val="0"/>
                                          </p:val>
                                        </p:tav>
                                        <p:tav tm="100000">
                                          <p:val>
                                            <p:strVal val="#ppt_w"/>
                                          </p:val>
                                        </p:tav>
                                      </p:tavLst>
                                    </p:anim>
                                    <p:anim calcmode="lin" valueType="num">
                                      <p:cBhvr>
                                        <p:cTn id="76" dur="750" fill="hold"/>
                                        <p:tgtEl>
                                          <p:spTgt spid="42"/>
                                        </p:tgtEl>
                                        <p:attrNameLst>
                                          <p:attrName>ppt_h</p:attrName>
                                        </p:attrNameLst>
                                      </p:cBhvr>
                                      <p:tavLst>
                                        <p:tav tm="0">
                                          <p:val>
                                            <p:fltVal val="0"/>
                                          </p:val>
                                        </p:tav>
                                        <p:tav tm="100000">
                                          <p:val>
                                            <p:strVal val="#ppt_h"/>
                                          </p:val>
                                        </p:tav>
                                      </p:tavLst>
                                    </p:anim>
                                    <p:anim calcmode="lin" valueType="num">
                                      <p:cBhvr>
                                        <p:cTn id="77" dur="750" fill="hold"/>
                                        <p:tgtEl>
                                          <p:spTgt spid="42"/>
                                        </p:tgtEl>
                                        <p:attrNameLst>
                                          <p:attrName>style.rotation</p:attrName>
                                        </p:attrNameLst>
                                      </p:cBhvr>
                                      <p:tavLst>
                                        <p:tav tm="0">
                                          <p:val>
                                            <p:fltVal val="360"/>
                                          </p:val>
                                        </p:tav>
                                        <p:tav tm="100000">
                                          <p:val>
                                            <p:fltVal val="0"/>
                                          </p:val>
                                        </p:tav>
                                      </p:tavLst>
                                    </p:anim>
                                    <p:animEffect transition="in" filter="fade">
                                      <p:cBhvr>
                                        <p:cTn id="78" dur="750"/>
                                        <p:tgtEl>
                                          <p:spTgt spid="42"/>
                                        </p:tgtEl>
                                      </p:cBhvr>
                                    </p:animEffect>
                                  </p:childTnLst>
                                </p:cTn>
                              </p:par>
                            </p:childTnLst>
                          </p:cTn>
                        </p:par>
                        <p:par>
                          <p:cTn id="79" fill="hold">
                            <p:stCondLst>
                              <p:cond delay="7500"/>
                            </p:stCondLst>
                            <p:childTnLst>
                              <p:par>
                                <p:cTn id="80" presetID="53" presetClass="entr" presetSubtype="16" fill="hold" grpId="0" nodeType="after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p:cTn id="82" dur="500" fill="hold"/>
                                        <p:tgtEl>
                                          <p:spTgt spid="45"/>
                                        </p:tgtEl>
                                        <p:attrNameLst>
                                          <p:attrName>ppt_w</p:attrName>
                                        </p:attrNameLst>
                                      </p:cBhvr>
                                      <p:tavLst>
                                        <p:tav tm="0">
                                          <p:val>
                                            <p:fltVal val="0"/>
                                          </p:val>
                                        </p:tav>
                                        <p:tav tm="100000">
                                          <p:val>
                                            <p:strVal val="#ppt_w"/>
                                          </p:val>
                                        </p:tav>
                                      </p:tavLst>
                                    </p:anim>
                                    <p:anim calcmode="lin" valueType="num">
                                      <p:cBhvr>
                                        <p:cTn id="83" dur="500" fill="hold"/>
                                        <p:tgtEl>
                                          <p:spTgt spid="45"/>
                                        </p:tgtEl>
                                        <p:attrNameLst>
                                          <p:attrName>ppt_h</p:attrName>
                                        </p:attrNameLst>
                                      </p:cBhvr>
                                      <p:tavLst>
                                        <p:tav tm="0">
                                          <p:val>
                                            <p:fltVal val="0"/>
                                          </p:val>
                                        </p:tav>
                                        <p:tav tm="100000">
                                          <p:val>
                                            <p:strVal val="#ppt_h"/>
                                          </p:val>
                                        </p:tav>
                                      </p:tavLst>
                                    </p:anim>
                                    <p:animEffect transition="in" filter="fade">
                                      <p:cBhvr>
                                        <p:cTn id="84" dur="500"/>
                                        <p:tgtEl>
                                          <p:spTgt spid="45"/>
                                        </p:tgtEl>
                                      </p:cBhvr>
                                    </p:animEffect>
                                  </p:childTnLst>
                                </p:cTn>
                              </p:par>
                            </p:childTnLst>
                          </p:cTn>
                        </p:par>
                        <p:par>
                          <p:cTn id="85" fill="hold">
                            <p:stCondLst>
                              <p:cond delay="8000"/>
                            </p:stCondLst>
                            <p:childTnLst>
                              <p:par>
                                <p:cTn id="86" presetID="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childTnLst>
                          </p:cTn>
                        </p:par>
                        <p:par>
                          <p:cTn id="90" fill="hold">
                            <p:stCondLst>
                              <p:cond delay="8500"/>
                            </p:stCondLst>
                            <p:childTnLst>
                              <p:par>
                                <p:cTn id="91" presetID="53" presetClass="entr" presetSubtype="16" fill="hold" grpId="0" nodeType="after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p:cTn id="93" dur="500" fill="hold"/>
                                        <p:tgtEl>
                                          <p:spTgt spid="47"/>
                                        </p:tgtEl>
                                        <p:attrNameLst>
                                          <p:attrName>ppt_w</p:attrName>
                                        </p:attrNameLst>
                                      </p:cBhvr>
                                      <p:tavLst>
                                        <p:tav tm="0">
                                          <p:val>
                                            <p:fltVal val="0"/>
                                          </p:val>
                                        </p:tav>
                                        <p:tav tm="100000">
                                          <p:val>
                                            <p:strVal val="#ppt_w"/>
                                          </p:val>
                                        </p:tav>
                                      </p:tavLst>
                                    </p:anim>
                                    <p:anim calcmode="lin" valueType="num">
                                      <p:cBhvr>
                                        <p:cTn id="94" dur="500" fill="hold"/>
                                        <p:tgtEl>
                                          <p:spTgt spid="47"/>
                                        </p:tgtEl>
                                        <p:attrNameLst>
                                          <p:attrName>ppt_h</p:attrName>
                                        </p:attrNameLst>
                                      </p:cBhvr>
                                      <p:tavLst>
                                        <p:tav tm="0">
                                          <p:val>
                                            <p:fltVal val="0"/>
                                          </p:val>
                                        </p:tav>
                                        <p:tav tm="100000">
                                          <p:val>
                                            <p:strVal val="#ppt_h"/>
                                          </p:val>
                                        </p:tav>
                                      </p:tavLst>
                                    </p:anim>
                                    <p:animEffect transition="in" filter="fade">
                                      <p:cBhvr>
                                        <p:cTn id="95" dur="500"/>
                                        <p:tgtEl>
                                          <p:spTgt spid="47"/>
                                        </p:tgtEl>
                                      </p:cBhvr>
                                    </p:animEffect>
                                  </p:childTnLst>
                                </p:cTn>
                              </p:par>
                            </p:childTnLst>
                          </p:cTn>
                        </p:par>
                        <p:par>
                          <p:cTn id="96" fill="hold">
                            <p:stCondLst>
                              <p:cond delay="9000"/>
                            </p:stCondLst>
                            <p:childTnLst>
                              <p:par>
                                <p:cTn id="97" presetID="2" presetClass="entr" presetSubtype="4"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anim calcmode="lin" valueType="num">
                                      <p:cBhvr additive="base">
                                        <p:cTn id="99" dur="500" fill="hold"/>
                                        <p:tgtEl>
                                          <p:spTgt spid="48"/>
                                        </p:tgtEl>
                                        <p:attrNameLst>
                                          <p:attrName>ppt_x</p:attrName>
                                        </p:attrNameLst>
                                      </p:cBhvr>
                                      <p:tavLst>
                                        <p:tav tm="0">
                                          <p:val>
                                            <p:strVal val="#ppt_x"/>
                                          </p:val>
                                        </p:tav>
                                        <p:tav tm="100000">
                                          <p:val>
                                            <p:strVal val="#ppt_x"/>
                                          </p:val>
                                        </p:tav>
                                      </p:tavLst>
                                    </p:anim>
                                    <p:anim calcmode="lin" valueType="num">
                                      <p:cBhvr additive="base">
                                        <p:cTn id="100" dur="500" fill="hold"/>
                                        <p:tgtEl>
                                          <p:spTgt spid="48"/>
                                        </p:tgtEl>
                                        <p:attrNameLst>
                                          <p:attrName>ppt_y</p:attrName>
                                        </p:attrNameLst>
                                      </p:cBhvr>
                                      <p:tavLst>
                                        <p:tav tm="0">
                                          <p:val>
                                            <p:strVal val="1+#ppt_h/2"/>
                                          </p:val>
                                        </p:tav>
                                        <p:tav tm="100000">
                                          <p:val>
                                            <p:strVal val="#ppt_y"/>
                                          </p:val>
                                        </p:tav>
                                      </p:tavLst>
                                    </p:anim>
                                  </p:childTnLst>
                                </p:cTn>
                              </p:par>
                            </p:childTnLst>
                          </p:cTn>
                        </p:par>
                        <p:par>
                          <p:cTn id="101" fill="hold">
                            <p:stCondLst>
                              <p:cond delay="9500"/>
                            </p:stCondLst>
                            <p:childTnLst>
                              <p:par>
                                <p:cTn id="102" presetID="53" presetClass="entr" presetSubtype="16" fill="hold" grpId="0" nodeType="afterEffect">
                                  <p:stCondLst>
                                    <p:cond delay="0"/>
                                  </p:stCondLst>
                                  <p:childTnLst>
                                    <p:set>
                                      <p:cBhvr>
                                        <p:cTn id="103" dur="1" fill="hold">
                                          <p:stCondLst>
                                            <p:cond delay="0"/>
                                          </p:stCondLst>
                                        </p:cTn>
                                        <p:tgtEl>
                                          <p:spTgt spid="49"/>
                                        </p:tgtEl>
                                        <p:attrNameLst>
                                          <p:attrName>style.visibility</p:attrName>
                                        </p:attrNameLst>
                                      </p:cBhvr>
                                      <p:to>
                                        <p:strVal val="visible"/>
                                      </p:to>
                                    </p:set>
                                    <p:anim calcmode="lin" valueType="num">
                                      <p:cBhvr>
                                        <p:cTn id="104" dur="500" fill="hold"/>
                                        <p:tgtEl>
                                          <p:spTgt spid="49"/>
                                        </p:tgtEl>
                                        <p:attrNameLst>
                                          <p:attrName>ppt_w</p:attrName>
                                        </p:attrNameLst>
                                      </p:cBhvr>
                                      <p:tavLst>
                                        <p:tav tm="0">
                                          <p:val>
                                            <p:fltVal val="0"/>
                                          </p:val>
                                        </p:tav>
                                        <p:tav tm="100000">
                                          <p:val>
                                            <p:strVal val="#ppt_w"/>
                                          </p:val>
                                        </p:tav>
                                      </p:tavLst>
                                    </p:anim>
                                    <p:anim calcmode="lin" valueType="num">
                                      <p:cBhvr>
                                        <p:cTn id="105" dur="500" fill="hold"/>
                                        <p:tgtEl>
                                          <p:spTgt spid="49"/>
                                        </p:tgtEl>
                                        <p:attrNameLst>
                                          <p:attrName>ppt_h</p:attrName>
                                        </p:attrNameLst>
                                      </p:cBhvr>
                                      <p:tavLst>
                                        <p:tav tm="0">
                                          <p:val>
                                            <p:fltVal val="0"/>
                                          </p:val>
                                        </p:tav>
                                        <p:tav tm="100000">
                                          <p:val>
                                            <p:strVal val="#ppt_h"/>
                                          </p:val>
                                        </p:tav>
                                      </p:tavLst>
                                    </p:anim>
                                    <p:animEffect transition="in" filter="fade">
                                      <p:cBhvr>
                                        <p:cTn id="106" dur="500"/>
                                        <p:tgtEl>
                                          <p:spTgt spid="49"/>
                                        </p:tgtEl>
                                      </p:cBhvr>
                                    </p:animEffect>
                                  </p:childTnLst>
                                </p:cTn>
                              </p:par>
                            </p:childTnLst>
                          </p:cTn>
                        </p:par>
                        <p:par>
                          <p:cTn id="107" fill="hold">
                            <p:stCondLst>
                              <p:cond delay="10000"/>
                            </p:stCondLst>
                            <p:childTnLst>
                              <p:par>
                                <p:cTn id="108" presetID="2" presetClass="entr" presetSubtype="4" fill="hold" grpId="0" nodeType="afterEffect">
                                  <p:stCondLst>
                                    <p:cond delay="0"/>
                                  </p:stCondLst>
                                  <p:childTnLst>
                                    <p:set>
                                      <p:cBhvr>
                                        <p:cTn id="109" dur="1" fill="hold">
                                          <p:stCondLst>
                                            <p:cond delay="0"/>
                                          </p:stCondLst>
                                        </p:cTn>
                                        <p:tgtEl>
                                          <p:spTgt spid="50"/>
                                        </p:tgtEl>
                                        <p:attrNameLst>
                                          <p:attrName>style.visibility</p:attrName>
                                        </p:attrNameLst>
                                      </p:cBhvr>
                                      <p:to>
                                        <p:strVal val="visible"/>
                                      </p:to>
                                    </p:set>
                                    <p:anim calcmode="lin" valueType="num">
                                      <p:cBhvr additive="base">
                                        <p:cTn id="110" dur="500" fill="hold"/>
                                        <p:tgtEl>
                                          <p:spTgt spid="50"/>
                                        </p:tgtEl>
                                        <p:attrNameLst>
                                          <p:attrName>ppt_x</p:attrName>
                                        </p:attrNameLst>
                                      </p:cBhvr>
                                      <p:tavLst>
                                        <p:tav tm="0">
                                          <p:val>
                                            <p:strVal val="#ppt_x"/>
                                          </p:val>
                                        </p:tav>
                                        <p:tav tm="100000">
                                          <p:val>
                                            <p:strVal val="#ppt_x"/>
                                          </p:val>
                                        </p:tav>
                                      </p:tavLst>
                                    </p:anim>
                                    <p:anim calcmode="lin" valueType="num">
                                      <p:cBhvr additive="base">
                                        <p:cTn id="11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E1F64655-8B08-49B6-9586-9FF0CC1CB937}"/>
              </a:ext>
            </a:extLst>
          </p:cNvPr>
          <p:cNvSpPr/>
          <p:nvPr/>
        </p:nvSpPr>
        <p:spPr>
          <a:xfrm>
            <a:off x="2190750"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41EC35C0-4A38-4486-BE25-FAD718DAAD21}"/>
              </a:ext>
            </a:extLst>
          </p:cNvPr>
          <p:cNvSpPr/>
          <p:nvPr/>
        </p:nvSpPr>
        <p:spPr>
          <a:xfrm>
            <a:off x="5306695"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F917BC3D-97C8-4380-84D9-2B20DA320D36}"/>
              </a:ext>
            </a:extLst>
          </p:cNvPr>
          <p:cNvSpPr/>
          <p:nvPr/>
        </p:nvSpPr>
        <p:spPr>
          <a:xfrm>
            <a:off x="8423275" y="1973580"/>
            <a:ext cx="1833880" cy="1833880"/>
          </a:xfrm>
          <a:prstGeom prst="ellipse">
            <a:avLst/>
          </a:prstGeom>
          <a:blipFill rotWithShape="1">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文本框 8">
            <a:extLst>
              <a:ext uri="{FF2B5EF4-FFF2-40B4-BE49-F238E27FC236}">
                <a16:creationId xmlns:a16="http://schemas.microsoft.com/office/drawing/2014/main" id="{EEFACD47-A655-4F9A-A9F5-CA04415CF4A3}"/>
              </a:ext>
            </a:extLst>
          </p:cNvPr>
          <p:cNvSpPr txBox="1"/>
          <p:nvPr/>
        </p:nvSpPr>
        <p:spPr>
          <a:xfrm>
            <a:off x="1395322" y="4031651"/>
            <a:ext cx="34247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en-US" altLang="zh-CN" sz="2400" b="0" spc="600">
                <a:solidFill>
                  <a:schemeClr val="tx1">
                    <a:lumMod val="75000"/>
                    <a:lumOff val="25000"/>
                  </a:schemeClr>
                </a:solidFill>
                <a:latin typeface="+mj-lt"/>
                <a:ea typeface="+mn-ea"/>
                <a:cs typeface="+mn-ea"/>
                <a:sym typeface="+mn-lt"/>
              </a:rPr>
              <a:t>Tech Startup</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0" name="TextBox 34">
            <a:extLst>
              <a:ext uri="{FF2B5EF4-FFF2-40B4-BE49-F238E27FC236}">
                <a16:creationId xmlns:a16="http://schemas.microsoft.com/office/drawing/2014/main" id="{6094C835-613B-4228-9F8F-E552A83FE321}"/>
              </a:ext>
            </a:extLst>
          </p:cNvPr>
          <p:cNvSpPr txBox="1"/>
          <p:nvPr/>
        </p:nvSpPr>
        <p:spPr>
          <a:xfrm>
            <a:off x="2136963" y="4559566"/>
            <a:ext cx="2235200" cy="2031325"/>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We certainly do not forget you as soon as you forget us. It is, perhaps, our fate rather than our merit. We cannot help ourselves. We live at home, quiet, confined, and our feelings prey upon us. You are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1" name="文本框 10">
            <a:extLst>
              <a:ext uri="{FF2B5EF4-FFF2-40B4-BE49-F238E27FC236}">
                <a16:creationId xmlns:a16="http://schemas.microsoft.com/office/drawing/2014/main" id="{2F0BA822-1EE3-49A0-8005-ED59F54230C5}"/>
              </a:ext>
            </a:extLst>
          </p:cNvPr>
          <p:cNvSpPr txBox="1"/>
          <p:nvPr/>
        </p:nvSpPr>
        <p:spPr>
          <a:xfrm>
            <a:off x="4685389" y="4001260"/>
            <a:ext cx="31848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Conferences</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2" name="TextBox 34">
            <a:extLst>
              <a:ext uri="{FF2B5EF4-FFF2-40B4-BE49-F238E27FC236}">
                <a16:creationId xmlns:a16="http://schemas.microsoft.com/office/drawing/2014/main" id="{7518AAC2-EC3E-4980-B4EA-EB792125E35F}"/>
              </a:ext>
            </a:extLst>
          </p:cNvPr>
          <p:cNvSpPr txBox="1"/>
          <p:nvPr/>
        </p:nvSpPr>
        <p:spPr>
          <a:xfrm>
            <a:off x="5160198" y="4559566"/>
            <a:ext cx="2235200" cy="2031325"/>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forced on exertion. You have always a profession, pursuits, business of some sort or other, to take you back into the world immediately, and continual occupation and change soon weaken impressions. All the</a:t>
            </a:r>
          </a:p>
        </p:txBody>
      </p:sp>
      <p:sp>
        <p:nvSpPr>
          <p:cNvPr id="13" name="文本框 12">
            <a:extLst>
              <a:ext uri="{FF2B5EF4-FFF2-40B4-BE49-F238E27FC236}">
                <a16:creationId xmlns:a16="http://schemas.microsoft.com/office/drawing/2014/main" id="{2A22FF55-DD14-412B-9D74-625B1D5FD335}"/>
              </a:ext>
            </a:extLst>
          </p:cNvPr>
          <p:cNvSpPr txBox="1"/>
          <p:nvPr/>
        </p:nvSpPr>
        <p:spPr>
          <a:xfrm>
            <a:off x="8423275" y="4001260"/>
            <a:ext cx="2089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MeetIng</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4" name="TextBox 34">
            <a:extLst>
              <a:ext uri="{FF2B5EF4-FFF2-40B4-BE49-F238E27FC236}">
                <a16:creationId xmlns:a16="http://schemas.microsoft.com/office/drawing/2014/main" id="{8D7C570D-13DC-4166-B47F-BD22A15B764D}"/>
              </a:ext>
            </a:extLst>
          </p:cNvPr>
          <p:cNvSpPr txBox="1"/>
          <p:nvPr/>
        </p:nvSpPr>
        <p:spPr>
          <a:xfrm>
            <a:off x="8276778" y="4559566"/>
            <a:ext cx="2235200" cy="1754326"/>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lang="tr-TR" sz="1200" i="1">
              <a:solidFill>
                <a:schemeClr val="tx1">
                  <a:lumMod val="75000"/>
                  <a:lumOff val="25000"/>
                </a:schemeClr>
              </a:solidFill>
              <a:latin typeface="+mj-lt"/>
              <a:cs typeface="+mn-ea"/>
              <a:sym typeface="+mn-lt"/>
            </a:endParaRPr>
          </a:p>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lang="tr-TR" sz="1200" i="1">
              <a:solidFill>
                <a:schemeClr val="tx1">
                  <a:lumMod val="75000"/>
                  <a:lumOff val="25000"/>
                </a:schemeClr>
              </a:solidFill>
              <a:latin typeface="+mj-lt"/>
              <a:cs typeface="+mn-ea"/>
              <a:sym typeface="+mn-lt"/>
            </a:endParaRPr>
          </a:p>
          <a:p>
            <a:pPr lvl="0">
              <a:lnSpc>
                <a:spcPct val="150000"/>
              </a:lnSpc>
              <a:defRPr/>
            </a:pPr>
            <a:r>
              <a:rPr lang="en-US" sz="1200" i="1">
                <a:solidFill>
                  <a:schemeClr val="tx1">
                    <a:lumMod val="75000"/>
                    <a:lumOff val="25000"/>
                  </a:schemeClr>
                </a:solidFill>
                <a:latin typeface="+mj-lt"/>
                <a:cs typeface="+mn-ea"/>
                <a:sym typeface="+mn-lt"/>
              </a:rPr>
              <a:t>To see what is in front of one's nose needs a constant struggle.</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Tree>
    <p:extLst>
      <p:ext uri="{BB962C8B-B14F-4D97-AF65-F5344CB8AC3E}">
        <p14:creationId xmlns:p14="http://schemas.microsoft.com/office/powerpoint/2010/main" val="526041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4738798"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Achievement</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display</a:t>
            </a:r>
            <a:endParaRPr lang="tr-TR" sz="3200" b="1" spc="225">
              <a:solidFill>
                <a:srgbClr val="292929"/>
              </a:solidFill>
              <a:latin typeface="+mj-lt"/>
              <a:cs typeface="+mn-ea"/>
              <a:sym typeface="+mn-lt"/>
            </a:endParaRPr>
          </a:p>
        </p:txBody>
      </p:sp>
      <p:sp>
        <p:nvSpPr>
          <p:cNvPr id="6" name="AutoShape 4">
            <a:extLst>
              <a:ext uri="{FF2B5EF4-FFF2-40B4-BE49-F238E27FC236}">
                <a16:creationId xmlns:a16="http://schemas.microsoft.com/office/drawing/2014/main" id="{983A24C0-2596-4E3E-BBEC-79DDFD7F0656}"/>
              </a:ext>
            </a:extLst>
          </p:cNvPr>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7" name="Line 6">
            <a:extLst>
              <a:ext uri="{FF2B5EF4-FFF2-40B4-BE49-F238E27FC236}">
                <a16:creationId xmlns:a16="http://schemas.microsoft.com/office/drawing/2014/main" id="{B3F2CB10-A35E-43D1-A0C8-D7C6F4A09D7B}"/>
              </a:ext>
            </a:extLst>
          </p:cNvPr>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8" name="Line 7">
            <a:extLst>
              <a:ext uri="{FF2B5EF4-FFF2-40B4-BE49-F238E27FC236}">
                <a16:creationId xmlns:a16="http://schemas.microsoft.com/office/drawing/2014/main" id="{2058ADFA-5246-488D-A2F5-1B827B932DD6}"/>
              </a:ext>
            </a:extLst>
          </p:cNvPr>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9" name="Line 8">
            <a:extLst>
              <a:ext uri="{FF2B5EF4-FFF2-40B4-BE49-F238E27FC236}">
                <a16:creationId xmlns:a16="http://schemas.microsoft.com/office/drawing/2014/main" id="{091F5470-E89C-469C-9499-E58179B61441}"/>
              </a:ext>
            </a:extLst>
          </p:cNvPr>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0" name="Line 9">
            <a:extLst>
              <a:ext uri="{FF2B5EF4-FFF2-40B4-BE49-F238E27FC236}">
                <a16:creationId xmlns:a16="http://schemas.microsoft.com/office/drawing/2014/main" id="{9BA4DF35-DAF6-4126-BDFF-5E39F9728933}"/>
              </a:ext>
            </a:extLst>
          </p:cNvPr>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1" name="Line 10">
            <a:extLst>
              <a:ext uri="{FF2B5EF4-FFF2-40B4-BE49-F238E27FC236}">
                <a16:creationId xmlns:a16="http://schemas.microsoft.com/office/drawing/2014/main" id="{82FD224B-4C2B-4C05-8FA0-3DDBDD93C59E}"/>
              </a:ext>
            </a:extLst>
          </p:cNvPr>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2" name="Line 11">
            <a:extLst>
              <a:ext uri="{FF2B5EF4-FFF2-40B4-BE49-F238E27FC236}">
                <a16:creationId xmlns:a16="http://schemas.microsoft.com/office/drawing/2014/main" id="{10BC2A6D-9D87-40CA-B167-0521E0357422}"/>
              </a:ext>
            </a:extLst>
          </p:cNvPr>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3" name="Line 12">
            <a:extLst>
              <a:ext uri="{FF2B5EF4-FFF2-40B4-BE49-F238E27FC236}">
                <a16:creationId xmlns:a16="http://schemas.microsoft.com/office/drawing/2014/main" id="{4AA680D5-55DC-4F1B-A658-5C5E40AD6FC3}"/>
              </a:ext>
            </a:extLst>
          </p:cNvPr>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bg1"/>
              </a:solidFill>
              <a:latin typeface="+mj-lt"/>
              <a:cs typeface="+mn-ea"/>
              <a:sym typeface="+mn-lt"/>
            </a:endParaRPr>
          </a:p>
        </p:txBody>
      </p:sp>
      <p:sp>
        <p:nvSpPr>
          <p:cNvPr id="14" name="Freeform 13">
            <a:extLst>
              <a:ext uri="{FF2B5EF4-FFF2-40B4-BE49-F238E27FC236}">
                <a16:creationId xmlns:a16="http://schemas.microsoft.com/office/drawing/2014/main" id="{BE23BB59-447D-4C0D-959D-C308B3C5CEBB}"/>
              </a:ext>
            </a:extLst>
          </p:cNvPr>
          <p:cNvSpPr/>
          <p:nvPr/>
        </p:nvSpPr>
        <p:spPr bwMode="auto">
          <a:xfrm>
            <a:off x="1926200"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FFD96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5" name="Freeform 14">
            <a:extLst>
              <a:ext uri="{FF2B5EF4-FFF2-40B4-BE49-F238E27FC236}">
                <a16:creationId xmlns:a16="http://schemas.microsoft.com/office/drawing/2014/main" id="{25A91598-4787-4307-9124-555654011FE9}"/>
              </a:ext>
            </a:extLst>
          </p:cNvPr>
          <p:cNvSpPr/>
          <p:nvPr/>
        </p:nvSpPr>
        <p:spPr bwMode="auto">
          <a:xfrm>
            <a:off x="2983475" y="1987550"/>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26262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6" name="Freeform 15">
            <a:extLst>
              <a:ext uri="{FF2B5EF4-FFF2-40B4-BE49-F238E27FC236}">
                <a16:creationId xmlns:a16="http://schemas.microsoft.com/office/drawing/2014/main" id="{CBA5A3E4-A61D-426B-B6D3-515B9BD5D81C}"/>
              </a:ext>
            </a:extLst>
          </p:cNvPr>
          <p:cNvSpPr/>
          <p:nvPr/>
        </p:nvSpPr>
        <p:spPr bwMode="auto">
          <a:xfrm>
            <a:off x="4093137"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FFD96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7" name="Freeform 16">
            <a:extLst>
              <a:ext uri="{FF2B5EF4-FFF2-40B4-BE49-F238E27FC236}">
                <a16:creationId xmlns:a16="http://schemas.microsoft.com/office/drawing/2014/main" id="{59E672F2-A8D7-4C4E-97CB-BC066F6B80E0}"/>
              </a:ext>
            </a:extLst>
          </p:cNvPr>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262626"/>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8" name="Freeform 17">
            <a:extLst>
              <a:ext uri="{FF2B5EF4-FFF2-40B4-BE49-F238E27FC236}">
                <a16:creationId xmlns:a16="http://schemas.microsoft.com/office/drawing/2014/main" id="{7C36CB83-3F35-4635-9CAF-A5BEA2435ACA}"/>
              </a:ext>
            </a:extLst>
          </p:cNvPr>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19" name="Freeform 18">
            <a:extLst>
              <a:ext uri="{FF2B5EF4-FFF2-40B4-BE49-F238E27FC236}">
                <a16:creationId xmlns:a16="http://schemas.microsoft.com/office/drawing/2014/main" id="{EE07E461-BB21-41D6-A026-7CCE3473E32C}"/>
              </a:ext>
            </a:extLst>
          </p:cNvPr>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mj-lt"/>
              <a:cs typeface="+mn-ea"/>
              <a:sym typeface="+mn-lt"/>
            </a:endParaRPr>
          </a:p>
        </p:txBody>
      </p:sp>
      <p:sp>
        <p:nvSpPr>
          <p:cNvPr id="20" name="Rectangle 19">
            <a:extLst>
              <a:ext uri="{FF2B5EF4-FFF2-40B4-BE49-F238E27FC236}">
                <a16:creationId xmlns:a16="http://schemas.microsoft.com/office/drawing/2014/main" id="{4311EC4E-A3BD-4D35-814D-60C7EA3B3221}"/>
              </a:ext>
            </a:extLst>
          </p:cNvPr>
          <p:cNvSpPr>
            <a:spLocks noChangeArrowheads="1"/>
          </p:cNvSpPr>
          <p:nvPr/>
        </p:nvSpPr>
        <p:spPr bwMode="auto">
          <a:xfrm>
            <a:off x="1948425" y="5786898"/>
            <a:ext cx="2007601" cy="369332"/>
          </a:xfrm>
          <a:prstGeom prst="rect">
            <a:avLst/>
          </a:prstGeom>
          <a:noFill/>
          <a:ln w="9525">
            <a:noFill/>
            <a:miter lim="800000"/>
          </a:ln>
        </p:spPr>
        <p:txBody>
          <a:bodyPr vert="horz" wrap="none" lIns="0" tIns="0" rIns="0" bIns="0" numCol="1" anchor="t" anchorCtr="0" compatLnSpc="1">
            <a:spAutoFit/>
          </a:bodyPr>
          <a:lstStyle/>
          <a:p>
            <a:pPr lvl="0" fontAlgn="base">
              <a:spcBef>
                <a:spcPct val="0"/>
              </a:spcBef>
              <a:spcAft>
                <a:spcPct val="0"/>
              </a:spcAft>
            </a:pPr>
            <a:r>
              <a:rPr lang="tr-TR" altLang="zh-CN" sz="2400" b="1" err="1">
                <a:solidFill>
                  <a:schemeClr val="tx1">
                    <a:lumMod val="75000"/>
                    <a:lumOff val="25000"/>
                  </a:schemeClr>
                </a:solidFill>
                <a:latin typeface="+mj-lt"/>
                <a:cs typeface="+mn-ea"/>
                <a:sym typeface="+mn-lt"/>
              </a:rPr>
              <a:t>Public</a:t>
            </a:r>
            <a:r>
              <a:rPr lang="tr-TR" altLang="zh-CN" sz="2400" b="1">
                <a:solidFill>
                  <a:schemeClr val="tx1">
                    <a:lumMod val="75000"/>
                    <a:lumOff val="25000"/>
                  </a:schemeClr>
                </a:solidFill>
                <a:latin typeface="+mj-lt"/>
                <a:cs typeface="+mn-ea"/>
                <a:sym typeface="+mn-lt"/>
              </a:rPr>
              <a:t> &amp; NGO</a:t>
            </a:r>
            <a:endParaRPr kumimoji="0" lang="zh-CN" altLang="en-US" sz="2400" b="1" i="0" u="none" strike="noStrike" cap="none" normalizeH="0" baseline="0">
              <a:ln>
                <a:noFill/>
              </a:ln>
              <a:solidFill>
                <a:schemeClr val="tx1">
                  <a:lumMod val="75000"/>
                  <a:lumOff val="25000"/>
                </a:schemeClr>
              </a:solidFill>
              <a:effectLst/>
              <a:latin typeface="+mj-lt"/>
              <a:cs typeface="+mn-ea"/>
              <a:sym typeface="+mn-lt"/>
            </a:endParaRPr>
          </a:p>
        </p:txBody>
      </p:sp>
      <p:sp>
        <p:nvSpPr>
          <p:cNvPr id="21" name="Rectangle 24">
            <a:extLst>
              <a:ext uri="{FF2B5EF4-FFF2-40B4-BE49-F238E27FC236}">
                <a16:creationId xmlns:a16="http://schemas.microsoft.com/office/drawing/2014/main" id="{370EC6A3-0F9B-4296-9E88-FDE372E03E6A}"/>
              </a:ext>
            </a:extLst>
          </p:cNvPr>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lumMod val="75000"/>
                  <a:lumOff val="25000"/>
                </a:schemeClr>
              </a:solidFill>
              <a:effectLst/>
              <a:latin typeface="+mj-lt"/>
              <a:cs typeface="+mn-ea"/>
              <a:sym typeface="+mn-lt"/>
            </a:endParaRPr>
          </a:p>
        </p:txBody>
      </p:sp>
      <p:sp>
        <p:nvSpPr>
          <p:cNvPr id="22" name="矩形: 圆角 17">
            <a:extLst>
              <a:ext uri="{FF2B5EF4-FFF2-40B4-BE49-F238E27FC236}">
                <a16:creationId xmlns:a16="http://schemas.microsoft.com/office/drawing/2014/main" id="{2994F159-58E5-4891-8D8A-FD9D37E24D87}"/>
              </a:ext>
            </a:extLst>
          </p:cNvPr>
          <p:cNvSpPr/>
          <p:nvPr/>
        </p:nvSpPr>
        <p:spPr>
          <a:xfrm>
            <a:off x="7944135" y="2262310"/>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01</a:t>
            </a:r>
          </a:p>
        </p:txBody>
      </p:sp>
      <p:sp>
        <p:nvSpPr>
          <p:cNvPr id="23" name="文本框 22">
            <a:extLst>
              <a:ext uri="{FF2B5EF4-FFF2-40B4-BE49-F238E27FC236}">
                <a16:creationId xmlns:a16="http://schemas.microsoft.com/office/drawing/2014/main" id="{B571F42C-F3B0-477E-B7C0-AE61F4BD5BE1}"/>
              </a:ext>
            </a:extLst>
          </p:cNvPr>
          <p:cNvSpPr txBox="1"/>
          <p:nvPr/>
        </p:nvSpPr>
        <p:spPr>
          <a:xfrm>
            <a:off x="8540275" y="2154555"/>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little useless information.</a:t>
            </a:r>
            <a:endParaRPr lang="tr-TR" sz="1200" i="1">
              <a:solidFill>
                <a:schemeClr val="tx1">
                  <a:lumMod val="75000"/>
                  <a:lumOff val="25000"/>
                </a:schemeClr>
              </a:solidFill>
              <a:latin typeface="+mj-lt"/>
              <a:cs typeface="+mn-ea"/>
              <a:sym typeface="+mn-lt"/>
            </a:endParaRPr>
          </a:p>
          <a:p>
            <a:pPr>
              <a:lnSpc>
                <a:spcPct val="150000"/>
              </a:lnSpc>
            </a:pPr>
            <a:r>
              <a:rPr lang="en-US" sz="1200" i="1">
                <a:solidFill>
                  <a:schemeClr val="tx1">
                    <a:lumMod val="75000"/>
                    <a:lumOff val="25000"/>
                  </a:schemeClr>
                </a:solidFill>
                <a:latin typeface="+mj-lt"/>
                <a:cs typeface="+mn-ea"/>
                <a:sym typeface="+mn-lt"/>
              </a:rPr>
              <a:t>little useless information.</a:t>
            </a:r>
          </a:p>
        </p:txBody>
      </p:sp>
      <p:sp>
        <p:nvSpPr>
          <p:cNvPr id="24" name="矩形: 圆角 19">
            <a:extLst>
              <a:ext uri="{FF2B5EF4-FFF2-40B4-BE49-F238E27FC236}">
                <a16:creationId xmlns:a16="http://schemas.microsoft.com/office/drawing/2014/main" id="{FE6EF438-646C-452B-BA4C-04EF1C409238}"/>
              </a:ext>
            </a:extLst>
          </p:cNvPr>
          <p:cNvSpPr/>
          <p:nvPr/>
        </p:nvSpPr>
        <p:spPr>
          <a:xfrm>
            <a:off x="7956040" y="3247382"/>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02</a:t>
            </a:r>
          </a:p>
        </p:txBody>
      </p:sp>
      <p:sp>
        <p:nvSpPr>
          <p:cNvPr id="25" name="文本框 24">
            <a:extLst>
              <a:ext uri="{FF2B5EF4-FFF2-40B4-BE49-F238E27FC236}">
                <a16:creationId xmlns:a16="http://schemas.microsoft.com/office/drawing/2014/main" id="{0AD89742-04AD-4F7E-923F-7025A1BB532A}"/>
              </a:ext>
            </a:extLst>
          </p:cNvPr>
          <p:cNvSpPr txBox="1"/>
          <p:nvPr/>
        </p:nvSpPr>
        <p:spPr>
          <a:xfrm>
            <a:off x="8552180" y="3139627"/>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A large income is the best recipe for happiness I ever heard of.</a:t>
            </a:r>
          </a:p>
        </p:txBody>
      </p:sp>
      <p:sp>
        <p:nvSpPr>
          <p:cNvPr id="26" name="矩形: 圆角 21">
            <a:extLst>
              <a:ext uri="{FF2B5EF4-FFF2-40B4-BE49-F238E27FC236}">
                <a16:creationId xmlns:a16="http://schemas.microsoft.com/office/drawing/2014/main" id="{87037E5E-CDA3-44A1-A7DD-9F7F66A2B24B}"/>
              </a:ext>
            </a:extLst>
          </p:cNvPr>
          <p:cNvSpPr/>
          <p:nvPr/>
        </p:nvSpPr>
        <p:spPr>
          <a:xfrm>
            <a:off x="7967231" y="4186361"/>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03</a:t>
            </a:r>
          </a:p>
        </p:txBody>
      </p:sp>
      <p:sp>
        <p:nvSpPr>
          <p:cNvPr id="27" name="文本框 26">
            <a:extLst>
              <a:ext uri="{FF2B5EF4-FFF2-40B4-BE49-F238E27FC236}">
                <a16:creationId xmlns:a16="http://schemas.microsoft.com/office/drawing/2014/main" id="{EABF9756-185C-4E20-9E35-1BA132210774}"/>
              </a:ext>
            </a:extLst>
          </p:cNvPr>
          <p:cNvSpPr txBox="1"/>
          <p:nvPr/>
        </p:nvSpPr>
        <p:spPr>
          <a:xfrm>
            <a:off x="8563371" y="4078606"/>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Genius hath electric power which earth can never tame.</a:t>
            </a:r>
          </a:p>
        </p:txBody>
      </p:sp>
      <p:sp>
        <p:nvSpPr>
          <p:cNvPr id="28" name="矩形: 圆角 23">
            <a:extLst>
              <a:ext uri="{FF2B5EF4-FFF2-40B4-BE49-F238E27FC236}">
                <a16:creationId xmlns:a16="http://schemas.microsoft.com/office/drawing/2014/main" id="{A455C738-8560-40CF-8E1A-6A3BDC520597}"/>
              </a:ext>
            </a:extLst>
          </p:cNvPr>
          <p:cNvSpPr/>
          <p:nvPr/>
        </p:nvSpPr>
        <p:spPr>
          <a:xfrm>
            <a:off x="7980540" y="5086202"/>
            <a:ext cx="464363" cy="464363"/>
          </a:xfrm>
          <a:prstGeom prst="roundRect">
            <a:avLst/>
          </a:prstGeom>
          <a:noFill/>
          <a:ln>
            <a:solidFill>
              <a:srgbClr val="283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lumMod val="75000"/>
                    <a:lumOff val="25000"/>
                  </a:schemeClr>
                </a:solidFill>
                <a:latin typeface="+mj-lt"/>
                <a:cs typeface="+mn-ea"/>
                <a:sym typeface="+mn-lt"/>
              </a:rPr>
              <a:t>04</a:t>
            </a:r>
          </a:p>
        </p:txBody>
      </p:sp>
      <p:sp>
        <p:nvSpPr>
          <p:cNvPr id="29" name="文本框 28">
            <a:extLst>
              <a:ext uri="{FF2B5EF4-FFF2-40B4-BE49-F238E27FC236}">
                <a16:creationId xmlns:a16="http://schemas.microsoft.com/office/drawing/2014/main" id="{285BAA93-F213-496A-873C-75F325AFADD1}"/>
              </a:ext>
            </a:extLst>
          </p:cNvPr>
          <p:cNvSpPr txBox="1"/>
          <p:nvPr/>
        </p:nvSpPr>
        <p:spPr>
          <a:xfrm>
            <a:off x="8576680" y="4978447"/>
            <a:ext cx="2517817"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I believe that people would be alive today if there were a death penalty.</a:t>
            </a:r>
          </a:p>
        </p:txBody>
      </p:sp>
    </p:spTree>
    <p:extLst>
      <p:ext uri="{BB962C8B-B14F-4D97-AF65-F5344CB8AC3E}">
        <p14:creationId xmlns:p14="http://schemas.microsoft.com/office/powerpoint/2010/main" val="2517538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up)">
                                      <p:cBhvr>
                                        <p:cTn id="8" dur="500"/>
                                        <p:tgtEl>
                                          <p:spTgt spid="2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ppt_y</p:attrName>
                                        </p:attrNameLst>
                                      </p:cBhvr>
                                      <p:tavLst>
                                        <p:tav tm="0">
                                          <p:val>
                                            <p:strVal val="#ppt_y+#ppt_h*1.125000"/>
                                          </p:val>
                                        </p:tav>
                                        <p:tav tm="100000">
                                          <p:val>
                                            <p:strVal val="#ppt_y"/>
                                          </p:val>
                                        </p:tav>
                                      </p:tavLst>
                                    </p:anim>
                                    <p:animEffect transition="in" filter="wipe(up)">
                                      <p:cBhvr>
                                        <p:cTn id="13" dur="500"/>
                                        <p:tgtEl>
                                          <p:spTgt spid="25"/>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p:tgtEl>
                                          <p:spTgt spid="27"/>
                                        </p:tgtEl>
                                        <p:attrNameLst>
                                          <p:attrName>ppt_y</p:attrName>
                                        </p:attrNameLst>
                                      </p:cBhvr>
                                      <p:tavLst>
                                        <p:tav tm="0">
                                          <p:val>
                                            <p:strVal val="#ppt_y+#ppt_h*1.125000"/>
                                          </p:val>
                                        </p:tav>
                                        <p:tav tm="100000">
                                          <p:val>
                                            <p:strVal val="#ppt_y"/>
                                          </p:val>
                                        </p:tav>
                                      </p:tavLst>
                                    </p:anim>
                                    <p:animEffect transition="in" filter="wipe(up)">
                                      <p:cBhvr>
                                        <p:cTn id="18" dur="500"/>
                                        <p:tgtEl>
                                          <p:spTgt spid="2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p:tgtEl>
                                          <p:spTgt spid="29"/>
                                        </p:tgtEl>
                                        <p:attrNameLst>
                                          <p:attrName>ppt_y</p:attrName>
                                        </p:attrNameLst>
                                      </p:cBhvr>
                                      <p:tavLst>
                                        <p:tav tm="0">
                                          <p:val>
                                            <p:strVal val="#ppt_y+#ppt_h*1.125000"/>
                                          </p:val>
                                        </p:tav>
                                        <p:tav tm="100000">
                                          <p:val>
                                            <p:strVal val="#ppt_y"/>
                                          </p:val>
                                        </p:tav>
                                      </p:tavLst>
                                    </p:anim>
                                    <p:animEffect transition="in" filter="wipe(up)">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p:bldP spid="25" grpId="0" bldLvl="0"/>
      <p:bldP spid="27" grpId="0" bldLvl="0"/>
      <p:bldP spid="2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1F6AD62B-194E-4E29-8C2E-D96C0768732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3" name="椭圆 2">
            <a:extLst>
              <a:ext uri="{FF2B5EF4-FFF2-40B4-BE49-F238E27FC236}">
                <a16:creationId xmlns:a16="http://schemas.microsoft.com/office/drawing/2014/main" id="{D95C6D15-67FC-459B-A9E1-0E5AE34FBABB}"/>
              </a:ext>
            </a:extLst>
          </p:cNvPr>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4" name="椭圆 3">
            <a:extLst>
              <a:ext uri="{FF2B5EF4-FFF2-40B4-BE49-F238E27FC236}">
                <a16:creationId xmlns:a16="http://schemas.microsoft.com/office/drawing/2014/main" id="{7C8471AE-8075-4055-999E-7F5FB6475BDF}"/>
              </a:ext>
            </a:extLst>
          </p:cNvPr>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椭圆 4">
            <a:extLst>
              <a:ext uri="{FF2B5EF4-FFF2-40B4-BE49-F238E27FC236}">
                <a16:creationId xmlns:a16="http://schemas.microsoft.com/office/drawing/2014/main" id="{9BD1AA97-8D5D-41BB-A69B-FC98226314BD}"/>
              </a:ext>
            </a:extLst>
          </p:cNvPr>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文本框 5">
            <a:extLst>
              <a:ext uri="{FF2B5EF4-FFF2-40B4-BE49-F238E27FC236}">
                <a16:creationId xmlns:a16="http://schemas.microsoft.com/office/drawing/2014/main" id="{AB456296-6DD8-4B7C-B908-15E5D6D45644}"/>
              </a:ext>
            </a:extLst>
          </p:cNvPr>
          <p:cNvSpPr txBox="1"/>
          <p:nvPr/>
        </p:nvSpPr>
        <p:spPr>
          <a:xfrm>
            <a:off x="1851387" y="2935814"/>
            <a:ext cx="3676671" cy="707886"/>
          </a:xfrm>
          <a:prstGeom prst="rect">
            <a:avLst/>
          </a:prstGeom>
          <a:noFill/>
        </p:spPr>
        <p:txBody>
          <a:bodyPr wrap="square" rtlCol="0">
            <a:spAutoFit/>
          </a:bodyPr>
          <a:lstStyle/>
          <a:p>
            <a:pPr algn="dist"/>
            <a:r>
              <a:rPr lang="en-US" altLang="zh-CN" sz="4000" b="1">
                <a:solidFill>
                  <a:schemeClr val="tx1">
                    <a:lumMod val="75000"/>
                    <a:lumOff val="25000"/>
                  </a:schemeClr>
                </a:solidFill>
                <a:latin typeface="+mj-lt"/>
                <a:cs typeface="+mn-ea"/>
                <a:sym typeface="+mn-lt"/>
              </a:rPr>
              <a:t>content</a:t>
            </a:r>
            <a:endParaRPr lang="en-US" altLang="zh-CN" sz="5400" b="1">
              <a:solidFill>
                <a:schemeClr val="tx1">
                  <a:lumMod val="75000"/>
                  <a:lumOff val="25000"/>
                </a:schemeClr>
              </a:solidFill>
              <a:latin typeface="+mj-lt"/>
              <a:cs typeface="+mn-ea"/>
              <a:sym typeface="+mn-lt"/>
            </a:endParaRPr>
          </a:p>
        </p:txBody>
      </p:sp>
      <p:grpSp>
        <p:nvGrpSpPr>
          <p:cNvPr id="7" name="组合 6">
            <a:extLst>
              <a:ext uri="{FF2B5EF4-FFF2-40B4-BE49-F238E27FC236}">
                <a16:creationId xmlns:a16="http://schemas.microsoft.com/office/drawing/2014/main" id="{5E016343-FCBA-4183-8159-71054396E91F}"/>
              </a:ext>
            </a:extLst>
          </p:cNvPr>
          <p:cNvGrpSpPr/>
          <p:nvPr/>
        </p:nvGrpSpPr>
        <p:grpSpPr>
          <a:xfrm>
            <a:off x="6287495" y="1332416"/>
            <a:ext cx="5259049" cy="909052"/>
            <a:chOff x="7220041" y="2044156"/>
            <a:chExt cx="5259049" cy="909052"/>
          </a:xfrm>
        </p:grpSpPr>
        <p:sp>
          <p:nvSpPr>
            <p:cNvPr id="8" name="文本框 7">
              <a:extLst>
                <a:ext uri="{FF2B5EF4-FFF2-40B4-BE49-F238E27FC236}">
                  <a16:creationId xmlns:a16="http://schemas.microsoft.com/office/drawing/2014/main" id="{3648C587-C8E5-481F-9366-C41B8CC67B5C}"/>
                </a:ext>
              </a:extLst>
            </p:cNvPr>
            <p:cNvSpPr txBox="1"/>
            <p:nvPr/>
          </p:nvSpPr>
          <p:spPr>
            <a:xfrm>
              <a:off x="8013156" y="2044156"/>
              <a:ext cx="4465934" cy="584775"/>
            </a:xfrm>
            <a:prstGeom prst="rect">
              <a:avLst/>
            </a:prstGeom>
            <a:noFill/>
          </p:spPr>
          <p:txBody>
            <a:bodyPr wrap="square" rtlCol="0">
              <a:spAutoFit/>
            </a:bodyPr>
            <a:lstStyle/>
            <a:p>
              <a:r>
                <a:rPr lang="tr-TR" altLang="zh-CN" sz="3200" err="1">
                  <a:solidFill>
                    <a:schemeClr val="tx1">
                      <a:lumMod val="75000"/>
                      <a:lumOff val="25000"/>
                    </a:schemeClr>
                  </a:solidFill>
                  <a:latin typeface="+mj-lt"/>
                  <a:cs typeface="+mn-ea"/>
                  <a:sym typeface="+mn-lt"/>
                </a:rPr>
                <a:t>Work</a:t>
              </a:r>
              <a:r>
                <a:rPr lang="tr-TR" altLang="zh-CN" sz="3200">
                  <a:solidFill>
                    <a:schemeClr val="tx1">
                      <a:lumMod val="75000"/>
                      <a:lumOff val="25000"/>
                    </a:schemeClr>
                  </a:solidFill>
                  <a:latin typeface="+mj-lt"/>
                  <a:cs typeface="+mn-ea"/>
                  <a:sym typeface="+mn-lt"/>
                </a:rPr>
                <a:t> Content</a:t>
              </a:r>
              <a:endParaRPr lang="zh-CN" altLang="en-US" sz="3200">
                <a:solidFill>
                  <a:schemeClr val="tx1">
                    <a:lumMod val="75000"/>
                    <a:lumOff val="25000"/>
                  </a:schemeClr>
                </a:solidFill>
                <a:latin typeface="+mj-lt"/>
                <a:cs typeface="+mn-ea"/>
                <a:sym typeface="+mn-lt"/>
              </a:endParaRPr>
            </a:p>
          </p:txBody>
        </p:sp>
        <p:sp>
          <p:nvSpPr>
            <p:cNvPr id="9" name="文本框 8">
              <a:extLst>
                <a:ext uri="{FF2B5EF4-FFF2-40B4-BE49-F238E27FC236}">
                  <a16:creationId xmlns:a16="http://schemas.microsoft.com/office/drawing/2014/main" id="{7689F103-683A-4F31-8763-3C431AE55832}"/>
                </a:ext>
              </a:extLst>
            </p:cNvPr>
            <p:cNvSpPr txBox="1"/>
            <p:nvPr/>
          </p:nvSpPr>
          <p:spPr>
            <a:xfrm>
              <a:off x="7220041" y="2128611"/>
              <a:ext cx="417195" cy="646331"/>
            </a:xfrm>
            <a:prstGeom prst="rect">
              <a:avLst/>
            </a:prstGeom>
            <a:noFill/>
          </p:spPr>
          <p:txBody>
            <a:bodyPr wrap="square" rtlCol="0">
              <a:spAutoFit/>
            </a:bodyPr>
            <a:lstStyle/>
            <a:p>
              <a:r>
                <a:rPr lang="en-US" altLang="zh-CN" sz="3600" b="1">
                  <a:solidFill>
                    <a:schemeClr val="tx1">
                      <a:lumMod val="75000"/>
                      <a:lumOff val="25000"/>
                    </a:schemeClr>
                  </a:solidFill>
                  <a:latin typeface="+mj-lt"/>
                  <a:cs typeface="+mn-ea"/>
                  <a:sym typeface="+mn-lt"/>
                </a:rPr>
                <a:t>1</a:t>
              </a:r>
            </a:p>
          </p:txBody>
        </p:sp>
        <p:sp>
          <p:nvSpPr>
            <p:cNvPr id="10" name="矩形 9">
              <a:extLst>
                <a:ext uri="{FF2B5EF4-FFF2-40B4-BE49-F238E27FC236}">
                  <a16:creationId xmlns:a16="http://schemas.microsoft.com/office/drawing/2014/main" id="{9526AC7C-3A8D-4750-8BE0-98E56524852D}"/>
                </a:ext>
              </a:extLst>
            </p:cNvPr>
            <p:cNvSpPr/>
            <p:nvPr/>
          </p:nvSpPr>
          <p:spPr>
            <a:xfrm>
              <a:off x="7914121" y="2614654"/>
              <a:ext cx="2385525" cy="338554"/>
            </a:xfrm>
            <a:prstGeom prst="rect">
              <a:avLst/>
            </a:prstGeom>
          </p:spPr>
          <p:txBody>
            <a:bodyPr wrap="none">
              <a:spAutoFit/>
            </a:bodyPr>
            <a:lstStyle/>
            <a:p>
              <a:pPr algn="dist">
                <a:defRPr/>
              </a:pPr>
              <a:r>
                <a:rPr lang="en-US" altLang="zh-CN" sz="1600" i="1">
                  <a:solidFill>
                    <a:schemeClr val="tx1">
                      <a:lumMod val="75000"/>
                      <a:lumOff val="25000"/>
                    </a:schemeClr>
                  </a:solidFill>
                  <a:latin typeface="+mj-lt"/>
                  <a:cs typeface="+mn-ea"/>
                  <a:sym typeface="+mn-lt"/>
                </a:rPr>
                <a:t>UNIVERSAL TEMPLATE</a:t>
              </a:r>
              <a:endParaRPr lang="zh-CN" altLang="en-US" sz="1600" i="1">
                <a:solidFill>
                  <a:schemeClr val="tx1">
                    <a:lumMod val="75000"/>
                    <a:lumOff val="25000"/>
                  </a:schemeClr>
                </a:solidFill>
                <a:latin typeface="+mj-lt"/>
                <a:cs typeface="+mn-ea"/>
                <a:sym typeface="+mn-lt"/>
              </a:endParaRPr>
            </a:p>
          </p:txBody>
        </p:sp>
      </p:grpSp>
      <p:grpSp>
        <p:nvGrpSpPr>
          <p:cNvPr id="11" name="组合 10">
            <a:extLst>
              <a:ext uri="{FF2B5EF4-FFF2-40B4-BE49-F238E27FC236}">
                <a16:creationId xmlns:a16="http://schemas.microsoft.com/office/drawing/2014/main" id="{B784B0D0-48F4-47B1-842D-0C350A58B3D7}"/>
              </a:ext>
            </a:extLst>
          </p:cNvPr>
          <p:cNvGrpSpPr/>
          <p:nvPr/>
        </p:nvGrpSpPr>
        <p:grpSpPr>
          <a:xfrm>
            <a:off x="6287495" y="2496715"/>
            <a:ext cx="3420745" cy="925830"/>
            <a:chOff x="7220041" y="2904581"/>
            <a:chExt cx="3420745" cy="925830"/>
          </a:xfrm>
        </p:grpSpPr>
        <p:sp>
          <p:nvSpPr>
            <p:cNvPr id="12" name="文本框 11">
              <a:extLst>
                <a:ext uri="{FF2B5EF4-FFF2-40B4-BE49-F238E27FC236}">
                  <a16:creationId xmlns:a16="http://schemas.microsoft.com/office/drawing/2014/main" id="{29C9D555-2B4E-4141-B9D7-1825884C330C}"/>
                </a:ext>
              </a:extLst>
            </p:cNvPr>
            <p:cNvSpPr txBox="1"/>
            <p:nvPr/>
          </p:nvSpPr>
          <p:spPr>
            <a:xfrm>
              <a:off x="8013156" y="2904581"/>
              <a:ext cx="2627630" cy="584775"/>
            </a:xfrm>
            <a:prstGeom prst="rect">
              <a:avLst/>
            </a:prstGeom>
            <a:noFill/>
          </p:spPr>
          <p:txBody>
            <a:bodyPr wrap="square" rtlCol="0">
              <a:spAutoFit/>
            </a:bodyPr>
            <a:lstStyle/>
            <a:p>
              <a:r>
                <a:rPr lang="tr-TR" altLang="zh-CN" sz="3200" err="1">
                  <a:solidFill>
                    <a:schemeClr val="tx1">
                      <a:lumMod val="75000"/>
                      <a:lumOff val="25000"/>
                    </a:schemeClr>
                  </a:solidFill>
                  <a:latin typeface="+mj-lt"/>
                  <a:cs typeface="+mn-ea"/>
                  <a:sym typeface="+mn-lt"/>
                </a:rPr>
                <a:t>Completion</a:t>
              </a:r>
              <a:endParaRPr lang="zh-CN" altLang="en-US" sz="3200">
                <a:solidFill>
                  <a:schemeClr val="tx1">
                    <a:lumMod val="75000"/>
                    <a:lumOff val="25000"/>
                  </a:schemeClr>
                </a:solidFill>
                <a:latin typeface="+mj-lt"/>
                <a:cs typeface="+mn-ea"/>
                <a:sym typeface="+mn-lt"/>
              </a:endParaRPr>
            </a:p>
          </p:txBody>
        </p:sp>
        <p:sp>
          <p:nvSpPr>
            <p:cNvPr id="13" name="文本框 12">
              <a:extLst>
                <a:ext uri="{FF2B5EF4-FFF2-40B4-BE49-F238E27FC236}">
                  <a16:creationId xmlns:a16="http://schemas.microsoft.com/office/drawing/2014/main" id="{9276D7B9-A41C-47C2-A8F6-3937DA18D5D0}"/>
                </a:ext>
              </a:extLst>
            </p:cNvPr>
            <p:cNvSpPr txBox="1"/>
            <p:nvPr/>
          </p:nvSpPr>
          <p:spPr>
            <a:xfrm>
              <a:off x="7220041" y="3006965"/>
              <a:ext cx="417195" cy="646331"/>
            </a:xfrm>
            <a:prstGeom prst="rect">
              <a:avLst/>
            </a:prstGeom>
            <a:noFill/>
          </p:spPr>
          <p:txBody>
            <a:bodyPr wrap="square" rtlCol="0">
              <a:spAutoFit/>
            </a:bodyPr>
            <a:lstStyle/>
            <a:p>
              <a:r>
                <a:rPr lang="en-US" altLang="zh-CN" sz="3600" b="1">
                  <a:solidFill>
                    <a:schemeClr val="tx1">
                      <a:lumMod val="75000"/>
                      <a:lumOff val="25000"/>
                    </a:schemeClr>
                  </a:solidFill>
                  <a:latin typeface="+mj-lt"/>
                  <a:cs typeface="+mn-ea"/>
                  <a:sym typeface="+mn-lt"/>
                </a:rPr>
                <a:t>2</a:t>
              </a:r>
            </a:p>
          </p:txBody>
        </p:sp>
        <p:sp>
          <p:nvSpPr>
            <p:cNvPr id="14" name="矩形 13">
              <a:extLst>
                <a:ext uri="{FF2B5EF4-FFF2-40B4-BE49-F238E27FC236}">
                  <a16:creationId xmlns:a16="http://schemas.microsoft.com/office/drawing/2014/main" id="{E2FFF783-129C-41D1-BAAB-F3DA8A2AD868}"/>
                </a:ext>
              </a:extLst>
            </p:cNvPr>
            <p:cNvSpPr/>
            <p:nvPr/>
          </p:nvSpPr>
          <p:spPr>
            <a:xfrm>
              <a:off x="7914121" y="3491857"/>
              <a:ext cx="2385525" cy="338554"/>
            </a:xfrm>
            <a:prstGeom prst="rect">
              <a:avLst/>
            </a:prstGeom>
          </p:spPr>
          <p:txBody>
            <a:bodyPr wrap="none">
              <a:spAutoFit/>
            </a:bodyPr>
            <a:lstStyle/>
            <a:p>
              <a:pPr algn="dist">
                <a:defRPr/>
              </a:pPr>
              <a:r>
                <a:rPr lang="en-US" altLang="zh-CN" sz="1600" i="1">
                  <a:solidFill>
                    <a:schemeClr val="tx1">
                      <a:lumMod val="75000"/>
                      <a:lumOff val="25000"/>
                    </a:schemeClr>
                  </a:solidFill>
                  <a:latin typeface="+mj-lt"/>
                  <a:cs typeface="+mn-ea"/>
                  <a:sym typeface="+mn-lt"/>
                </a:rPr>
                <a:t>UNIVERSAL TEMPLATE</a:t>
              </a:r>
              <a:endParaRPr lang="zh-CN" altLang="en-US" sz="1600" i="1">
                <a:solidFill>
                  <a:schemeClr val="tx1">
                    <a:lumMod val="75000"/>
                    <a:lumOff val="25000"/>
                  </a:schemeClr>
                </a:solidFill>
                <a:latin typeface="+mj-lt"/>
                <a:cs typeface="+mn-ea"/>
                <a:sym typeface="+mn-lt"/>
              </a:endParaRPr>
            </a:p>
          </p:txBody>
        </p:sp>
      </p:grpSp>
      <p:grpSp>
        <p:nvGrpSpPr>
          <p:cNvPr id="15" name="组合 14">
            <a:extLst>
              <a:ext uri="{FF2B5EF4-FFF2-40B4-BE49-F238E27FC236}">
                <a16:creationId xmlns:a16="http://schemas.microsoft.com/office/drawing/2014/main" id="{B41F7C4E-3B14-4D3F-8CF7-93122ACA04F0}"/>
              </a:ext>
            </a:extLst>
          </p:cNvPr>
          <p:cNvGrpSpPr/>
          <p:nvPr/>
        </p:nvGrpSpPr>
        <p:grpSpPr>
          <a:xfrm>
            <a:off x="6287495" y="4758186"/>
            <a:ext cx="6424461" cy="942335"/>
            <a:chOff x="7220041" y="4632416"/>
            <a:chExt cx="6424461" cy="942335"/>
          </a:xfrm>
        </p:grpSpPr>
        <p:sp>
          <p:nvSpPr>
            <p:cNvPr id="16" name="文本框 15">
              <a:extLst>
                <a:ext uri="{FF2B5EF4-FFF2-40B4-BE49-F238E27FC236}">
                  <a16:creationId xmlns:a16="http://schemas.microsoft.com/office/drawing/2014/main" id="{5D3F1F5E-2F19-42A2-814C-C735B6B0D98C}"/>
                </a:ext>
              </a:extLst>
            </p:cNvPr>
            <p:cNvSpPr txBox="1"/>
            <p:nvPr/>
          </p:nvSpPr>
          <p:spPr>
            <a:xfrm>
              <a:off x="8013156" y="4632416"/>
              <a:ext cx="5631346" cy="584775"/>
            </a:xfrm>
            <a:prstGeom prst="rect">
              <a:avLst/>
            </a:prstGeom>
            <a:noFill/>
          </p:spPr>
          <p:txBody>
            <a:bodyPr wrap="square" rtlCol="0">
              <a:spAutoFit/>
            </a:bodyPr>
            <a:lstStyle/>
            <a:p>
              <a:r>
                <a:rPr lang="tr-TR" altLang="zh-CN" sz="3200" err="1">
                  <a:solidFill>
                    <a:schemeClr val="tx1">
                      <a:lumMod val="75000"/>
                      <a:lumOff val="25000"/>
                    </a:schemeClr>
                  </a:solidFill>
                  <a:latin typeface="+mj-lt"/>
                  <a:cs typeface="+mn-ea"/>
                  <a:sym typeface="+mn-lt"/>
                </a:rPr>
                <a:t>Working</a:t>
              </a:r>
              <a:r>
                <a:rPr lang="tr-TR" altLang="zh-CN" sz="3200">
                  <a:solidFill>
                    <a:schemeClr val="tx1">
                      <a:lumMod val="75000"/>
                      <a:lumOff val="25000"/>
                    </a:schemeClr>
                  </a:solidFill>
                  <a:latin typeface="+mj-lt"/>
                  <a:cs typeface="+mn-ea"/>
                  <a:sym typeface="+mn-lt"/>
                </a:rPr>
                <a:t> </a:t>
              </a:r>
              <a:r>
                <a:rPr lang="tr-TR" altLang="zh-CN" sz="3200" err="1">
                  <a:solidFill>
                    <a:schemeClr val="tx1">
                      <a:lumMod val="75000"/>
                      <a:lumOff val="25000"/>
                    </a:schemeClr>
                  </a:solidFill>
                  <a:latin typeface="+mj-lt"/>
                  <a:cs typeface="+mn-ea"/>
                  <a:sym typeface="+mn-lt"/>
                </a:rPr>
                <a:t>Arrangements</a:t>
              </a:r>
              <a:endParaRPr lang="zh-CN" altLang="en-US" sz="3200">
                <a:solidFill>
                  <a:schemeClr val="tx1">
                    <a:lumMod val="75000"/>
                    <a:lumOff val="25000"/>
                  </a:schemeClr>
                </a:solidFill>
                <a:latin typeface="+mj-lt"/>
                <a:cs typeface="+mn-ea"/>
                <a:sym typeface="+mn-lt"/>
              </a:endParaRPr>
            </a:p>
          </p:txBody>
        </p:sp>
        <p:sp>
          <p:nvSpPr>
            <p:cNvPr id="17" name="文本框 16">
              <a:extLst>
                <a:ext uri="{FF2B5EF4-FFF2-40B4-BE49-F238E27FC236}">
                  <a16:creationId xmlns:a16="http://schemas.microsoft.com/office/drawing/2014/main" id="{9E8E322A-C252-4090-8403-43E92E62CA98}"/>
                </a:ext>
              </a:extLst>
            </p:cNvPr>
            <p:cNvSpPr txBox="1"/>
            <p:nvPr/>
          </p:nvSpPr>
          <p:spPr>
            <a:xfrm>
              <a:off x="7220041" y="4752729"/>
              <a:ext cx="417195" cy="646331"/>
            </a:xfrm>
            <a:prstGeom prst="rect">
              <a:avLst/>
            </a:prstGeom>
            <a:noFill/>
          </p:spPr>
          <p:txBody>
            <a:bodyPr wrap="square" rtlCol="0">
              <a:spAutoFit/>
            </a:bodyPr>
            <a:lstStyle/>
            <a:p>
              <a:r>
                <a:rPr lang="en-US" altLang="zh-CN" sz="3600" b="1">
                  <a:solidFill>
                    <a:schemeClr val="tx1">
                      <a:lumMod val="75000"/>
                      <a:lumOff val="25000"/>
                    </a:schemeClr>
                  </a:solidFill>
                  <a:latin typeface="+mj-lt"/>
                  <a:cs typeface="+mn-ea"/>
                  <a:sym typeface="+mn-lt"/>
                </a:rPr>
                <a:t>4</a:t>
              </a:r>
            </a:p>
          </p:txBody>
        </p:sp>
        <p:sp>
          <p:nvSpPr>
            <p:cNvPr id="18" name="矩形 17">
              <a:extLst>
                <a:ext uri="{FF2B5EF4-FFF2-40B4-BE49-F238E27FC236}">
                  <a16:creationId xmlns:a16="http://schemas.microsoft.com/office/drawing/2014/main" id="{E465EF99-5203-4AC9-98E5-9F34D59816E1}"/>
                </a:ext>
              </a:extLst>
            </p:cNvPr>
            <p:cNvSpPr/>
            <p:nvPr/>
          </p:nvSpPr>
          <p:spPr>
            <a:xfrm>
              <a:off x="7914121" y="5236197"/>
              <a:ext cx="2385525" cy="338554"/>
            </a:xfrm>
            <a:prstGeom prst="rect">
              <a:avLst/>
            </a:prstGeom>
          </p:spPr>
          <p:txBody>
            <a:bodyPr wrap="none">
              <a:spAutoFit/>
            </a:bodyPr>
            <a:lstStyle/>
            <a:p>
              <a:pPr algn="dist">
                <a:defRPr/>
              </a:pPr>
              <a:r>
                <a:rPr lang="en-US" altLang="zh-CN" sz="1600" i="1">
                  <a:solidFill>
                    <a:schemeClr val="tx1">
                      <a:lumMod val="75000"/>
                      <a:lumOff val="25000"/>
                    </a:schemeClr>
                  </a:solidFill>
                  <a:latin typeface="+mj-lt"/>
                  <a:cs typeface="+mn-ea"/>
                  <a:sym typeface="+mn-lt"/>
                </a:rPr>
                <a:t>UNIVERSAL TEMPLATE</a:t>
              </a:r>
              <a:endParaRPr lang="zh-CN" altLang="en-US" sz="1600" i="1">
                <a:solidFill>
                  <a:schemeClr val="tx1">
                    <a:lumMod val="75000"/>
                    <a:lumOff val="25000"/>
                  </a:schemeClr>
                </a:solidFill>
                <a:latin typeface="+mj-lt"/>
                <a:cs typeface="+mn-ea"/>
                <a:sym typeface="+mn-lt"/>
              </a:endParaRPr>
            </a:p>
          </p:txBody>
        </p:sp>
      </p:grpSp>
      <p:grpSp>
        <p:nvGrpSpPr>
          <p:cNvPr id="19" name="组合 18">
            <a:extLst>
              <a:ext uri="{FF2B5EF4-FFF2-40B4-BE49-F238E27FC236}">
                <a16:creationId xmlns:a16="http://schemas.microsoft.com/office/drawing/2014/main" id="{01E93E25-7BEA-4443-B348-AD825BD80B8E}"/>
              </a:ext>
            </a:extLst>
          </p:cNvPr>
          <p:cNvGrpSpPr/>
          <p:nvPr/>
        </p:nvGrpSpPr>
        <p:grpSpPr>
          <a:xfrm>
            <a:off x="6287495" y="3633644"/>
            <a:ext cx="6155519" cy="935087"/>
            <a:chOff x="7220041" y="3745956"/>
            <a:chExt cx="6155519" cy="935087"/>
          </a:xfrm>
        </p:grpSpPr>
        <p:sp>
          <p:nvSpPr>
            <p:cNvPr id="20" name="文本框 19">
              <a:extLst>
                <a:ext uri="{FF2B5EF4-FFF2-40B4-BE49-F238E27FC236}">
                  <a16:creationId xmlns:a16="http://schemas.microsoft.com/office/drawing/2014/main" id="{1351D9B3-4EFB-495B-9CF5-1FDCB19B13F1}"/>
                </a:ext>
              </a:extLst>
            </p:cNvPr>
            <p:cNvSpPr txBox="1"/>
            <p:nvPr/>
          </p:nvSpPr>
          <p:spPr>
            <a:xfrm>
              <a:off x="8013156" y="3745956"/>
              <a:ext cx="5362404" cy="584775"/>
            </a:xfrm>
            <a:prstGeom prst="rect">
              <a:avLst/>
            </a:prstGeom>
            <a:noFill/>
          </p:spPr>
          <p:txBody>
            <a:bodyPr wrap="square" rtlCol="0">
              <a:spAutoFit/>
            </a:bodyPr>
            <a:lstStyle/>
            <a:p>
              <a:r>
                <a:rPr lang="tr-TR" altLang="zh-CN" sz="3200" err="1">
                  <a:solidFill>
                    <a:schemeClr val="tx1">
                      <a:lumMod val="75000"/>
                      <a:lumOff val="25000"/>
                    </a:schemeClr>
                  </a:solidFill>
                  <a:latin typeface="+mj-lt"/>
                  <a:cs typeface="+mn-ea"/>
                  <a:sym typeface="+mn-lt"/>
                </a:rPr>
                <a:t>Achievement</a:t>
              </a:r>
              <a:r>
                <a:rPr lang="tr-TR" altLang="zh-CN" sz="3200">
                  <a:solidFill>
                    <a:schemeClr val="tx1">
                      <a:lumMod val="75000"/>
                      <a:lumOff val="25000"/>
                    </a:schemeClr>
                  </a:solidFill>
                  <a:latin typeface="+mj-lt"/>
                  <a:cs typeface="+mn-ea"/>
                  <a:sym typeface="+mn-lt"/>
                </a:rPr>
                <a:t> </a:t>
              </a:r>
              <a:r>
                <a:rPr lang="tr-TR" altLang="zh-CN" sz="3200" err="1">
                  <a:solidFill>
                    <a:schemeClr val="tx1">
                      <a:lumMod val="75000"/>
                      <a:lumOff val="25000"/>
                    </a:schemeClr>
                  </a:solidFill>
                  <a:latin typeface="+mj-lt"/>
                  <a:cs typeface="+mn-ea"/>
                  <a:sym typeface="+mn-lt"/>
                </a:rPr>
                <a:t>Display</a:t>
              </a:r>
              <a:endParaRPr lang="zh-CN" altLang="en-US" sz="3200">
                <a:solidFill>
                  <a:schemeClr val="tx1">
                    <a:lumMod val="75000"/>
                    <a:lumOff val="25000"/>
                  </a:schemeClr>
                </a:solidFill>
                <a:latin typeface="+mj-lt"/>
                <a:cs typeface="+mn-ea"/>
                <a:sym typeface="+mn-lt"/>
              </a:endParaRPr>
            </a:p>
          </p:txBody>
        </p:sp>
        <p:sp>
          <p:nvSpPr>
            <p:cNvPr id="21" name="文本框 20">
              <a:extLst>
                <a:ext uri="{FF2B5EF4-FFF2-40B4-BE49-F238E27FC236}">
                  <a16:creationId xmlns:a16="http://schemas.microsoft.com/office/drawing/2014/main" id="{84A7DCCD-F854-461F-8909-8B578702A1D9}"/>
                </a:ext>
              </a:extLst>
            </p:cNvPr>
            <p:cNvSpPr txBox="1"/>
            <p:nvPr/>
          </p:nvSpPr>
          <p:spPr>
            <a:xfrm>
              <a:off x="7220041" y="3830411"/>
              <a:ext cx="417195" cy="646331"/>
            </a:xfrm>
            <a:prstGeom prst="rect">
              <a:avLst/>
            </a:prstGeom>
            <a:noFill/>
          </p:spPr>
          <p:txBody>
            <a:bodyPr wrap="square" rtlCol="0">
              <a:spAutoFit/>
            </a:bodyPr>
            <a:lstStyle/>
            <a:p>
              <a:r>
                <a:rPr lang="en-US" altLang="zh-CN" sz="3600" b="1">
                  <a:solidFill>
                    <a:schemeClr val="tx1">
                      <a:lumMod val="75000"/>
                      <a:lumOff val="25000"/>
                    </a:schemeClr>
                  </a:solidFill>
                  <a:latin typeface="+mj-lt"/>
                  <a:cs typeface="+mn-ea"/>
                  <a:sym typeface="+mn-lt"/>
                </a:rPr>
                <a:t>3</a:t>
              </a:r>
            </a:p>
          </p:txBody>
        </p:sp>
        <p:sp>
          <p:nvSpPr>
            <p:cNvPr id="22" name="矩形 21">
              <a:extLst>
                <a:ext uri="{FF2B5EF4-FFF2-40B4-BE49-F238E27FC236}">
                  <a16:creationId xmlns:a16="http://schemas.microsoft.com/office/drawing/2014/main" id="{6C3F18F9-EC80-4C20-9549-9ABD5AF3BC75}"/>
                </a:ext>
              </a:extLst>
            </p:cNvPr>
            <p:cNvSpPr/>
            <p:nvPr/>
          </p:nvSpPr>
          <p:spPr>
            <a:xfrm>
              <a:off x="7914121" y="4342489"/>
              <a:ext cx="2385525" cy="338554"/>
            </a:xfrm>
            <a:prstGeom prst="rect">
              <a:avLst/>
            </a:prstGeom>
          </p:spPr>
          <p:txBody>
            <a:bodyPr wrap="none">
              <a:spAutoFit/>
            </a:bodyPr>
            <a:lstStyle/>
            <a:p>
              <a:pPr algn="dist">
                <a:defRPr/>
              </a:pPr>
              <a:r>
                <a:rPr lang="en-US" altLang="zh-CN" sz="1600" i="1">
                  <a:solidFill>
                    <a:schemeClr val="tx1">
                      <a:lumMod val="75000"/>
                      <a:lumOff val="25000"/>
                    </a:schemeClr>
                  </a:solidFill>
                  <a:latin typeface="+mj-lt"/>
                  <a:cs typeface="+mn-ea"/>
                  <a:sym typeface="+mn-lt"/>
                </a:rPr>
                <a:t>UNIVERSAL TEMPLATE</a:t>
              </a:r>
              <a:endParaRPr lang="zh-CN" altLang="en-US" sz="1600" i="1">
                <a:solidFill>
                  <a:schemeClr val="tx1">
                    <a:lumMod val="75000"/>
                    <a:lumOff val="25000"/>
                  </a:schemeClr>
                </a:solidFill>
                <a:latin typeface="+mj-lt"/>
                <a:cs typeface="+mn-ea"/>
                <a:sym typeface="+mn-lt"/>
              </a:endParaRPr>
            </a:p>
          </p:txBody>
        </p:sp>
      </p:grpSp>
      <p:sp>
        <p:nvSpPr>
          <p:cNvPr id="23" name="矩形 22">
            <a:extLst>
              <a:ext uri="{FF2B5EF4-FFF2-40B4-BE49-F238E27FC236}">
                <a16:creationId xmlns:a16="http://schemas.microsoft.com/office/drawing/2014/main" id="{B0AC75C6-C365-4063-9484-DC573736F4EF}"/>
              </a:ext>
            </a:extLst>
          </p:cNvPr>
          <p:cNvSpPr/>
          <p:nvPr/>
        </p:nvSpPr>
        <p:spPr>
          <a:xfrm flipH="1">
            <a:off x="11340853" y="5152295"/>
            <a:ext cx="353943" cy="1841541"/>
          </a:xfrm>
          <a:prstGeom prst="rect">
            <a:avLst/>
          </a:prstGeom>
        </p:spPr>
        <p:txBody>
          <a:bodyPr vert="eaVert" wrap="square" lIns="68580" tIns="34290" rIns="68580" bIns="34290">
            <a:spAutoFit/>
          </a:bodyPr>
          <a:lstStyle/>
          <a:p>
            <a:pPr>
              <a:defRPr/>
            </a:pPr>
            <a:r>
              <a:rPr lang="en-US" altLang="zh-CN" sz="1400" spc="225">
                <a:solidFill>
                  <a:srgbClr val="292929"/>
                </a:solidFill>
                <a:latin typeface="+mj-lt"/>
                <a:cs typeface="+mn-ea"/>
                <a:sym typeface="+mn-lt"/>
              </a:rPr>
              <a:t>CONTENT</a:t>
            </a:r>
            <a:endParaRPr sz="1400" spc="225">
              <a:solidFill>
                <a:srgbClr val="292929"/>
              </a:solidFill>
              <a:latin typeface="+mj-lt"/>
              <a:cs typeface="+mn-ea"/>
              <a:sym typeface="+mn-lt"/>
            </a:endParaRPr>
          </a:p>
        </p:txBody>
      </p:sp>
      <p:sp>
        <p:nvSpPr>
          <p:cNvPr id="24" name="矩形 23">
            <a:extLst>
              <a:ext uri="{FF2B5EF4-FFF2-40B4-BE49-F238E27FC236}">
                <a16:creationId xmlns:a16="http://schemas.microsoft.com/office/drawing/2014/main" id="{B583DA3B-1930-4EAB-BDEC-113AF359F85B}"/>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Tree>
    <p:extLst>
      <p:ext uri="{BB962C8B-B14F-4D97-AF65-F5344CB8AC3E}">
        <p14:creationId xmlns:p14="http://schemas.microsoft.com/office/powerpoint/2010/main" val="1255000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269667" y="205961"/>
            <a:ext cx="2388524" cy="707886"/>
          </a:xfrm>
          <a:prstGeom prst="rect">
            <a:avLst/>
          </a:prstGeom>
          <a:noFill/>
        </p:spPr>
        <p:txBody>
          <a:bodyPr wrap="square" rtlCol="0">
            <a:spAutoFit/>
          </a:bodyPr>
          <a:lstStyle/>
          <a:p>
            <a:r>
              <a:rPr lang="en-US" altLang="zh-CN" sz="4000">
                <a:solidFill>
                  <a:schemeClr val="tx1">
                    <a:lumMod val="75000"/>
                    <a:lumOff val="25000"/>
                  </a:schemeClr>
                </a:solidFill>
                <a:latin typeface="+mj-lt"/>
                <a:cs typeface="+mn-ea"/>
                <a:sym typeface="+mn-lt"/>
              </a:rPr>
              <a:t>Part </a:t>
            </a:r>
            <a:r>
              <a:rPr lang="tr-TR" altLang="zh-CN" sz="4000" err="1">
                <a:solidFill>
                  <a:schemeClr val="tx1">
                    <a:lumMod val="75000"/>
                    <a:lumOff val="25000"/>
                  </a:schemeClr>
                </a:solidFill>
                <a:latin typeface="+mj-lt"/>
                <a:cs typeface="+mn-ea"/>
                <a:sym typeface="+mn-lt"/>
              </a:rPr>
              <a:t>Four</a:t>
            </a:r>
            <a:endParaRPr lang="en-US" altLang="zh-CN" sz="4000">
              <a:solidFill>
                <a:schemeClr val="tx1">
                  <a:lumMod val="75000"/>
                  <a:lumOff val="25000"/>
                </a:schemeClr>
              </a:solidFill>
              <a:latin typeface="+mj-lt"/>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457166"/>
            <a:ext cx="6953798" cy="2377574"/>
          </a:xfrm>
          <a:prstGeom prst="rect">
            <a:avLst/>
          </a:prstGeom>
        </p:spPr>
        <p:txBody>
          <a:bodyPr wrap="square" lIns="68580" tIns="34290" rIns="68580" bIns="34290">
            <a:spAutoFit/>
          </a:bodyPr>
          <a:lstStyle/>
          <a:p>
            <a:pPr>
              <a:defRPr/>
            </a:pPr>
            <a:r>
              <a:rPr lang="tr-TR" altLang="zh-CN" sz="7500" b="1" spc="225" err="1">
                <a:solidFill>
                  <a:srgbClr val="292929"/>
                </a:solidFill>
                <a:latin typeface="+mj-lt"/>
                <a:cs typeface="+mn-ea"/>
                <a:sym typeface="+mn-lt"/>
              </a:rPr>
              <a:t>Working</a:t>
            </a:r>
            <a:r>
              <a:rPr lang="tr-TR" altLang="zh-CN" sz="7500" b="1" spc="225">
                <a:solidFill>
                  <a:srgbClr val="292929"/>
                </a:solidFill>
                <a:latin typeface="+mj-lt"/>
                <a:cs typeface="+mn-ea"/>
                <a:sym typeface="+mn-lt"/>
              </a:rPr>
              <a:t> </a:t>
            </a:r>
            <a:r>
              <a:rPr lang="tr-TR" altLang="zh-CN" sz="7500" b="1" spc="225" err="1">
                <a:solidFill>
                  <a:srgbClr val="292929"/>
                </a:solidFill>
                <a:latin typeface="+mj-lt"/>
                <a:cs typeface="+mn-ea"/>
                <a:sym typeface="+mn-lt"/>
              </a:rPr>
              <a:t>Arrangements</a:t>
            </a:r>
            <a:endParaRPr lang="tr-TR" altLang="zh-CN" sz="7500" b="1" spc="225">
              <a:solidFill>
                <a:srgbClr val="292929"/>
              </a:solidFill>
              <a:latin typeface="+mj-lt"/>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mj-lt"/>
                <a:cs typeface="+mn-ea"/>
                <a:sym typeface="+mn-lt"/>
              </a:rPr>
              <a:t>04</a:t>
            </a:r>
          </a:p>
        </p:txBody>
      </p:sp>
    </p:spTree>
    <p:extLst>
      <p:ext uri="{BB962C8B-B14F-4D97-AF65-F5344CB8AC3E}">
        <p14:creationId xmlns:p14="http://schemas.microsoft.com/office/powerpoint/2010/main" val="9093348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7A2952E5-F410-4007-A9C3-5523E85AC911}"/>
              </a:ext>
            </a:extLst>
          </p:cNvPr>
          <p:cNvSpPr/>
          <p:nvPr/>
        </p:nvSpPr>
        <p:spPr>
          <a:xfrm>
            <a:off x="2237156" y="1848274"/>
            <a:ext cx="3858844" cy="3858844"/>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nvGrpSpPr>
          <p:cNvPr id="7" name="组合 6">
            <a:extLst>
              <a:ext uri="{FF2B5EF4-FFF2-40B4-BE49-F238E27FC236}">
                <a16:creationId xmlns:a16="http://schemas.microsoft.com/office/drawing/2014/main" id="{7EB89131-6189-4C14-A951-802475E9A5CC}"/>
              </a:ext>
            </a:extLst>
          </p:cNvPr>
          <p:cNvGrpSpPr/>
          <p:nvPr/>
        </p:nvGrpSpPr>
        <p:grpSpPr>
          <a:xfrm flipH="1">
            <a:off x="762133" y="3878318"/>
            <a:ext cx="2356775" cy="2356775"/>
            <a:chOff x="1269667" y="1823914"/>
            <a:chExt cx="4093043" cy="4093043"/>
          </a:xfrm>
        </p:grpSpPr>
        <p:sp>
          <p:nvSpPr>
            <p:cNvPr id="8" name="椭圆 7">
              <a:extLst>
                <a:ext uri="{FF2B5EF4-FFF2-40B4-BE49-F238E27FC236}">
                  <a16:creationId xmlns:a16="http://schemas.microsoft.com/office/drawing/2014/main" id="{903B9C5A-736D-481D-A329-44CA8A9A0ED5}"/>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椭圆 8">
              <a:extLst>
                <a:ext uri="{FF2B5EF4-FFF2-40B4-BE49-F238E27FC236}">
                  <a16:creationId xmlns:a16="http://schemas.microsoft.com/office/drawing/2014/main" id="{938041CB-0166-4AFF-9B41-955EE7801E1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0" name="文本框 9">
            <a:extLst>
              <a:ext uri="{FF2B5EF4-FFF2-40B4-BE49-F238E27FC236}">
                <a16:creationId xmlns:a16="http://schemas.microsoft.com/office/drawing/2014/main" id="{9A5EA8CD-D493-4421-8C7F-AB503D6AC190}"/>
              </a:ext>
            </a:extLst>
          </p:cNvPr>
          <p:cNvSpPr txBox="1"/>
          <p:nvPr/>
        </p:nvSpPr>
        <p:spPr>
          <a:xfrm>
            <a:off x="7302045" y="1810416"/>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FashIon</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1" name="TextBox 34">
            <a:extLst>
              <a:ext uri="{FF2B5EF4-FFF2-40B4-BE49-F238E27FC236}">
                <a16:creationId xmlns:a16="http://schemas.microsoft.com/office/drawing/2014/main" id="{361E2C0C-CB0E-4EDF-B256-799B236BD1EB}"/>
              </a:ext>
            </a:extLst>
          </p:cNvPr>
          <p:cNvSpPr txBox="1"/>
          <p:nvPr/>
        </p:nvSpPr>
        <p:spPr>
          <a:xfrm>
            <a:off x="7317487" y="2273094"/>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A large income is the best recipe for happiness I ever heard of.</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00FCD6FC-4C6F-4C0C-AD0C-42834F3F8E80}"/>
              </a:ext>
            </a:extLst>
          </p:cNvPr>
          <p:cNvSpPr txBox="1"/>
          <p:nvPr/>
        </p:nvSpPr>
        <p:spPr>
          <a:xfrm>
            <a:off x="7317285" y="3200474"/>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FInance</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3" name="TextBox 34">
            <a:extLst>
              <a:ext uri="{FF2B5EF4-FFF2-40B4-BE49-F238E27FC236}">
                <a16:creationId xmlns:a16="http://schemas.microsoft.com/office/drawing/2014/main" id="{E26E06E8-2985-4C5B-A67A-BE0A8D3BFDBA}"/>
              </a:ext>
            </a:extLst>
          </p:cNvPr>
          <p:cNvSpPr txBox="1"/>
          <p:nvPr/>
        </p:nvSpPr>
        <p:spPr>
          <a:xfrm>
            <a:off x="7332727" y="3663109"/>
            <a:ext cx="3553460" cy="646331"/>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I feel very strongly that change is good because it stirs up the system.</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
        <p:nvSpPr>
          <p:cNvPr id="14" name="文本框 13">
            <a:extLst>
              <a:ext uri="{FF2B5EF4-FFF2-40B4-BE49-F238E27FC236}">
                <a16:creationId xmlns:a16="http://schemas.microsoft.com/office/drawing/2014/main" id="{73E18DCA-736B-4AB6-AA72-505F632EB023}"/>
              </a:ext>
            </a:extLst>
          </p:cNvPr>
          <p:cNvSpPr txBox="1"/>
          <p:nvPr/>
        </p:nvSpPr>
        <p:spPr>
          <a:xfrm>
            <a:off x="7332525" y="4576562"/>
            <a:ext cx="3383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spcBef>
                <a:spcPct val="20000"/>
              </a:spcBef>
              <a:buFont typeface="Arial" panose="020B0604020202020204" pitchFamily="34" charset="0"/>
              <a:buNone/>
              <a:defRPr sz="3600" b="1" cap="all">
                <a:gradFill>
                  <a:gsLst>
                    <a:gs pos="5000">
                      <a:srgbClr val="BD1032"/>
                    </a:gs>
                    <a:gs pos="36000">
                      <a:srgbClr val="55020D"/>
                    </a:gs>
                    <a:gs pos="68000">
                      <a:srgbClr val="E13377"/>
                    </a:gs>
                    <a:gs pos="100000">
                      <a:srgbClr val="ED8571"/>
                    </a:gs>
                  </a:gsLst>
                  <a:lin ang="5400000" scaled="1"/>
                </a:gradFill>
                <a:latin typeface="微软雅黑" panose="020B0503020204020204" charset="-122"/>
                <a:ea typeface="微软雅黑" panose="020B0503020204020204" charset="-122"/>
                <a:cs typeface="Arial" panose="020B0604020202020204" pitchFamily="34" charset="0"/>
              </a:defRPr>
            </a:lvl1pPr>
            <a:lvl2pPr marL="742950" indent="-285750">
              <a:spcBef>
                <a:spcPct val="20000"/>
              </a:spcBef>
              <a:buFont typeface="Arial" panose="020B0604020202020204" pitchFamily="34" charset="0"/>
              <a:buChar char="–"/>
              <a:defRPr sz="2800">
                <a:latin typeface="微软雅黑" panose="020B0503020204020204" charset="-122"/>
                <a:ea typeface="微软雅黑" panose="020B0503020204020204" charset="-122"/>
              </a:defRPr>
            </a:lvl2pPr>
            <a:lvl3pPr marL="1143000" indent="-228600">
              <a:spcBef>
                <a:spcPct val="20000"/>
              </a:spcBef>
              <a:buFont typeface="Arial" panose="020B0604020202020204" pitchFamily="34" charset="0"/>
              <a:buChar char="•"/>
              <a:defRPr sz="2400">
                <a:latin typeface="微软雅黑" panose="020B0503020204020204" charset="-122"/>
                <a:ea typeface="微软雅黑" panose="020B0503020204020204" charset="-122"/>
              </a:defRPr>
            </a:lvl3pPr>
            <a:lvl4pPr marL="16002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4pPr>
            <a:lvl5pPr marL="2057400" indent="-228600">
              <a:spcBef>
                <a:spcPct val="20000"/>
              </a:spcBef>
              <a:buFont typeface="Arial" panose="020B0604020202020204" pitchFamily="34" charset="0"/>
              <a:buChar char="»"/>
              <a:defRPr sz="2000">
                <a:latin typeface="微软雅黑" panose="020B0503020204020204" charset="-122"/>
                <a:ea typeface="微软雅黑" panose="020B0503020204020204" charset="-122"/>
              </a:defRPr>
            </a:lvl5pPr>
            <a:lvl6pPr marL="25146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6pPr>
            <a:lvl7pPr marL="29718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7pPr>
            <a:lvl8pPr marL="34290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8pPr>
            <a:lvl9pPr marL="3886200" indent="-228600" eaLnBrk="0" fontAlgn="base" hangingPunct="0">
              <a:spcBef>
                <a:spcPct val="20000"/>
              </a:spcBef>
              <a:spcAft>
                <a:spcPct val="0"/>
              </a:spcAft>
              <a:buFont typeface="Arial" panose="020B0604020202020204" pitchFamily="34" charset="0"/>
              <a:buChar char="»"/>
              <a:defRPr sz="2000">
                <a:latin typeface="微软雅黑" panose="020B0503020204020204" charset="-122"/>
                <a:ea typeface="微软雅黑" panose="020B0503020204020204" charset="-122"/>
              </a:defRPr>
            </a:lvl9pPr>
          </a:lstStyle>
          <a:p>
            <a:pPr lvl="0" algn="l">
              <a:defRPr/>
            </a:pPr>
            <a:r>
              <a:rPr lang="tr-TR" altLang="zh-CN" sz="2400" b="0" spc="600" err="1">
                <a:solidFill>
                  <a:schemeClr val="tx1">
                    <a:lumMod val="75000"/>
                    <a:lumOff val="25000"/>
                  </a:schemeClr>
                </a:solidFill>
                <a:latin typeface="+mj-lt"/>
                <a:ea typeface="+mn-ea"/>
                <a:cs typeface="+mn-ea"/>
                <a:sym typeface="+mn-lt"/>
              </a:rPr>
              <a:t>EducatIon</a:t>
            </a:r>
            <a:endParaRPr kumimoji="0" lang="zh-CN" altLang="en-US" sz="2400" b="0" i="0" u="none" strike="noStrike" kern="1200" cap="all" spc="600" normalizeH="0" baseline="0" noProof="0">
              <a:ln>
                <a:noFill/>
              </a:ln>
              <a:solidFill>
                <a:schemeClr val="tx1">
                  <a:lumMod val="75000"/>
                  <a:lumOff val="25000"/>
                </a:schemeClr>
              </a:solidFill>
              <a:effectLst/>
              <a:uLnTx/>
              <a:uFillTx/>
              <a:latin typeface="+mj-lt"/>
              <a:ea typeface="+mn-ea"/>
              <a:cs typeface="+mn-ea"/>
              <a:sym typeface="+mn-lt"/>
            </a:endParaRPr>
          </a:p>
        </p:txBody>
      </p:sp>
      <p:sp>
        <p:nvSpPr>
          <p:cNvPr id="15" name="TextBox 34">
            <a:extLst>
              <a:ext uri="{FF2B5EF4-FFF2-40B4-BE49-F238E27FC236}">
                <a16:creationId xmlns:a16="http://schemas.microsoft.com/office/drawing/2014/main" id="{21777031-A5D5-482D-9735-72839AAB8CDD}"/>
              </a:ext>
            </a:extLst>
          </p:cNvPr>
          <p:cNvSpPr txBox="1"/>
          <p:nvPr/>
        </p:nvSpPr>
        <p:spPr>
          <a:xfrm>
            <a:off x="7347967" y="5039154"/>
            <a:ext cx="3553460" cy="1200329"/>
          </a:xfrm>
          <a:prstGeom prst="rect">
            <a:avLst/>
          </a:prstGeom>
          <a:noFill/>
        </p:spPr>
        <p:txBody>
          <a:bodyPr wrap="square" rtlCol="0">
            <a:spAutoFit/>
          </a:bodyPr>
          <a:lstStyle/>
          <a:p>
            <a:pPr lvl="0">
              <a:lnSpc>
                <a:spcPct val="150000"/>
              </a:lnSpc>
              <a:defRPr/>
            </a:pPr>
            <a:r>
              <a:rPr lang="en-US" sz="1200" i="1">
                <a:solidFill>
                  <a:schemeClr val="tx1">
                    <a:lumMod val="75000"/>
                    <a:lumOff val="25000"/>
                  </a:schemeClr>
                </a:solidFill>
                <a:latin typeface="+mj-lt"/>
                <a:cs typeface="+mn-ea"/>
                <a:sym typeface="+mn-lt"/>
              </a:rPr>
              <a:t>The time is now, the place is here. Stay in the present. You can do nothing to change the past, and the future will never come exactly as you plan or hope for.</a:t>
            </a:r>
            <a:endParaRPr kumimoji="0" lang="en-US" sz="1200" b="0" i="1" u="none" strike="noStrike" kern="1200" cap="none" spc="0" normalizeH="0" baseline="0" noProof="0">
              <a:ln>
                <a:noFill/>
              </a:ln>
              <a:solidFill>
                <a:schemeClr val="tx1">
                  <a:lumMod val="75000"/>
                  <a:lumOff val="25000"/>
                </a:schemeClr>
              </a:solidFill>
              <a:effectLst/>
              <a:uLnTx/>
              <a:uFillTx/>
              <a:latin typeface="+mj-lt"/>
              <a:cs typeface="+mn-ea"/>
              <a:sym typeface="+mn-lt"/>
            </a:endParaRPr>
          </a:p>
        </p:txBody>
      </p:sp>
    </p:spTree>
    <p:extLst>
      <p:ext uri="{BB962C8B-B14F-4D97-AF65-F5344CB8AC3E}">
        <p14:creationId xmlns:p14="http://schemas.microsoft.com/office/powerpoint/2010/main" val="1069654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53" name="Picture Placeholder 1">
            <a:extLst>
              <a:ext uri="{FF2B5EF4-FFF2-40B4-BE49-F238E27FC236}">
                <a16:creationId xmlns:a16="http://schemas.microsoft.com/office/drawing/2014/main" id="{3A3F8969-B85D-4E01-A532-E11AD579C488}"/>
              </a:ext>
            </a:extLst>
          </p:cNvPr>
          <p:cNvSpPr txBox="1">
            <a:spLocks/>
          </p:cNvSpPr>
          <p:nvPr/>
        </p:nvSpPr>
        <p:spPr>
          <a:xfrm>
            <a:off x="7797504" y="1546617"/>
            <a:ext cx="3274850" cy="4384727"/>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3">
              <a:extLst>
                <a:ext uri="{28A0092B-C50C-407E-A947-70E740481C1C}">
                  <a14:useLocalDpi xmlns:a14="http://schemas.microsoft.com/office/drawing/2010/main"/>
                </a:ext>
              </a:extLst>
            </a:blip>
            <a:srcRect/>
            <a:stretch>
              <a:fillRect/>
            </a:stretch>
          </a:blipFill>
        </p:spPr>
        <p:txBody>
          <a:bodyPr/>
          <a:lstStyle/>
          <a:p>
            <a:endParaRPr lang="zh-CN" altLang="en-US">
              <a:latin typeface="+mj-lt"/>
              <a:cs typeface="+mn-ea"/>
              <a:sym typeface="+mn-lt"/>
            </a:endParaRPr>
          </a:p>
        </p:txBody>
      </p:sp>
      <p:sp>
        <p:nvSpPr>
          <p:cNvPr id="56" name="文本框 55">
            <a:extLst>
              <a:ext uri="{FF2B5EF4-FFF2-40B4-BE49-F238E27FC236}">
                <a16:creationId xmlns:a16="http://schemas.microsoft.com/office/drawing/2014/main" id="{BB5BE03E-F7D7-4A98-BDF0-FDDA32379C5D}"/>
              </a:ext>
            </a:extLst>
          </p:cNvPr>
          <p:cNvSpPr txBox="1"/>
          <p:nvPr/>
        </p:nvSpPr>
        <p:spPr>
          <a:xfrm>
            <a:off x="1030001" y="4654143"/>
            <a:ext cx="2658171" cy="15696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altLang="zh-CN" sz="1600" i="1">
                <a:solidFill>
                  <a:schemeClr val="tx1">
                    <a:lumMod val="75000"/>
                    <a:lumOff val="25000"/>
                  </a:schemeClr>
                </a:solidFill>
                <a:latin typeface="+mj-lt"/>
                <a:cs typeface="+mn-ea"/>
                <a:sym typeface="+mn-lt"/>
              </a:rPr>
              <a:t>The time is now, the place is here. Stay in the present. You can do nothing to change the past, and the.</a:t>
            </a:r>
          </a:p>
        </p:txBody>
      </p:sp>
      <p:sp>
        <p:nvSpPr>
          <p:cNvPr id="58" name="Google Shape;86;p19">
            <a:extLst>
              <a:ext uri="{FF2B5EF4-FFF2-40B4-BE49-F238E27FC236}">
                <a16:creationId xmlns:a16="http://schemas.microsoft.com/office/drawing/2014/main" id="{578E6466-B7F7-403F-8CE6-941A998CFB46}"/>
              </a:ext>
            </a:extLst>
          </p:cNvPr>
          <p:cNvSpPr txBox="1"/>
          <p:nvPr/>
        </p:nvSpPr>
        <p:spPr>
          <a:xfrm>
            <a:off x="1001459" y="1546617"/>
            <a:ext cx="3183654" cy="434269"/>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a:solidFill>
                  <a:schemeClr val="tx1">
                    <a:lumMod val="75000"/>
                    <a:lumOff val="25000"/>
                  </a:schemeClr>
                </a:solidFill>
                <a:latin typeface="+mj-lt"/>
                <a:cs typeface="+mn-ea"/>
                <a:sym typeface="+mn-lt"/>
              </a:rPr>
              <a:t>Arts &amp; Culture</a:t>
            </a:r>
            <a:endParaRPr sz="2400" b="0" i="0" u="none" strike="noStrike" cap="none">
              <a:solidFill>
                <a:schemeClr val="tx1">
                  <a:lumMod val="75000"/>
                  <a:lumOff val="25000"/>
                </a:schemeClr>
              </a:solidFill>
              <a:latin typeface="+mj-lt"/>
              <a:cs typeface="+mn-ea"/>
              <a:sym typeface="+mn-lt"/>
            </a:endParaRPr>
          </a:p>
        </p:txBody>
      </p:sp>
      <p:sp>
        <p:nvSpPr>
          <p:cNvPr id="59" name="TextBox 24">
            <a:extLst>
              <a:ext uri="{FF2B5EF4-FFF2-40B4-BE49-F238E27FC236}">
                <a16:creationId xmlns:a16="http://schemas.microsoft.com/office/drawing/2014/main" id="{E821C74E-DE46-4F75-907D-CA69D84E7C38}"/>
              </a:ext>
            </a:extLst>
          </p:cNvPr>
          <p:cNvSpPr txBox="1"/>
          <p:nvPr/>
        </p:nvSpPr>
        <p:spPr>
          <a:xfrm>
            <a:off x="1022280" y="2221085"/>
            <a:ext cx="5073720" cy="1938976"/>
          </a:xfrm>
          <a:prstGeom prst="rect">
            <a:avLst/>
          </a:prstGeom>
          <a:noFill/>
        </p:spPr>
        <p:txBody>
          <a:bodyPr wrap="square" lIns="91423" tIns="45712" rIns="91423" bIns="45712" rtlCol="0">
            <a:spAutoFit/>
          </a:bodyPr>
          <a:lstStyle/>
          <a:p>
            <a:pPr lvl="0" defTabSz="1217930">
              <a:lnSpc>
                <a:spcPct val="150000"/>
              </a:lnSpc>
              <a:defRPr/>
            </a:pPr>
            <a:r>
              <a:rPr lang="en-US" altLang="zh-CN" sz="1600" i="1">
                <a:solidFill>
                  <a:schemeClr val="bg1">
                    <a:lumMod val="50000"/>
                  </a:schemeClr>
                </a:solidFill>
                <a:latin typeface="+mj-lt"/>
                <a:cs typeface="+mn-ea"/>
                <a:sym typeface="+mn-lt"/>
              </a:rPr>
              <a:t>We certainly do not forget you as soon as you forget us. It is, perhaps, our fate rather than our merit. We cannot help ourselves. We live at home, quiet, confined, and our feelings prey upon us. You are forced on exertion. You have always a profession, pursuits, business of some</a:t>
            </a:r>
            <a:endParaRPr kumimoji="0" lang="zh-CN" altLang="en-US" sz="1600" b="0" i="1" u="none" strike="noStrike" kern="1200" cap="none" spc="0" normalizeH="0" baseline="0" noProof="0">
              <a:ln>
                <a:noFill/>
              </a:ln>
              <a:solidFill>
                <a:schemeClr val="bg1">
                  <a:lumMod val="50000"/>
                </a:schemeClr>
              </a:solidFill>
              <a:effectLst/>
              <a:uLnTx/>
              <a:uFillTx/>
              <a:latin typeface="+mj-lt"/>
              <a:cs typeface="+mn-ea"/>
              <a:sym typeface="+mn-lt"/>
            </a:endParaRPr>
          </a:p>
        </p:txBody>
      </p:sp>
      <p:grpSp>
        <p:nvGrpSpPr>
          <p:cNvPr id="60" name="组合 59">
            <a:extLst>
              <a:ext uri="{FF2B5EF4-FFF2-40B4-BE49-F238E27FC236}">
                <a16:creationId xmlns:a16="http://schemas.microsoft.com/office/drawing/2014/main" id="{8A24D5C5-8F38-44D4-8CC9-DD8B9CFAC2C6}"/>
              </a:ext>
            </a:extLst>
          </p:cNvPr>
          <p:cNvGrpSpPr/>
          <p:nvPr/>
        </p:nvGrpSpPr>
        <p:grpSpPr>
          <a:xfrm flipH="1">
            <a:off x="5926736" y="4350581"/>
            <a:ext cx="2926943" cy="2926943"/>
            <a:chOff x="1269667" y="1823914"/>
            <a:chExt cx="4093043" cy="4093043"/>
          </a:xfrm>
        </p:grpSpPr>
        <p:sp>
          <p:nvSpPr>
            <p:cNvPr id="61" name="椭圆 60">
              <a:extLst>
                <a:ext uri="{FF2B5EF4-FFF2-40B4-BE49-F238E27FC236}">
                  <a16:creationId xmlns:a16="http://schemas.microsoft.com/office/drawing/2014/main" id="{A34DD85F-06AF-4738-A873-2B03F5EE822A}"/>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2" name="椭圆 61">
              <a:extLst>
                <a:ext uri="{FF2B5EF4-FFF2-40B4-BE49-F238E27FC236}">
                  <a16:creationId xmlns:a16="http://schemas.microsoft.com/office/drawing/2014/main" id="{F7B4A05E-A80B-4B1A-B2D7-17E7D5865ED9}"/>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63" name="文本框 62">
            <a:extLst>
              <a:ext uri="{FF2B5EF4-FFF2-40B4-BE49-F238E27FC236}">
                <a16:creationId xmlns:a16="http://schemas.microsoft.com/office/drawing/2014/main" id="{276627DB-BBE6-439B-A9E0-FEE9ED111026}"/>
              </a:ext>
            </a:extLst>
          </p:cNvPr>
          <p:cNvSpPr txBox="1"/>
          <p:nvPr/>
        </p:nvSpPr>
        <p:spPr>
          <a:xfrm>
            <a:off x="4368930" y="4663820"/>
            <a:ext cx="2658171"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tr-TR" altLang="zh-CN" sz="1600" i="1">
                <a:solidFill>
                  <a:schemeClr val="tx1">
                    <a:lumMod val="75000"/>
                    <a:lumOff val="25000"/>
                  </a:schemeClr>
                </a:solidFill>
                <a:latin typeface="+mj-lt"/>
                <a:cs typeface="+mn-ea"/>
                <a:sym typeface="+mn-lt"/>
              </a:rPr>
              <a:t>F</a:t>
            </a:r>
            <a:r>
              <a:rPr lang="en-US" altLang="zh-CN" sz="1600" i="1" err="1">
                <a:solidFill>
                  <a:schemeClr val="tx1">
                    <a:lumMod val="75000"/>
                    <a:lumOff val="25000"/>
                  </a:schemeClr>
                </a:solidFill>
                <a:latin typeface="+mj-lt"/>
                <a:cs typeface="+mn-ea"/>
                <a:sym typeface="+mn-lt"/>
              </a:rPr>
              <a:t>uture</a:t>
            </a:r>
            <a:r>
              <a:rPr lang="en-US" altLang="zh-CN" sz="1600" i="1">
                <a:solidFill>
                  <a:schemeClr val="tx1">
                    <a:lumMod val="75000"/>
                    <a:lumOff val="25000"/>
                  </a:schemeClr>
                </a:solidFill>
                <a:latin typeface="+mj-lt"/>
                <a:cs typeface="+mn-ea"/>
                <a:sym typeface="+mn-lt"/>
              </a:rPr>
              <a:t> will never come exactly as you plan or hope for.</a:t>
            </a:r>
          </a:p>
        </p:txBody>
      </p:sp>
    </p:spTree>
    <p:extLst>
      <p:ext uri="{BB962C8B-B14F-4D97-AF65-F5344CB8AC3E}">
        <p14:creationId xmlns:p14="http://schemas.microsoft.com/office/powerpoint/2010/main" val="257903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p:tgtEl>
                                          <p:spTgt spid="56"/>
                                        </p:tgtEl>
                                        <p:attrNameLst>
                                          <p:attrName>ppt_y</p:attrName>
                                        </p:attrNameLst>
                                      </p:cBhvr>
                                      <p:tavLst>
                                        <p:tav tm="0">
                                          <p:val>
                                            <p:strVal val="#ppt_y+#ppt_h*1.125000"/>
                                          </p:val>
                                        </p:tav>
                                        <p:tav tm="100000">
                                          <p:val>
                                            <p:strVal val="#ppt_y"/>
                                          </p:val>
                                        </p:tav>
                                      </p:tavLst>
                                    </p:anim>
                                    <p:animEffect transition="in" filter="wipe(up)">
                                      <p:cBhvr>
                                        <p:cTn id="8" dur="500"/>
                                        <p:tgtEl>
                                          <p:spTgt spid="56"/>
                                        </p:tgtEl>
                                      </p:cBhvr>
                                    </p:animEffect>
                                  </p:childTnLst>
                                </p:cTn>
                              </p:par>
                              <p:par>
                                <p:cTn id="9" presetID="22" presetClass="entr" presetSubtype="8"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500"/>
                            </p:stCondLst>
                            <p:childTnLst>
                              <p:par>
                                <p:cTn id="13" presetID="1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p:tgtEl>
                                          <p:spTgt spid="63"/>
                                        </p:tgtEl>
                                        <p:attrNameLst>
                                          <p:attrName>ppt_y</p:attrName>
                                        </p:attrNameLst>
                                      </p:cBhvr>
                                      <p:tavLst>
                                        <p:tav tm="0">
                                          <p:val>
                                            <p:strVal val="#ppt_y+#ppt_h*1.125000"/>
                                          </p:val>
                                        </p:tav>
                                        <p:tav tm="100000">
                                          <p:val>
                                            <p:strVal val="#ppt_y"/>
                                          </p:val>
                                        </p:tav>
                                      </p:tavLst>
                                    </p:anim>
                                    <p:animEffect transition="in" filter="wipe(up)">
                                      <p:cBhvr>
                                        <p:cTn id="16"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p:bldP spid="59" grpId="0"/>
      <p:bldP spid="63"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22FA4BFD-6137-441C-A7C4-1C21BEA281FC}"/>
              </a:ext>
            </a:extLst>
          </p:cNvPr>
          <p:cNvGrpSpPr/>
          <p:nvPr/>
        </p:nvGrpSpPr>
        <p:grpSpPr>
          <a:xfrm>
            <a:off x="1516062" y="2008797"/>
            <a:ext cx="9052632" cy="2200921"/>
            <a:chOff x="2734046" y="4852153"/>
            <a:chExt cx="15044112" cy="3657600"/>
          </a:xfrm>
        </p:grpSpPr>
        <p:sp>
          <p:nvSpPr>
            <p:cNvPr id="7" name="Shape 711">
              <a:extLst>
                <a:ext uri="{FF2B5EF4-FFF2-40B4-BE49-F238E27FC236}">
                  <a16:creationId xmlns:a16="http://schemas.microsoft.com/office/drawing/2014/main" id="{CC43333C-52EF-4558-95B9-AA13A41BBB48}"/>
                </a:ext>
              </a:extLst>
            </p:cNvPr>
            <p:cNvSpPr/>
            <p:nvPr/>
          </p:nvSpPr>
          <p:spPr>
            <a:xfrm rot="-5400000">
              <a:off x="25419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8" name="Shape 712">
              <a:extLst>
                <a:ext uri="{FF2B5EF4-FFF2-40B4-BE49-F238E27FC236}">
                  <a16:creationId xmlns:a16="http://schemas.microsoft.com/office/drawing/2014/main" id="{BD5740E9-05A4-4ECE-95C4-C9E5C7468894}"/>
                </a:ext>
              </a:extLst>
            </p:cNvPr>
            <p:cNvSpPr/>
            <p:nvPr/>
          </p:nvSpPr>
          <p:spPr>
            <a:xfrm rot="-5400000">
              <a:off x="64655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9" name="Shape 713">
              <a:extLst>
                <a:ext uri="{FF2B5EF4-FFF2-40B4-BE49-F238E27FC236}">
                  <a16:creationId xmlns:a16="http://schemas.microsoft.com/office/drawing/2014/main" id="{A98145D8-9573-491C-83D2-08653A9E6135}"/>
                </a:ext>
              </a:extLst>
            </p:cNvPr>
            <p:cNvSpPr/>
            <p:nvPr/>
          </p:nvSpPr>
          <p:spPr>
            <a:xfrm rot="-5400000">
              <a:off x="10389103"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10" name="Shape 714">
              <a:extLst>
                <a:ext uri="{FF2B5EF4-FFF2-40B4-BE49-F238E27FC236}">
                  <a16:creationId xmlns:a16="http://schemas.microsoft.com/office/drawing/2014/main" id="{0BDDBF37-7583-4949-A243-13499A3EA1E2}"/>
                </a:ext>
              </a:extLst>
            </p:cNvPr>
            <p:cNvSpPr/>
            <p:nvPr/>
          </p:nvSpPr>
          <p:spPr>
            <a:xfrm rot="-5400000">
              <a:off x="14312702" y="5044296"/>
              <a:ext cx="3657600" cy="3273313"/>
            </a:xfrm>
            <a:prstGeom prst="hexagon">
              <a:avLst>
                <a:gd name="adj" fmla="val 25000"/>
                <a:gd name="vf" fmla="val 115470"/>
              </a:avLst>
            </a:prstGeom>
            <a:noFill/>
            <a:ln w="28575" cap="flat" cmpd="sng">
              <a:solidFill>
                <a:srgbClr val="FFD96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3600">
                <a:solidFill>
                  <a:srgbClr val="0E0E0E"/>
                </a:solidFill>
                <a:latin typeface="+mj-lt"/>
                <a:cs typeface="+mn-ea"/>
                <a:sym typeface="+mn-lt"/>
              </a:endParaRPr>
            </a:p>
          </p:txBody>
        </p:sp>
        <p:sp>
          <p:nvSpPr>
            <p:cNvPr id="11" name="Shape 729">
              <a:extLst>
                <a:ext uri="{FF2B5EF4-FFF2-40B4-BE49-F238E27FC236}">
                  <a16:creationId xmlns:a16="http://schemas.microsoft.com/office/drawing/2014/main" id="{0E42F91C-9D67-462F-BBD8-BFB9F9405465}"/>
                </a:ext>
              </a:extLst>
            </p:cNvPr>
            <p:cNvSpPr/>
            <p:nvPr/>
          </p:nvSpPr>
          <p:spPr>
            <a:xfrm>
              <a:off x="3945917" y="6202389"/>
              <a:ext cx="924298" cy="924299"/>
            </a:xfrm>
            <a:custGeom>
              <a:avLst/>
              <a:gdLst/>
              <a:ahLst/>
              <a:cxnLst/>
              <a:rect l="0" t="0" r="0" b="0"/>
              <a:pathLst>
                <a:path w="120000" h="120000" extrusionOk="0">
                  <a:moveTo>
                    <a:pt x="114544" y="98183"/>
                  </a:moveTo>
                  <a:cubicBezTo>
                    <a:pt x="114544" y="101194"/>
                    <a:pt x="112100" y="103638"/>
                    <a:pt x="109088" y="103638"/>
                  </a:cubicBezTo>
                  <a:lnTo>
                    <a:pt x="10911" y="103638"/>
                  </a:lnTo>
                  <a:cubicBezTo>
                    <a:pt x="7900" y="103638"/>
                    <a:pt x="5455" y="101194"/>
                    <a:pt x="5455" y="98183"/>
                  </a:cubicBezTo>
                  <a:lnTo>
                    <a:pt x="5455" y="32727"/>
                  </a:lnTo>
                  <a:cubicBezTo>
                    <a:pt x="5455" y="29716"/>
                    <a:pt x="7900" y="27272"/>
                    <a:pt x="10911" y="27272"/>
                  </a:cubicBezTo>
                  <a:lnTo>
                    <a:pt x="109088" y="27272"/>
                  </a:lnTo>
                  <a:cubicBezTo>
                    <a:pt x="112100" y="27272"/>
                    <a:pt x="114544" y="29716"/>
                    <a:pt x="114544" y="32727"/>
                  </a:cubicBezTo>
                  <a:cubicBezTo>
                    <a:pt x="114544" y="32727"/>
                    <a:pt x="114544" y="98183"/>
                    <a:pt x="114544" y="98183"/>
                  </a:cubicBezTo>
                  <a:close/>
                  <a:moveTo>
                    <a:pt x="109088" y="21816"/>
                  </a:moveTo>
                  <a:lnTo>
                    <a:pt x="69311" y="21816"/>
                  </a:lnTo>
                  <a:lnTo>
                    <a:pt x="80422" y="10705"/>
                  </a:lnTo>
                  <a:cubicBezTo>
                    <a:pt x="80872" y="10827"/>
                    <a:pt x="81333" y="10911"/>
                    <a:pt x="81816" y="10911"/>
                  </a:cubicBezTo>
                  <a:cubicBezTo>
                    <a:pt x="84827" y="10911"/>
                    <a:pt x="87272" y="8466"/>
                    <a:pt x="87272" y="5455"/>
                  </a:cubicBezTo>
                  <a:cubicBezTo>
                    <a:pt x="87272" y="2444"/>
                    <a:pt x="84827" y="0"/>
                    <a:pt x="81816" y="0"/>
                  </a:cubicBezTo>
                  <a:cubicBezTo>
                    <a:pt x="78805" y="0"/>
                    <a:pt x="76361" y="2444"/>
                    <a:pt x="76361" y="5455"/>
                  </a:cubicBezTo>
                  <a:cubicBezTo>
                    <a:pt x="76361" y="5938"/>
                    <a:pt x="76450" y="6405"/>
                    <a:pt x="76566" y="6850"/>
                  </a:cubicBezTo>
                  <a:lnTo>
                    <a:pt x="61600" y="21816"/>
                  </a:lnTo>
                  <a:lnTo>
                    <a:pt x="58405" y="21816"/>
                  </a:lnTo>
                  <a:lnTo>
                    <a:pt x="43433" y="6850"/>
                  </a:lnTo>
                  <a:cubicBezTo>
                    <a:pt x="43550" y="6405"/>
                    <a:pt x="43638" y="5938"/>
                    <a:pt x="43638" y="5455"/>
                  </a:cubicBezTo>
                  <a:cubicBezTo>
                    <a:pt x="43638" y="2444"/>
                    <a:pt x="41194" y="0"/>
                    <a:pt x="38183" y="0"/>
                  </a:cubicBezTo>
                  <a:cubicBezTo>
                    <a:pt x="35172" y="0"/>
                    <a:pt x="32727" y="2444"/>
                    <a:pt x="32727" y="5455"/>
                  </a:cubicBezTo>
                  <a:cubicBezTo>
                    <a:pt x="32727" y="8466"/>
                    <a:pt x="35172" y="10911"/>
                    <a:pt x="38183" y="10911"/>
                  </a:cubicBezTo>
                  <a:cubicBezTo>
                    <a:pt x="38666" y="10911"/>
                    <a:pt x="39127" y="10827"/>
                    <a:pt x="39577" y="10705"/>
                  </a:cubicBezTo>
                  <a:lnTo>
                    <a:pt x="50688" y="21816"/>
                  </a:lnTo>
                  <a:lnTo>
                    <a:pt x="10911" y="21816"/>
                  </a:lnTo>
                  <a:cubicBezTo>
                    <a:pt x="4883" y="21816"/>
                    <a:pt x="0" y="26700"/>
                    <a:pt x="0" y="32727"/>
                  </a:cubicBezTo>
                  <a:lnTo>
                    <a:pt x="0" y="98183"/>
                  </a:lnTo>
                  <a:cubicBezTo>
                    <a:pt x="0" y="104205"/>
                    <a:pt x="4883" y="109094"/>
                    <a:pt x="10911" y="109094"/>
                  </a:cubicBezTo>
                  <a:lnTo>
                    <a:pt x="21816" y="109094"/>
                  </a:lnTo>
                  <a:lnTo>
                    <a:pt x="21816" y="117272"/>
                  </a:lnTo>
                  <a:cubicBezTo>
                    <a:pt x="21816" y="118783"/>
                    <a:pt x="23038" y="120000"/>
                    <a:pt x="24544" y="120000"/>
                  </a:cubicBezTo>
                  <a:cubicBezTo>
                    <a:pt x="26050" y="120000"/>
                    <a:pt x="27272" y="118783"/>
                    <a:pt x="27272" y="117272"/>
                  </a:cubicBezTo>
                  <a:lnTo>
                    <a:pt x="27272" y="114544"/>
                  </a:lnTo>
                  <a:lnTo>
                    <a:pt x="92727" y="114544"/>
                  </a:lnTo>
                  <a:lnTo>
                    <a:pt x="92727" y="117272"/>
                  </a:lnTo>
                  <a:cubicBezTo>
                    <a:pt x="92727" y="118783"/>
                    <a:pt x="93950" y="120000"/>
                    <a:pt x="95455" y="120000"/>
                  </a:cubicBezTo>
                  <a:cubicBezTo>
                    <a:pt x="96961" y="120000"/>
                    <a:pt x="98183" y="118783"/>
                    <a:pt x="98183" y="117272"/>
                  </a:cubicBezTo>
                  <a:lnTo>
                    <a:pt x="98183" y="109094"/>
                  </a:lnTo>
                  <a:lnTo>
                    <a:pt x="109088" y="109094"/>
                  </a:lnTo>
                  <a:cubicBezTo>
                    <a:pt x="115116" y="109094"/>
                    <a:pt x="120000" y="104205"/>
                    <a:pt x="120000" y="98183"/>
                  </a:cubicBezTo>
                  <a:lnTo>
                    <a:pt x="120000" y="32727"/>
                  </a:lnTo>
                  <a:cubicBezTo>
                    <a:pt x="120000" y="26700"/>
                    <a:pt x="115116" y="21816"/>
                    <a:pt x="109088" y="21816"/>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2" name="Shape 730">
              <a:extLst>
                <a:ext uri="{FF2B5EF4-FFF2-40B4-BE49-F238E27FC236}">
                  <a16:creationId xmlns:a16="http://schemas.microsoft.com/office/drawing/2014/main" id="{8366A4EF-A92B-4BEA-9817-C77A7A9545E3}"/>
                </a:ext>
              </a:extLst>
            </p:cNvPr>
            <p:cNvSpPr/>
            <p:nvPr/>
          </p:nvSpPr>
          <p:spPr>
            <a:xfrm>
              <a:off x="7837886" y="6373064"/>
              <a:ext cx="924298" cy="504164"/>
            </a:xfrm>
            <a:custGeom>
              <a:avLst/>
              <a:gdLst/>
              <a:ahLst/>
              <a:cxnLst/>
              <a:rect l="0" t="0" r="0" b="0"/>
              <a:pathLst>
                <a:path w="120000" h="120000" extrusionOk="0">
                  <a:moveTo>
                    <a:pt x="109088" y="100000"/>
                  </a:moveTo>
                  <a:cubicBezTo>
                    <a:pt x="109088" y="105527"/>
                    <a:pt x="106644" y="110000"/>
                    <a:pt x="103638" y="110000"/>
                  </a:cubicBezTo>
                  <a:lnTo>
                    <a:pt x="10911" y="110000"/>
                  </a:lnTo>
                  <a:cubicBezTo>
                    <a:pt x="7900" y="110000"/>
                    <a:pt x="5455" y="105527"/>
                    <a:pt x="5455" y="100000"/>
                  </a:cubicBezTo>
                  <a:lnTo>
                    <a:pt x="5455" y="20000"/>
                  </a:lnTo>
                  <a:cubicBezTo>
                    <a:pt x="5455" y="14483"/>
                    <a:pt x="7900" y="10000"/>
                    <a:pt x="10911" y="10000"/>
                  </a:cubicBezTo>
                  <a:lnTo>
                    <a:pt x="103638" y="10000"/>
                  </a:lnTo>
                  <a:cubicBezTo>
                    <a:pt x="106644" y="10000"/>
                    <a:pt x="109088" y="14483"/>
                    <a:pt x="109088" y="20000"/>
                  </a:cubicBezTo>
                  <a:cubicBezTo>
                    <a:pt x="109088" y="20000"/>
                    <a:pt x="109088" y="100000"/>
                    <a:pt x="109088" y="100000"/>
                  </a:cubicBezTo>
                  <a:close/>
                  <a:moveTo>
                    <a:pt x="114544" y="40000"/>
                  </a:moveTo>
                  <a:lnTo>
                    <a:pt x="114544" y="20000"/>
                  </a:lnTo>
                  <a:cubicBezTo>
                    <a:pt x="114544" y="8955"/>
                    <a:pt x="109661" y="0"/>
                    <a:pt x="103638" y="0"/>
                  </a:cubicBezTo>
                  <a:lnTo>
                    <a:pt x="10911" y="0"/>
                  </a:lnTo>
                  <a:cubicBezTo>
                    <a:pt x="4883" y="0"/>
                    <a:pt x="0" y="8955"/>
                    <a:pt x="0" y="20000"/>
                  </a:cubicBezTo>
                  <a:lnTo>
                    <a:pt x="0" y="100000"/>
                  </a:lnTo>
                  <a:cubicBezTo>
                    <a:pt x="0" y="111050"/>
                    <a:pt x="4883" y="120000"/>
                    <a:pt x="10911" y="120000"/>
                  </a:cubicBezTo>
                  <a:lnTo>
                    <a:pt x="103638" y="120000"/>
                  </a:lnTo>
                  <a:cubicBezTo>
                    <a:pt x="109661" y="120000"/>
                    <a:pt x="114544" y="111050"/>
                    <a:pt x="114544" y="100000"/>
                  </a:cubicBezTo>
                  <a:lnTo>
                    <a:pt x="114544" y="80000"/>
                  </a:lnTo>
                  <a:cubicBezTo>
                    <a:pt x="117555" y="80000"/>
                    <a:pt x="120000" y="75527"/>
                    <a:pt x="120000" y="70000"/>
                  </a:cubicBezTo>
                  <a:lnTo>
                    <a:pt x="120000" y="50000"/>
                  </a:lnTo>
                  <a:cubicBezTo>
                    <a:pt x="120000" y="44483"/>
                    <a:pt x="117555" y="40000"/>
                    <a:pt x="114544" y="40000"/>
                  </a:cubicBezTo>
                  <a:moveTo>
                    <a:pt x="10911" y="100000"/>
                  </a:moveTo>
                  <a:lnTo>
                    <a:pt x="38183" y="100000"/>
                  </a:lnTo>
                  <a:lnTo>
                    <a:pt x="38183" y="20000"/>
                  </a:lnTo>
                  <a:lnTo>
                    <a:pt x="10911" y="20000"/>
                  </a:lnTo>
                  <a:cubicBezTo>
                    <a:pt x="10911" y="20000"/>
                    <a:pt x="10911" y="100000"/>
                    <a:pt x="10911" y="100000"/>
                  </a:cubicBezTo>
                  <a:close/>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3" name="Shape 731">
              <a:extLst>
                <a:ext uri="{FF2B5EF4-FFF2-40B4-BE49-F238E27FC236}">
                  <a16:creationId xmlns:a16="http://schemas.microsoft.com/office/drawing/2014/main" id="{272C2611-57F8-4D46-B5FA-B2B08EFC312E}"/>
                </a:ext>
              </a:extLst>
            </p:cNvPr>
            <p:cNvSpPr/>
            <p:nvPr/>
          </p:nvSpPr>
          <p:spPr>
            <a:xfrm>
              <a:off x="11839114" y="6165017"/>
              <a:ext cx="672218" cy="924299"/>
            </a:xfrm>
            <a:custGeom>
              <a:avLst/>
              <a:gdLst/>
              <a:ahLst/>
              <a:cxnLst/>
              <a:rect l="0" t="0" r="0" b="0"/>
              <a:pathLst>
                <a:path w="120000" h="120000" extrusionOk="0">
                  <a:moveTo>
                    <a:pt x="82500" y="111783"/>
                  </a:moveTo>
                  <a:cubicBezTo>
                    <a:pt x="82500" y="113294"/>
                    <a:pt x="80811" y="114511"/>
                    <a:pt x="78727" y="114511"/>
                  </a:cubicBezTo>
                  <a:cubicBezTo>
                    <a:pt x="77650" y="114511"/>
                    <a:pt x="76688" y="114177"/>
                    <a:pt x="76000" y="113650"/>
                  </a:cubicBezTo>
                  <a:lnTo>
                    <a:pt x="75983" y="113661"/>
                  </a:lnTo>
                  <a:lnTo>
                    <a:pt x="75000" y="113011"/>
                  </a:lnTo>
                  <a:lnTo>
                    <a:pt x="75000" y="6977"/>
                  </a:lnTo>
                  <a:lnTo>
                    <a:pt x="76100" y="6255"/>
                  </a:lnTo>
                  <a:lnTo>
                    <a:pt x="76111" y="6261"/>
                  </a:lnTo>
                  <a:cubicBezTo>
                    <a:pt x="76788" y="5788"/>
                    <a:pt x="77711" y="5483"/>
                    <a:pt x="78727" y="5483"/>
                  </a:cubicBezTo>
                  <a:cubicBezTo>
                    <a:pt x="80811" y="5483"/>
                    <a:pt x="82500" y="6711"/>
                    <a:pt x="82500" y="8216"/>
                  </a:cubicBezTo>
                  <a:cubicBezTo>
                    <a:pt x="82500" y="8216"/>
                    <a:pt x="82500" y="111783"/>
                    <a:pt x="82500" y="111783"/>
                  </a:cubicBezTo>
                  <a:close/>
                  <a:moveTo>
                    <a:pt x="67500" y="108044"/>
                  </a:moveTo>
                  <a:lnTo>
                    <a:pt x="30000" y="83211"/>
                  </a:lnTo>
                  <a:lnTo>
                    <a:pt x="30000" y="36705"/>
                  </a:lnTo>
                  <a:lnTo>
                    <a:pt x="31677" y="35594"/>
                  </a:lnTo>
                  <a:lnTo>
                    <a:pt x="31661" y="35588"/>
                  </a:lnTo>
                  <a:lnTo>
                    <a:pt x="67500" y="11927"/>
                  </a:lnTo>
                  <a:cubicBezTo>
                    <a:pt x="67500" y="11927"/>
                    <a:pt x="67500" y="108044"/>
                    <a:pt x="67500" y="108044"/>
                  </a:cubicBezTo>
                  <a:close/>
                  <a:moveTo>
                    <a:pt x="22500" y="81377"/>
                  </a:moveTo>
                  <a:cubicBezTo>
                    <a:pt x="13938" y="79355"/>
                    <a:pt x="7500" y="70555"/>
                    <a:pt x="7500" y="60000"/>
                  </a:cubicBezTo>
                  <a:cubicBezTo>
                    <a:pt x="7500" y="49444"/>
                    <a:pt x="13938" y="40638"/>
                    <a:pt x="22500" y="38622"/>
                  </a:cubicBezTo>
                  <a:cubicBezTo>
                    <a:pt x="22500" y="38622"/>
                    <a:pt x="22500" y="81377"/>
                    <a:pt x="22500" y="81377"/>
                  </a:cubicBezTo>
                  <a:close/>
                  <a:moveTo>
                    <a:pt x="90044" y="8177"/>
                  </a:moveTo>
                  <a:cubicBezTo>
                    <a:pt x="90044" y="3655"/>
                    <a:pt x="84983" y="0"/>
                    <a:pt x="78744" y="0"/>
                  </a:cubicBezTo>
                  <a:cubicBezTo>
                    <a:pt x="75550" y="0"/>
                    <a:pt x="72683" y="966"/>
                    <a:pt x="70627" y="2505"/>
                  </a:cubicBezTo>
                  <a:lnTo>
                    <a:pt x="24755" y="32805"/>
                  </a:lnTo>
                  <a:cubicBezTo>
                    <a:pt x="10955" y="33611"/>
                    <a:pt x="0" y="45461"/>
                    <a:pt x="0" y="60000"/>
                  </a:cubicBezTo>
                  <a:cubicBezTo>
                    <a:pt x="0" y="74583"/>
                    <a:pt x="11027" y="86461"/>
                    <a:pt x="24894" y="87200"/>
                  </a:cubicBezTo>
                  <a:lnTo>
                    <a:pt x="70627" y="117488"/>
                  </a:lnTo>
                  <a:cubicBezTo>
                    <a:pt x="72683" y="119033"/>
                    <a:pt x="75550" y="120000"/>
                    <a:pt x="78744" y="120000"/>
                  </a:cubicBezTo>
                  <a:cubicBezTo>
                    <a:pt x="84983" y="120000"/>
                    <a:pt x="90044" y="116338"/>
                    <a:pt x="90044" y="111827"/>
                  </a:cubicBezTo>
                  <a:cubicBezTo>
                    <a:pt x="90044" y="111722"/>
                    <a:pt x="90005" y="111622"/>
                    <a:pt x="90000" y="111516"/>
                  </a:cubicBezTo>
                  <a:lnTo>
                    <a:pt x="90000" y="8483"/>
                  </a:lnTo>
                  <a:cubicBezTo>
                    <a:pt x="90005" y="8377"/>
                    <a:pt x="90044" y="8277"/>
                    <a:pt x="90044" y="8177"/>
                  </a:cubicBezTo>
                  <a:moveTo>
                    <a:pt x="101250" y="43638"/>
                  </a:moveTo>
                  <a:cubicBezTo>
                    <a:pt x="99177" y="43638"/>
                    <a:pt x="97500" y="44855"/>
                    <a:pt x="97500" y="46361"/>
                  </a:cubicBezTo>
                  <a:cubicBezTo>
                    <a:pt x="97500" y="47872"/>
                    <a:pt x="99177" y="49088"/>
                    <a:pt x="101250" y="49088"/>
                  </a:cubicBezTo>
                  <a:cubicBezTo>
                    <a:pt x="107466" y="49088"/>
                    <a:pt x="112500" y="53977"/>
                    <a:pt x="112500" y="60000"/>
                  </a:cubicBezTo>
                  <a:cubicBezTo>
                    <a:pt x="112500" y="66022"/>
                    <a:pt x="107466" y="70911"/>
                    <a:pt x="101250" y="70911"/>
                  </a:cubicBezTo>
                  <a:cubicBezTo>
                    <a:pt x="99177" y="70911"/>
                    <a:pt x="97500" y="72127"/>
                    <a:pt x="97500" y="73638"/>
                  </a:cubicBezTo>
                  <a:cubicBezTo>
                    <a:pt x="97500" y="75144"/>
                    <a:pt x="99177" y="76361"/>
                    <a:pt x="101250" y="76361"/>
                  </a:cubicBezTo>
                  <a:cubicBezTo>
                    <a:pt x="111605" y="76361"/>
                    <a:pt x="120000" y="69033"/>
                    <a:pt x="120000" y="60000"/>
                  </a:cubicBezTo>
                  <a:cubicBezTo>
                    <a:pt x="120000" y="50961"/>
                    <a:pt x="111605" y="43638"/>
                    <a:pt x="101250" y="43638"/>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sp>
          <p:nvSpPr>
            <p:cNvPr id="14" name="Shape 732">
              <a:extLst>
                <a:ext uri="{FF2B5EF4-FFF2-40B4-BE49-F238E27FC236}">
                  <a16:creationId xmlns:a16="http://schemas.microsoft.com/office/drawing/2014/main" id="{EE637A29-0A20-4B53-AC05-3F71E7843B52}"/>
                </a:ext>
              </a:extLst>
            </p:cNvPr>
            <p:cNvSpPr/>
            <p:nvPr/>
          </p:nvSpPr>
          <p:spPr>
            <a:xfrm>
              <a:off x="15645850" y="6254935"/>
              <a:ext cx="924298" cy="756245"/>
            </a:xfrm>
            <a:custGeom>
              <a:avLst/>
              <a:gdLst/>
              <a:ahLst/>
              <a:cxnLst/>
              <a:rect l="0" t="0" r="0" b="0"/>
              <a:pathLst>
                <a:path w="120000" h="120000" extrusionOk="0">
                  <a:moveTo>
                    <a:pt x="33200" y="113333"/>
                  </a:moveTo>
                  <a:lnTo>
                    <a:pt x="60000" y="75122"/>
                  </a:lnTo>
                  <a:lnTo>
                    <a:pt x="86794" y="113333"/>
                  </a:lnTo>
                  <a:cubicBezTo>
                    <a:pt x="86794" y="113333"/>
                    <a:pt x="33200" y="113333"/>
                    <a:pt x="33200" y="113333"/>
                  </a:cubicBezTo>
                  <a:close/>
                  <a:moveTo>
                    <a:pt x="94794" y="114500"/>
                  </a:moveTo>
                  <a:lnTo>
                    <a:pt x="62066" y="67833"/>
                  </a:lnTo>
                  <a:lnTo>
                    <a:pt x="62044" y="67855"/>
                  </a:lnTo>
                  <a:cubicBezTo>
                    <a:pt x="61544" y="67144"/>
                    <a:pt x="60827" y="66666"/>
                    <a:pt x="60000" y="66666"/>
                  </a:cubicBezTo>
                  <a:cubicBezTo>
                    <a:pt x="59172" y="66666"/>
                    <a:pt x="58450" y="67144"/>
                    <a:pt x="57955" y="67855"/>
                  </a:cubicBezTo>
                  <a:lnTo>
                    <a:pt x="57927" y="67833"/>
                  </a:lnTo>
                  <a:lnTo>
                    <a:pt x="25200" y="114500"/>
                  </a:lnTo>
                  <a:lnTo>
                    <a:pt x="25222" y="114522"/>
                  </a:lnTo>
                  <a:cubicBezTo>
                    <a:pt x="24816" y="115105"/>
                    <a:pt x="24544" y="115838"/>
                    <a:pt x="24544" y="116666"/>
                  </a:cubicBezTo>
                  <a:cubicBezTo>
                    <a:pt x="24544" y="118511"/>
                    <a:pt x="25766" y="120000"/>
                    <a:pt x="27272" y="120000"/>
                  </a:cubicBezTo>
                  <a:lnTo>
                    <a:pt x="92727" y="120000"/>
                  </a:lnTo>
                  <a:cubicBezTo>
                    <a:pt x="94233" y="120000"/>
                    <a:pt x="95455" y="118511"/>
                    <a:pt x="95455" y="116666"/>
                  </a:cubicBezTo>
                  <a:cubicBezTo>
                    <a:pt x="95455" y="115838"/>
                    <a:pt x="95183" y="115105"/>
                    <a:pt x="94772" y="114522"/>
                  </a:cubicBezTo>
                  <a:cubicBezTo>
                    <a:pt x="94772" y="114522"/>
                    <a:pt x="94794" y="114500"/>
                    <a:pt x="94794" y="114500"/>
                  </a:cubicBezTo>
                  <a:close/>
                  <a:moveTo>
                    <a:pt x="117272" y="0"/>
                  </a:moveTo>
                  <a:lnTo>
                    <a:pt x="2727" y="0"/>
                  </a:lnTo>
                  <a:cubicBezTo>
                    <a:pt x="1222" y="0"/>
                    <a:pt x="0" y="1494"/>
                    <a:pt x="0" y="3333"/>
                  </a:cubicBezTo>
                  <a:lnTo>
                    <a:pt x="0" y="96666"/>
                  </a:lnTo>
                  <a:cubicBezTo>
                    <a:pt x="0" y="98511"/>
                    <a:pt x="1222" y="100000"/>
                    <a:pt x="2727" y="100000"/>
                  </a:cubicBezTo>
                  <a:lnTo>
                    <a:pt x="24544" y="100000"/>
                  </a:lnTo>
                  <a:cubicBezTo>
                    <a:pt x="26050" y="100000"/>
                    <a:pt x="27272" y="98511"/>
                    <a:pt x="27272" y="96666"/>
                  </a:cubicBezTo>
                  <a:cubicBezTo>
                    <a:pt x="27272" y="94822"/>
                    <a:pt x="26050" y="93333"/>
                    <a:pt x="24544" y="93333"/>
                  </a:cubicBezTo>
                  <a:lnTo>
                    <a:pt x="5455" y="93333"/>
                  </a:lnTo>
                  <a:lnTo>
                    <a:pt x="5455" y="6666"/>
                  </a:lnTo>
                  <a:lnTo>
                    <a:pt x="114544" y="6666"/>
                  </a:lnTo>
                  <a:lnTo>
                    <a:pt x="114544" y="93333"/>
                  </a:lnTo>
                  <a:lnTo>
                    <a:pt x="95455" y="93333"/>
                  </a:lnTo>
                  <a:cubicBezTo>
                    <a:pt x="93950" y="93333"/>
                    <a:pt x="92727" y="94822"/>
                    <a:pt x="92727" y="96666"/>
                  </a:cubicBezTo>
                  <a:cubicBezTo>
                    <a:pt x="92727" y="98511"/>
                    <a:pt x="93950" y="100000"/>
                    <a:pt x="95455" y="100000"/>
                  </a:cubicBezTo>
                  <a:lnTo>
                    <a:pt x="117272" y="100000"/>
                  </a:lnTo>
                  <a:cubicBezTo>
                    <a:pt x="118777" y="100000"/>
                    <a:pt x="120000" y="98511"/>
                    <a:pt x="120000" y="96666"/>
                  </a:cubicBezTo>
                  <a:lnTo>
                    <a:pt x="120000" y="3333"/>
                  </a:lnTo>
                  <a:cubicBezTo>
                    <a:pt x="120000" y="1494"/>
                    <a:pt x="118777" y="0"/>
                    <a:pt x="117272" y="0"/>
                  </a:cubicBezTo>
                </a:path>
              </a:pathLst>
            </a:custGeom>
            <a:solidFill>
              <a:srgbClr val="FFD966"/>
            </a:solidFill>
            <a:ln>
              <a:solidFill>
                <a:srgbClr val="FFD966"/>
              </a:solidFill>
            </a:ln>
          </p:spPr>
          <p:txBody>
            <a:bodyPr lIns="38075" tIns="38075" rIns="38075" bIns="38075" anchor="ctr" anchorCtr="0">
              <a:noAutofit/>
            </a:bodyPr>
            <a:lstStyle/>
            <a:p>
              <a:pPr marL="0" marR="0" lvl="0" indent="0" algn="l" rtl="0">
                <a:spcBef>
                  <a:spcPts val="0"/>
                </a:spcBef>
                <a:buNone/>
              </a:pPr>
              <a:endParaRPr sz="3000">
                <a:solidFill>
                  <a:srgbClr val="0E0E0E"/>
                </a:solidFill>
                <a:latin typeface="+mj-lt"/>
                <a:cs typeface="+mn-ea"/>
                <a:sym typeface="+mn-lt"/>
              </a:endParaRPr>
            </a:p>
          </p:txBody>
        </p:sp>
      </p:grpSp>
      <p:sp>
        <p:nvSpPr>
          <p:cNvPr id="15" name="Shape 69">
            <a:extLst>
              <a:ext uri="{FF2B5EF4-FFF2-40B4-BE49-F238E27FC236}">
                <a16:creationId xmlns:a16="http://schemas.microsoft.com/office/drawing/2014/main" id="{18FCB5D0-21FC-4B08-A69A-6A2074DCAA9F}"/>
              </a:ext>
            </a:extLst>
          </p:cNvPr>
          <p:cNvSpPr txBox="1"/>
          <p:nvPr/>
        </p:nvSpPr>
        <p:spPr>
          <a:xfrm>
            <a:off x="1268602"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It is a very sad thing that nowadays there is so little useless information.</a:t>
            </a:r>
          </a:p>
        </p:txBody>
      </p:sp>
      <p:sp>
        <p:nvSpPr>
          <p:cNvPr id="16" name="Shape 70">
            <a:extLst>
              <a:ext uri="{FF2B5EF4-FFF2-40B4-BE49-F238E27FC236}">
                <a16:creationId xmlns:a16="http://schemas.microsoft.com/office/drawing/2014/main" id="{121A9C8F-1899-4E29-998B-EB4AD0851B56}"/>
              </a:ext>
            </a:extLst>
          </p:cNvPr>
          <p:cNvSpPr txBox="1"/>
          <p:nvPr/>
        </p:nvSpPr>
        <p:spPr>
          <a:xfrm>
            <a:off x="1217036"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err="1">
                <a:solidFill>
                  <a:schemeClr val="dk1"/>
                </a:solidFill>
                <a:latin typeface="+mj-lt"/>
                <a:cs typeface="+mn-ea"/>
                <a:sym typeface="+mn-lt"/>
              </a:rPr>
              <a:t>Briefing</a:t>
            </a:r>
            <a:endParaRPr lang="en-US" altLang="zh-CN" sz="2400">
              <a:solidFill>
                <a:schemeClr val="dk1"/>
              </a:solidFill>
              <a:latin typeface="+mj-lt"/>
              <a:cs typeface="+mn-ea"/>
              <a:sym typeface="+mn-lt"/>
            </a:endParaRPr>
          </a:p>
        </p:txBody>
      </p:sp>
      <p:sp>
        <p:nvSpPr>
          <p:cNvPr id="17" name="Shape 69">
            <a:extLst>
              <a:ext uri="{FF2B5EF4-FFF2-40B4-BE49-F238E27FC236}">
                <a16:creationId xmlns:a16="http://schemas.microsoft.com/office/drawing/2014/main" id="{61FA04FD-8128-476E-AD87-AB41CD2939D6}"/>
              </a:ext>
            </a:extLst>
          </p:cNvPr>
          <p:cNvSpPr txBox="1"/>
          <p:nvPr/>
        </p:nvSpPr>
        <p:spPr>
          <a:xfrm>
            <a:off x="3537309"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I believe that people would be alive today if there were a death penalty.</a:t>
            </a:r>
          </a:p>
        </p:txBody>
      </p:sp>
      <p:sp>
        <p:nvSpPr>
          <p:cNvPr id="18" name="Shape 70">
            <a:extLst>
              <a:ext uri="{FF2B5EF4-FFF2-40B4-BE49-F238E27FC236}">
                <a16:creationId xmlns:a16="http://schemas.microsoft.com/office/drawing/2014/main" id="{369358B3-455C-4093-A6C4-A5E8EAB69BA8}"/>
              </a:ext>
            </a:extLst>
          </p:cNvPr>
          <p:cNvSpPr txBox="1"/>
          <p:nvPr/>
        </p:nvSpPr>
        <p:spPr>
          <a:xfrm>
            <a:off x="3485743"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a:solidFill>
                  <a:schemeClr val="dk1"/>
                </a:solidFill>
                <a:latin typeface="+mj-lt"/>
                <a:cs typeface="+mn-ea"/>
                <a:sym typeface="+mn-lt"/>
              </a:rPr>
              <a:t>E-</a:t>
            </a:r>
            <a:r>
              <a:rPr lang="tr-TR" altLang="zh-CN" sz="2400" err="1">
                <a:solidFill>
                  <a:schemeClr val="dk1"/>
                </a:solidFill>
                <a:latin typeface="+mj-lt"/>
                <a:cs typeface="+mn-ea"/>
                <a:sym typeface="+mn-lt"/>
              </a:rPr>
              <a:t>commerce</a:t>
            </a:r>
            <a:endParaRPr lang="en-US" altLang="zh-CN" sz="2400">
              <a:solidFill>
                <a:schemeClr val="dk1"/>
              </a:solidFill>
              <a:latin typeface="+mj-lt"/>
              <a:cs typeface="+mn-ea"/>
              <a:sym typeface="+mn-lt"/>
            </a:endParaRPr>
          </a:p>
        </p:txBody>
      </p:sp>
      <p:sp>
        <p:nvSpPr>
          <p:cNvPr id="19" name="Shape 69">
            <a:extLst>
              <a:ext uri="{FF2B5EF4-FFF2-40B4-BE49-F238E27FC236}">
                <a16:creationId xmlns:a16="http://schemas.microsoft.com/office/drawing/2014/main" id="{E4186266-9EF4-48E0-B85F-45622C3E9528}"/>
              </a:ext>
            </a:extLst>
          </p:cNvPr>
          <p:cNvSpPr txBox="1"/>
          <p:nvPr/>
        </p:nvSpPr>
        <p:spPr>
          <a:xfrm>
            <a:off x="6017056"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The time is now, the place is here. Stay in the present. You can do nothing to change the past, and the</a:t>
            </a:r>
          </a:p>
        </p:txBody>
      </p:sp>
      <p:sp>
        <p:nvSpPr>
          <p:cNvPr id="20" name="Shape 70">
            <a:extLst>
              <a:ext uri="{FF2B5EF4-FFF2-40B4-BE49-F238E27FC236}">
                <a16:creationId xmlns:a16="http://schemas.microsoft.com/office/drawing/2014/main" id="{2EE330F6-92B7-4503-8475-350BF93FBCC0}"/>
              </a:ext>
            </a:extLst>
          </p:cNvPr>
          <p:cNvSpPr txBox="1"/>
          <p:nvPr/>
        </p:nvSpPr>
        <p:spPr>
          <a:xfrm>
            <a:off x="5965490"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err="1">
                <a:solidFill>
                  <a:schemeClr val="dk1"/>
                </a:solidFill>
                <a:latin typeface="+mj-lt"/>
                <a:cs typeface="+mn-ea"/>
                <a:sym typeface="+mn-lt"/>
              </a:rPr>
              <a:t>Energy</a:t>
            </a:r>
            <a:endParaRPr lang="en-US" altLang="zh-CN" sz="2400">
              <a:solidFill>
                <a:schemeClr val="dk1"/>
              </a:solidFill>
              <a:latin typeface="+mj-lt"/>
              <a:cs typeface="+mn-ea"/>
              <a:sym typeface="+mn-lt"/>
            </a:endParaRPr>
          </a:p>
        </p:txBody>
      </p:sp>
      <p:sp>
        <p:nvSpPr>
          <p:cNvPr id="21" name="Shape 69">
            <a:extLst>
              <a:ext uri="{FF2B5EF4-FFF2-40B4-BE49-F238E27FC236}">
                <a16:creationId xmlns:a16="http://schemas.microsoft.com/office/drawing/2014/main" id="{91FBE05B-404F-4565-994B-8089F015301E}"/>
              </a:ext>
            </a:extLst>
          </p:cNvPr>
          <p:cNvSpPr txBox="1"/>
          <p:nvPr/>
        </p:nvSpPr>
        <p:spPr>
          <a:xfrm>
            <a:off x="8511047" y="4943413"/>
            <a:ext cx="2402573" cy="616732"/>
          </a:xfrm>
          <a:prstGeom prst="rect">
            <a:avLst/>
          </a:prstGeom>
          <a:noFill/>
          <a:ln>
            <a:noFill/>
          </a:ln>
        </p:spPr>
        <p:txBody>
          <a:bodyPr lIns="91425" tIns="45700" rIns="91425" bIns="45700" anchor="t" anchorCtr="0">
            <a:noAutofit/>
          </a:bodyPr>
          <a:lstStyle/>
          <a:p>
            <a:pPr lvl="0" algn="ctr">
              <a:lnSpc>
                <a:spcPct val="150000"/>
              </a:lnSpc>
              <a:buSzPct val="25000"/>
            </a:pPr>
            <a:r>
              <a:rPr lang="en-US" sz="1400" i="1">
                <a:solidFill>
                  <a:schemeClr val="dk1"/>
                </a:solidFill>
                <a:latin typeface="+mj-lt"/>
                <a:cs typeface="+mn-ea"/>
                <a:sym typeface="+mn-lt"/>
              </a:rPr>
              <a:t>Genius hath electric power which earth can never tame.</a:t>
            </a:r>
            <a:endParaRPr lang="tr-TR" sz="1400" i="1">
              <a:solidFill>
                <a:schemeClr val="dk1"/>
              </a:solidFill>
              <a:latin typeface="+mj-lt"/>
              <a:cs typeface="+mn-ea"/>
              <a:sym typeface="+mn-lt"/>
            </a:endParaRPr>
          </a:p>
          <a:p>
            <a:pPr lvl="0" algn="ctr">
              <a:lnSpc>
                <a:spcPct val="150000"/>
              </a:lnSpc>
              <a:buSzPct val="25000"/>
            </a:pPr>
            <a:r>
              <a:rPr lang="en-US" sz="1400" i="1">
                <a:solidFill>
                  <a:schemeClr val="dk1"/>
                </a:solidFill>
                <a:latin typeface="+mj-lt"/>
                <a:cs typeface="+mn-ea"/>
                <a:sym typeface="+mn-lt"/>
              </a:rPr>
              <a:t>Genius hath electric power which earth can never tame.</a:t>
            </a:r>
          </a:p>
        </p:txBody>
      </p:sp>
      <p:sp>
        <p:nvSpPr>
          <p:cNvPr id="22" name="Shape 70">
            <a:extLst>
              <a:ext uri="{FF2B5EF4-FFF2-40B4-BE49-F238E27FC236}">
                <a16:creationId xmlns:a16="http://schemas.microsoft.com/office/drawing/2014/main" id="{8DDD2E3F-2646-42E8-AF59-D5331A553632}"/>
              </a:ext>
            </a:extLst>
          </p:cNvPr>
          <p:cNvSpPr txBox="1"/>
          <p:nvPr/>
        </p:nvSpPr>
        <p:spPr>
          <a:xfrm>
            <a:off x="8459481" y="4585402"/>
            <a:ext cx="2504738" cy="255477"/>
          </a:xfrm>
          <a:prstGeom prst="rect">
            <a:avLst/>
          </a:prstGeom>
          <a:noFill/>
          <a:ln>
            <a:noFill/>
          </a:ln>
        </p:spPr>
        <p:txBody>
          <a:bodyPr lIns="91425" tIns="45700" rIns="91425" bIns="45700" anchor="t" anchorCtr="0">
            <a:noAutofit/>
          </a:bodyPr>
          <a:lstStyle/>
          <a:p>
            <a:pPr lvl="0" algn="ctr">
              <a:buSzPct val="25000"/>
            </a:pPr>
            <a:r>
              <a:rPr lang="tr-TR" altLang="zh-CN" sz="2400">
                <a:solidFill>
                  <a:schemeClr val="dk1"/>
                </a:solidFill>
                <a:latin typeface="+mj-lt"/>
                <a:cs typeface="+mn-ea"/>
                <a:sym typeface="+mn-lt"/>
              </a:rPr>
              <a:t>Real </a:t>
            </a:r>
            <a:r>
              <a:rPr lang="tr-TR" altLang="zh-CN" sz="2400" err="1">
                <a:solidFill>
                  <a:schemeClr val="dk1"/>
                </a:solidFill>
                <a:latin typeface="+mj-lt"/>
                <a:cs typeface="+mn-ea"/>
                <a:sym typeface="+mn-lt"/>
              </a:rPr>
              <a:t>Estate</a:t>
            </a:r>
            <a:endParaRPr lang="en-US" altLang="zh-CN" sz="2400">
              <a:solidFill>
                <a:schemeClr val="dk1"/>
              </a:solidFill>
              <a:latin typeface="+mj-lt"/>
              <a:cs typeface="+mn-ea"/>
              <a:sym typeface="+mn-lt"/>
            </a:endParaRPr>
          </a:p>
        </p:txBody>
      </p:sp>
    </p:spTree>
    <p:extLst>
      <p:ext uri="{BB962C8B-B14F-4D97-AF65-F5344CB8AC3E}">
        <p14:creationId xmlns:p14="http://schemas.microsoft.com/office/powerpoint/2010/main" val="83852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ppt_x"/>
                                          </p:val>
                                        </p:tav>
                                        <p:tav tm="100000">
                                          <p:val>
                                            <p:strVal val="#ppt_x"/>
                                          </p:val>
                                        </p:tav>
                                      </p:tavLst>
                                    </p:anim>
                                    <p:anim calcmode="lin" valueType="num">
                                      <p:cBhvr additive="base">
                                        <p:cTn id="4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5277407"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Working</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Arrangements</a:t>
            </a:r>
            <a:endParaRPr lang="tr-TR" altLang="zh-CN" sz="3200" b="1" spc="225">
              <a:solidFill>
                <a:srgbClr val="292929"/>
              </a:solidFill>
              <a:latin typeface="+mj-lt"/>
              <a:cs typeface="+mn-ea"/>
              <a:sym typeface="+mn-lt"/>
            </a:endParaRPr>
          </a:p>
        </p:txBody>
      </p:sp>
      <p:sp>
        <p:nvSpPr>
          <p:cNvPr id="6" name="Shape 144">
            <a:extLst>
              <a:ext uri="{FF2B5EF4-FFF2-40B4-BE49-F238E27FC236}">
                <a16:creationId xmlns:a16="http://schemas.microsoft.com/office/drawing/2014/main" id="{3A355E4A-4539-4E72-9BBF-7D5CE9568EF1}"/>
              </a:ext>
            </a:extLst>
          </p:cNvPr>
          <p:cNvSpPr/>
          <p:nvPr/>
        </p:nvSpPr>
        <p:spPr>
          <a:xfrm>
            <a:off x="1100187"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sp>
        <p:nvSpPr>
          <p:cNvPr id="7" name="Shape 145">
            <a:extLst>
              <a:ext uri="{FF2B5EF4-FFF2-40B4-BE49-F238E27FC236}">
                <a16:creationId xmlns:a16="http://schemas.microsoft.com/office/drawing/2014/main" id="{8B61E38D-BC02-4AF4-9B84-4FC75BA95602}"/>
              </a:ext>
            </a:extLst>
          </p:cNvPr>
          <p:cNvSpPr/>
          <p:nvPr/>
        </p:nvSpPr>
        <p:spPr>
          <a:xfrm>
            <a:off x="4241253"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sp>
        <p:nvSpPr>
          <p:cNvPr id="8" name="Shape 146">
            <a:extLst>
              <a:ext uri="{FF2B5EF4-FFF2-40B4-BE49-F238E27FC236}">
                <a16:creationId xmlns:a16="http://schemas.microsoft.com/office/drawing/2014/main" id="{7833A506-5FE2-4E89-ACE4-5DD578FE8AED}"/>
              </a:ext>
            </a:extLst>
          </p:cNvPr>
          <p:cNvSpPr/>
          <p:nvPr/>
        </p:nvSpPr>
        <p:spPr>
          <a:xfrm>
            <a:off x="7411770" y="1948154"/>
            <a:ext cx="3709494" cy="3710459"/>
          </a:xfrm>
          <a:prstGeom prst="ellipse">
            <a:avLst/>
          </a:prstGeom>
          <a:solidFill>
            <a:srgbClr val="FFD966">
              <a:alpha val="80000"/>
            </a:srgbClr>
          </a:solidFill>
          <a:ln>
            <a:noFill/>
          </a:ln>
        </p:spPr>
        <p:txBody>
          <a:bodyPr lIns="182825" tIns="91400" rIns="182825" bIns="91400" anchor="ctr" anchorCtr="0">
            <a:noAutofit/>
          </a:bodyPr>
          <a:lstStyle/>
          <a:p>
            <a:pPr marL="0" marR="0" lvl="0" indent="0" algn="ctr" rtl="0">
              <a:spcBef>
                <a:spcPts val="0"/>
              </a:spcBef>
              <a:buNone/>
            </a:pPr>
            <a:endParaRPr sz="3600">
              <a:solidFill>
                <a:schemeClr val="dk1"/>
              </a:solidFill>
              <a:latin typeface="+mj-lt"/>
              <a:cs typeface="+mn-ea"/>
              <a:sym typeface="+mn-lt"/>
            </a:endParaRPr>
          </a:p>
        </p:txBody>
      </p:sp>
      <p:grpSp>
        <p:nvGrpSpPr>
          <p:cNvPr id="9" name="Shape 150">
            <a:extLst>
              <a:ext uri="{FF2B5EF4-FFF2-40B4-BE49-F238E27FC236}">
                <a16:creationId xmlns:a16="http://schemas.microsoft.com/office/drawing/2014/main" id="{D4355DC3-AF40-4992-ACC9-901BD3EFAFA0}"/>
              </a:ext>
            </a:extLst>
          </p:cNvPr>
          <p:cNvGrpSpPr/>
          <p:nvPr/>
        </p:nvGrpSpPr>
        <p:grpSpPr>
          <a:xfrm>
            <a:off x="2577380" y="2636109"/>
            <a:ext cx="734274" cy="439871"/>
            <a:chOff x="1775548" y="1990598"/>
            <a:chExt cx="621122" cy="372086"/>
          </a:xfrm>
          <a:noFill/>
        </p:grpSpPr>
        <p:sp>
          <p:nvSpPr>
            <p:cNvPr id="10" name="Shape 151">
              <a:extLst>
                <a:ext uri="{FF2B5EF4-FFF2-40B4-BE49-F238E27FC236}">
                  <a16:creationId xmlns:a16="http://schemas.microsoft.com/office/drawing/2014/main" id="{A7F32F0C-0DA1-4AAA-B888-00B606503CCE}"/>
                </a:ext>
              </a:extLst>
            </p:cNvPr>
            <p:cNvSpPr/>
            <p:nvPr/>
          </p:nvSpPr>
          <p:spPr>
            <a:xfrm>
              <a:off x="1775548" y="1990598"/>
              <a:ext cx="621122" cy="372086"/>
            </a:xfrm>
            <a:custGeom>
              <a:avLst/>
              <a:gdLst/>
              <a:ahLst/>
              <a:cxnLst/>
              <a:rect l="0" t="0" r="0" b="0"/>
              <a:pathLst>
                <a:path w="120000" h="120000" extrusionOk="0">
                  <a:moveTo>
                    <a:pt x="119871" y="119785"/>
                  </a:moveTo>
                  <a:lnTo>
                    <a:pt x="0" y="119785"/>
                  </a:lnTo>
                  <a:lnTo>
                    <a:pt x="0" y="0"/>
                  </a:lnTo>
                  <a:lnTo>
                    <a:pt x="119871" y="0"/>
                  </a:lnTo>
                  <a:lnTo>
                    <a:pt x="119871" y="119785"/>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1" name="Shape 152">
              <a:extLst>
                <a:ext uri="{FF2B5EF4-FFF2-40B4-BE49-F238E27FC236}">
                  <a16:creationId xmlns:a16="http://schemas.microsoft.com/office/drawing/2014/main" id="{3630263B-5DAE-423A-903E-0CABCDB4E0BA}"/>
                </a:ext>
              </a:extLst>
            </p:cNvPr>
            <p:cNvSpPr/>
            <p:nvPr/>
          </p:nvSpPr>
          <p:spPr>
            <a:xfrm>
              <a:off x="1775548" y="1990598"/>
              <a:ext cx="621122" cy="199228"/>
            </a:xfrm>
            <a:custGeom>
              <a:avLst/>
              <a:gdLst/>
              <a:ahLst/>
              <a:cxnLst/>
              <a:rect l="0" t="0" r="0" b="0"/>
              <a:pathLst>
                <a:path w="120000" h="120000" extrusionOk="0">
                  <a:moveTo>
                    <a:pt x="0" y="0"/>
                  </a:moveTo>
                  <a:lnTo>
                    <a:pt x="59486" y="119598"/>
                  </a:lnTo>
                  <a:lnTo>
                    <a:pt x="119871" y="0"/>
                  </a:lnTo>
                </a:path>
              </a:pathLst>
            </a:custGeom>
            <a:grpFill/>
            <a:ln w="34275" cap="flat" cmpd="sng">
              <a:solidFill>
                <a:srgbClr val="262626"/>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rgbClr val="262626"/>
                </a:solidFill>
                <a:latin typeface="+mj-lt"/>
                <a:cs typeface="+mn-ea"/>
                <a:sym typeface="+mn-lt"/>
              </a:endParaRPr>
            </a:p>
          </p:txBody>
        </p:sp>
      </p:grpSp>
      <p:grpSp>
        <p:nvGrpSpPr>
          <p:cNvPr id="12" name="Shape 155">
            <a:extLst>
              <a:ext uri="{FF2B5EF4-FFF2-40B4-BE49-F238E27FC236}">
                <a16:creationId xmlns:a16="http://schemas.microsoft.com/office/drawing/2014/main" id="{51306FAC-BC88-414C-90B3-B3262C7F856E}"/>
              </a:ext>
            </a:extLst>
          </p:cNvPr>
          <p:cNvGrpSpPr/>
          <p:nvPr/>
        </p:nvGrpSpPr>
        <p:grpSpPr>
          <a:xfrm>
            <a:off x="5737272" y="2606533"/>
            <a:ext cx="734274" cy="498754"/>
            <a:chOff x="6188912" y="23939881"/>
            <a:chExt cx="1307712" cy="888261"/>
          </a:xfrm>
          <a:noFill/>
        </p:grpSpPr>
        <p:sp>
          <p:nvSpPr>
            <p:cNvPr id="13" name="Shape 156">
              <a:extLst>
                <a:ext uri="{FF2B5EF4-FFF2-40B4-BE49-F238E27FC236}">
                  <a16:creationId xmlns:a16="http://schemas.microsoft.com/office/drawing/2014/main" id="{4B52FCCD-5BFC-48C5-8569-EA4C54F6C1E3}"/>
                </a:ext>
              </a:extLst>
            </p:cNvPr>
            <p:cNvSpPr/>
            <p:nvPr/>
          </p:nvSpPr>
          <p:spPr>
            <a:xfrm>
              <a:off x="6188912" y="23939881"/>
              <a:ext cx="1307712" cy="888258"/>
            </a:xfrm>
            <a:custGeom>
              <a:avLst/>
              <a:gdLst/>
              <a:ahLst/>
              <a:cxnLst/>
              <a:rect l="0" t="0" r="0" b="0"/>
              <a:pathLst>
                <a:path w="120000" h="120000" extrusionOk="0">
                  <a:moveTo>
                    <a:pt x="87237" y="28113"/>
                  </a:moveTo>
                  <a:lnTo>
                    <a:pt x="71948" y="0"/>
                  </a:lnTo>
                  <a:lnTo>
                    <a:pt x="48822" y="0"/>
                  </a:lnTo>
                  <a:lnTo>
                    <a:pt x="33533" y="28113"/>
                  </a:lnTo>
                  <a:lnTo>
                    <a:pt x="0" y="28113"/>
                  </a:lnTo>
                  <a:lnTo>
                    <a:pt x="0" y="119811"/>
                  </a:lnTo>
                  <a:lnTo>
                    <a:pt x="119871" y="119811"/>
                  </a:lnTo>
                  <a:lnTo>
                    <a:pt x="119871" y="28113"/>
                  </a:lnTo>
                  <a:lnTo>
                    <a:pt x="87237" y="28113"/>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4" name="Shape 157">
              <a:extLst>
                <a:ext uri="{FF2B5EF4-FFF2-40B4-BE49-F238E27FC236}">
                  <a16:creationId xmlns:a16="http://schemas.microsoft.com/office/drawing/2014/main" id="{01D6D17E-E7C1-45E3-848F-B7DF3C4BF5C6}"/>
                </a:ext>
              </a:extLst>
            </p:cNvPr>
            <p:cNvSpPr/>
            <p:nvPr/>
          </p:nvSpPr>
          <p:spPr>
            <a:xfrm>
              <a:off x="6682390" y="24316160"/>
              <a:ext cx="333096" cy="345434"/>
            </a:xfrm>
            <a:custGeom>
              <a:avLst/>
              <a:gdLst/>
              <a:ahLst/>
              <a:cxnLst/>
              <a:rect l="0" t="0" r="0" b="0"/>
              <a:pathLst>
                <a:path w="120000" h="120000" extrusionOk="0">
                  <a:moveTo>
                    <a:pt x="119497" y="57813"/>
                  </a:moveTo>
                  <a:lnTo>
                    <a:pt x="119497" y="57813"/>
                  </a:lnTo>
                  <a:cubicBezTo>
                    <a:pt x="119497" y="29149"/>
                    <a:pt x="93389" y="0"/>
                    <a:pt x="59748" y="0"/>
                  </a:cubicBezTo>
                  <a:cubicBezTo>
                    <a:pt x="26108" y="0"/>
                    <a:pt x="0" y="29149"/>
                    <a:pt x="0" y="57813"/>
                  </a:cubicBezTo>
                  <a:cubicBezTo>
                    <a:pt x="0" y="90364"/>
                    <a:pt x="26108" y="119514"/>
                    <a:pt x="59748" y="119514"/>
                  </a:cubicBezTo>
                  <a:cubicBezTo>
                    <a:pt x="93389" y="119514"/>
                    <a:pt x="119497" y="90364"/>
                    <a:pt x="119497" y="57813"/>
                  </a:cubicBez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cxnSp>
          <p:nvCxnSpPr>
            <p:cNvPr id="15" name="Shape 158">
              <a:extLst>
                <a:ext uri="{FF2B5EF4-FFF2-40B4-BE49-F238E27FC236}">
                  <a16:creationId xmlns:a16="http://schemas.microsoft.com/office/drawing/2014/main" id="{FEA09AEB-3357-48F0-BF84-147D8EBFC50D}"/>
                </a:ext>
              </a:extLst>
            </p:cNvPr>
            <p:cNvCxnSpPr/>
            <p:nvPr/>
          </p:nvCxnSpPr>
          <p:spPr>
            <a:xfrm>
              <a:off x="6355458" y="24149610"/>
              <a:ext cx="6171" cy="678532"/>
            </a:xfrm>
            <a:prstGeom prst="straightConnector1">
              <a:avLst/>
            </a:prstGeom>
            <a:grpFill/>
            <a:ln w="34275" cap="flat" cmpd="sng">
              <a:solidFill>
                <a:srgbClr val="262626"/>
              </a:solidFill>
              <a:prstDash val="solid"/>
              <a:round/>
              <a:headEnd type="none" w="med" len="med"/>
              <a:tailEnd type="none" w="med" len="med"/>
            </a:ln>
          </p:spPr>
        </p:cxnSp>
        <p:sp>
          <p:nvSpPr>
            <p:cNvPr id="16" name="Shape 159">
              <a:extLst>
                <a:ext uri="{FF2B5EF4-FFF2-40B4-BE49-F238E27FC236}">
                  <a16:creationId xmlns:a16="http://schemas.microsoft.com/office/drawing/2014/main" id="{1B730C83-8134-4DE2-AB3B-1DBECC829CD8}"/>
                </a:ext>
              </a:extLst>
            </p:cNvPr>
            <p:cNvSpPr/>
            <p:nvPr/>
          </p:nvSpPr>
          <p:spPr>
            <a:xfrm>
              <a:off x="7305400" y="24316160"/>
              <a:ext cx="6171" cy="6166"/>
            </a:xfrm>
            <a:custGeom>
              <a:avLst/>
              <a:gdLst/>
              <a:ahLst/>
              <a:cxnLst/>
              <a:rect l="0" t="0" r="0" b="0"/>
              <a:pathLst>
                <a:path w="120000" h="120000" extrusionOk="0">
                  <a:moveTo>
                    <a:pt x="0" y="0"/>
                  </a:moveTo>
                  <a:lnTo>
                    <a:pt x="0" y="0"/>
                  </a:ln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grpSp>
      <p:grpSp>
        <p:nvGrpSpPr>
          <p:cNvPr id="17" name="Shape 162">
            <a:extLst>
              <a:ext uri="{FF2B5EF4-FFF2-40B4-BE49-F238E27FC236}">
                <a16:creationId xmlns:a16="http://schemas.microsoft.com/office/drawing/2014/main" id="{5A420A65-AB76-460D-A992-C848C9333F47}"/>
              </a:ext>
            </a:extLst>
          </p:cNvPr>
          <p:cNvGrpSpPr/>
          <p:nvPr/>
        </p:nvGrpSpPr>
        <p:grpSpPr>
          <a:xfrm>
            <a:off x="8896641" y="2603773"/>
            <a:ext cx="734274" cy="498752"/>
            <a:chOff x="4330350" y="12186371"/>
            <a:chExt cx="621122" cy="421893"/>
          </a:xfrm>
          <a:noFill/>
        </p:grpSpPr>
        <p:sp>
          <p:nvSpPr>
            <p:cNvPr id="18" name="Shape 163">
              <a:extLst>
                <a:ext uri="{FF2B5EF4-FFF2-40B4-BE49-F238E27FC236}">
                  <a16:creationId xmlns:a16="http://schemas.microsoft.com/office/drawing/2014/main" id="{07E00002-B1CA-4B88-A4CA-0BD51B3B767C}"/>
                </a:ext>
              </a:extLst>
            </p:cNvPr>
            <p:cNvSpPr/>
            <p:nvPr/>
          </p:nvSpPr>
          <p:spPr>
            <a:xfrm>
              <a:off x="4330350" y="12186371"/>
              <a:ext cx="621122" cy="421893"/>
            </a:xfrm>
            <a:custGeom>
              <a:avLst/>
              <a:gdLst/>
              <a:ahLst/>
              <a:cxnLst/>
              <a:rect l="0" t="0" r="0" b="0"/>
              <a:pathLst>
                <a:path w="120000" h="120000" extrusionOk="0">
                  <a:moveTo>
                    <a:pt x="119871" y="0"/>
                  </a:moveTo>
                  <a:lnTo>
                    <a:pt x="0" y="0"/>
                  </a:lnTo>
                  <a:lnTo>
                    <a:pt x="0" y="119811"/>
                  </a:lnTo>
                  <a:lnTo>
                    <a:pt x="119871" y="119811"/>
                  </a:lnTo>
                  <a:lnTo>
                    <a:pt x="119871" y="0"/>
                  </a:lnTo>
                </a:path>
              </a:pathLst>
            </a:custGeom>
            <a:grpFill/>
            <a:ln w="34275" cap="flat" cmpd="sng">
              <a:solidFill>
                <a:srgbClr val="262626"/>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19" name="Shape 164">
              <a:extLst>
                <a:ext uri="{FF2B5EF4-FFF2-40B4-BE49-F238E27FC236}">
                  <a16:creationId xmlns:a16="http://schemas.microsoft.com/office/drawing/2014/main" id="{5861ED85-FB45-4BA3-B440-C3ED821E967E}"/>
                </a:ext>
              </a:extLst>
            </p:cNvPr>
            <p:cNvSpPr/>
            <p:nvPr/>
          </p:nvSpPr>
          <p:spPr>
            <a:xfrm>
              <a:off x="4330350" y="12347510"/>
              <a:ext cx="621122" cy="222665"/>
            </a:xfrm>
            <a:custGeom>
              <a:avLst/>
              <a:gdLst/>
              <a:ahLst/>
              <a:cxnLst/>
              <a:rect l="0" t="0" r="0" b="0"/>
              <a:pathLst>
                <a:path w="120000" h="120000" extrusionOk="0">
                  <a:moveTo>
                    <a:pt x="0" y="108961"/>
                  </a:moveTo>
                  <a:lnTo>
                    <a:pt x="44149" y="0"/>
                  </a:lnTo>
                  <a:lnTo>
                    <a:pt x="67122" y="63738"/>
                  </a:lnTo>
                  <a:lnTo>
                    <a:pt x="78673" y="21008"/>
                  </a:lnTo>
                  <a:lnTo>
                    <a:pt x="119871" y="119643"/>
                  </a:lnTo>
                </a:path>
              </a:pathLst>
            </a:custGeom>
            <a:grpFill/>
            <a:ln w="34275" cap="flat" cmpd="sng">
              <a:solidFill>
                <a:srgbClr val="262626"/>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600">
                <a:solidFill>
                  <a:srgbClr val="262626"/>
                </a:solidFill>
                <a:latin typeface="+mj-lt"/>
                <a:cs typeface="+mn-ea"/>
                <a:sym typeface="+mn-lt"/>
              </a:endParaRPr>
            </a:p>
          </p:txBody>
        </p:sp>
        <p:sp>
          <p:nvSpPr>
            <p:cNvPr id="20" name="Shape 165">
              <a:extLst>
                <a:ext uri="{FF2B5EF4-FFF2-40B4-BE49-F238E27FC236}">
                  <a16:creationId xmlns:a16="http://schemas.microsoft.com/office/drawing/2014/main" id="{F6831BE4-0604-45F6-ACAA-EAEC1E32115D}"/>
                </a:ext>
              </a:extLst>
            </p:cNvPr>
            <p:cNvSpPr/>
            <p:nvPr/>
          </p:nvSpPr>
          <p:spPr>
            <a:xfrm>
              <a:off x="4775683" y="12247900"/>
              <a:ext cx="105472" cy="99612"/>
            </a:xfrm>
            <a:custGeom>
              <a:avLst/>
              <a:gdLst/>
              <a:ahLst/>
              <a:cxnLst/>
              <a:rect l="0" t="0" r="0" b="0"/>
              <a:pathLst>
                <a:path w="120000" h="120000" extrusionOk="0">
                  <a:moveTo>
                    <a:pt x="119240" y="59602"/>
                  </a:moveTo>
                  <a:lnTo>
                    <a:pt x="119240" y="59602"/>
                  </a:lnTo>
                  <a:cubicBezTo>
                    <a:pt x="119240" y="95364"/>
                    <a:pt x="91139" y="119205"/>
                    <a:pt x="56962" y="119205"/>
                  </a:cubicBezTo>
                  <a:cubicBezTo>
                    <a:pt x="28860" y="119205"/>
                    <a:pt x="0" y="95364"/>
                    <a:pt x="0" y="59602"/>
                  </a:cubicBezTo>
                  <a:cubicBezTo>
                    <a:pt x="0" y="30198"/>
                    <a:pt x="28860" y="0"/>
                    <a:pt x="56962" y="0"/>
                  </a:cubicBezTo>
                  <a:cubicBezTo>
                    <a:pt x="91139" y="0"/>
                    <a:pt x="119240" y="30198"/>
                    <a:pt x="119240" y="59602"/>
                  </a:cubicBezTo>
                </a:path>
              </a:pathLst>
            </a:custGeom>
            <a:grpFill/>
            <a:ln w="34275" cap="flat" cmpd="sng">
              <a:solidFill>
                <a:srgbClr val="262626"/>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600">
                <a:solidFill>
                  <a:srgbClr val="262626"/>
                </a:solidFill>
                <a:latin typeface="+mj-lt"/>
                <a:cs typeface="+mn-ea"/>
                <a:sym typeface="+mn-lt"/>
              </a:endParaRPr>
            </a:p>
          </p:txBody>
        </p:sp>
      </p:grpSp>
      <p:sp>
        <p:nvSpPr>
          <p:cNvPr id="21" name="文本框 20">
            <a:extLst>
              <a:ext uri="{FF2B5EF4-FFF2-40B4-BE49-F238E27FC236}">
                <a16:creationId xmlns:a16="http://schemas.microsoft.com/office/drawing/2014/main" id="{3234F47E-BC81-457A-A5EE-4BC5C6437667}"/>
              </a:ext>
            </a:extLst>
          </p:cNvPr>
          <p:cNvSpPr txBox="1"/>
          <p:nvPr/>
        </p:nvSpPr>
        <p:spPr>
          <a:xfrm>
            <a:off x="1704940"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a:solidFill>
                  <a:srgbClr val="262626"/>
                </a:solidFill>
                <a:latin typeface="+mj-lt"/>
                <a:cs typeface="+mn-ea"/>
                <a:sym typeface="+mn-lt"/>
              </a:rPr>
              <a:t>Design</a:t>
            </a:r>
            <a:endParaRPr lang="zh-CN" altLang="en-US" sz="2400">
              <a:solidFill>
                <a:srgbClr val="262626"/>
              </a:solidFill>
              <a:latin typeface="+mj-lt"/>
              <a:cs typeface="+mn-ea"/>
              <a:sym typeface="+mn-lt"/>
            </a:endParaRPr>
          </a:p>
        </p:txBody>
      </p:sp>
      <p:sp>
        <p:nvSpPr>
          <p:cNvPr id="22" name="文本框 21">
            <a:extLst>
              <a:ext uri="{FF2B5EF4-FFF2-40B4-BE49-F238E27FC236}">
                <a16:creationId xmlns:a16="http://schemas.microsoft.com/office/drawing/2014/main" id="{93A77B9B-33CC-47E2-A2EC-F727189E04C5}"/>
              </a:ext>
            </a:extLst>
          </p:cNvPr>
          <p:cNvSpPr txBox="1"/>
          <p:nvPr/>
        </p:nvSpPr>
        <p:spPr>
          <a:xfrm>
            <a:off x="4860731" y="3420284"/>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rgbClr val="262626"/>
                </a:solidFill>
                <a:latin typeface="+mj-lt"/>
                <a:cs typeface="+mn-ea"/>
                <a:sym typeface="+mn-lt"/>
              </a:rPr>
              <a:t>Workshops</a:t>
            </a:r>
            <a:endParaRPr lang="zh-CN" altLang="en-US" sz="2400">
              <a:solidFill>
                <a:srgbClr val="262626"/>
              </a:solidFill>
              <a:latin typeface="+mj-lt"/>
              <a:cs typeface="+mn-ea"/>
              <a:sym typeface="+mn-lt"/>
            </a:endParaRPr>
          </a:p>
        </p:txBody>
      </p:sp>
      <p:sp>
        <p:nvSpPr>
          <p:cNvPr id="23" name="文本框 22">
            <a:extLst>
              <a:ext uri="{FF2B5EF4-FFF2-40B4-BE49-F238E27FC236}">
                <a16:creationId xmlns:a16="http://schemas.microsoft.com/office/drawing/2014/main" id="{E209C505-A1C8-4A19-A64A-B93579FEF29F}"/>
              </a:ext>
            </a:extLst>
          </p:cNvPr>
          <p:cNvSpPr txBox="1"/>
          <p:nvPr/>
        </p:nvSpPr>
        <p:spPr>
          <a:xfrm>
            <a:off x="8001797" y="3405246"/>
            <a:ext cx="2470538"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a:solidFill>
                  <a:srgbClr val="262626"/>
                </a:solidFill>
                <a:latin typeface="+mj-lt"/>
                <a:cs typeface="+mn-ea"/>
                <a:sym typeface="+mn-lt"/>
              </a:rPr>
              <a:t>Evaluation</a:t>
            </a:r>
            <a:endParaRPr lang="zh-CN" altLang="en-US" sz="2400">
              <a:solidFill>
                <a:srgbClr val="262626"/>
              </a:solidFill>
              <a:latin typeface="+mj-lt"/>
              <a:cs typeface="+mn-ea"/>
              <a:sym typeface="+mn-lt"/>
            </a:endParaRPr>
          </a:p>
        </p:txBody>
      </p:sp>
      <p:sp>
        <p:nvSpPr>
          <p:cNvPr id="24" name="文本框 23">
            <a:extLst>
              <a:ext uri="{FF2B5EF4-FFF2-40B4-BE49-F238E27FC236}">
                <a16:creationId xmlns:a16="http://schemas.microsoft.com/office/drawing/2014/main" id="{C047E979-E808-4572-9BA6-B7172741F7E7}"/>
              </a:ext>
            </a:extLst>
          </p:cNvPr>
          <p:cNvSpPr txBox="1"/>
          <p:nvPr/>
        </p:nvSpPr>
        <p:spPr>
          <a:xfrm>
            <a:off x="1755990" y="3865621"/>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
        <p:nvSpPr>
          <p:cNvPr id="25" name="文本框 24">
            <a:extLst>
              <a:ext uri="{FF2B5EF4-FFF2-40B4-BE49-F238E27FC236}">
                <a16:creationId xmlns:a16="http://schemas.microsoft.com/office/drawing/2014/main" id="{D4255561-0C5F-4647-A96F-6D70F10B6F2D}"/>
              </a:ext>
            </a:extLst>
          </p:cNvPr>
          <p:cNvSpPr txBox="1"/>
          <p:nvPr/>
        </p:nvSpPr>
        <p:spPr>
          <a:xfrm>
            <a:off x="4779089" y="3966529"/>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
        <p:nvSpPr>
          <p:cNvPr id="26" name="文本框 25">
            <a:extLst>
              <a:ext uri="{FF2B5EF4-FFF2-40B4-BE49-F238E27FC236}">
                <a16:creationId xmlns:a16="http://schemas.microsoft.com/office/drawing/2014/main" id="{6E74B79D-113A-42FF-8D78-56226CC24A80}"/>
              </a:ext>
            </a:extLst>
          </p:cNvPr>
          <p:cNvSpPr txBox="1"/>
          <p:nvPr/>
        </p:nvSpPr>
        <p:spPr>
          <a:xfrm>
            <a:off x="8028509" y="3966529"/>
            <a:ext cx="2470538"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i="1">
                <a:solidFill>
                  <a:srgbClr val="262626"/>
                </a:solidFill>
                <a:latin typeface="+mj-lt"/>
                <a:cs typeface="+mn-ea"/>
                <a:sym typeface="+mn-lt"/>
              </a:rPr>
              <a:t>Type your content here, or by copying your text, select Paste in this box and choose to keep only the text</a:t>
            </a:r>
            <a:endParaRPr lang="en-US" altLang="zh-CN" sz="1050" i="1">
              <a:solidFill>
                <a:srgbClr val="262626"/>
              </a:solidFill>
              <a:latin typeface="+mj-lt"/>
              <a:cs typeface="+mn-ea"/>
              <a:sym typeface="+mn-lt"/>
            </a:endParaRPr>
          </a:p>
        </p:txBody>
      </p:sp>
    </p:spTree>
    <p:extLst>
      <p:ext uri="{BB962C8B-B14F-4D97-AF65-F5344CB8AC3E}">
        <p14:creationId xmlns:p14="http://schemas.microsoft.com/office/powerpoint/2010/main" val="1857381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ppt_y</p:attrName>
                                        </p:attrNameLst>
                                      </p:cBhvr>
                                      <p:tavLst>
                                        <p:tav tm="0">
                                          <p:val>
                                            <p:strVal val="#ppt_y+#ppt_h*1.125000"/>
                                          </p:val>
                                        </p:tav>
                                        <p:tav tm="100000">
                                          <p:val>
                                            <p:strVal val="#ppt_y"/>
                                          </p:val>
                                        </p:tav>
                                      </p:tavLst>
                                    </p:anim>
                                    <p:animEffect transition="in" filter="wipe(up)">
                                      <p:cBhvr>
                                        <p:cTn id="13" dur="500"/>
                                        <p:tgtEl>
                                          <p:spTgt spid="22"/>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ppt_y</p:attrName>
                                        </p:attrNameLst>
                                      </p:cBhvr>
                                      <p:tavLst>
                                        <p:tav tm="0">
                                          <p:val>
                                            <p:strVal val="#ppt_y+#ppt_h*1.125000"/>
                                          </p:val>
                                        </p:tav>
                                        <p:tav tm="100000">
                                          <p:val>
                                            <p:strVal val="#ppt_y"/>
                                          </p:val>
                                        </p:tav>
                                      </p:tavLst>
                                    </p:anim>
                                    <p:animEffect transition="in" filter="wipe(up)">
                                      <p:cBhvr>
                                        <p:cTn id="18" dur="500"/>
                                        <p:tgtEl>
                                          <p:spTgt spid="2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p:tgtEl>
                                          <p:spTgt spid="24"/>
                                        </p:tgtEl>
                                        <p:attrNameLst>
                                          <p:attrName>ppt_y</p:attrName>
                                        </p:attrNameLst>
                                      </p:cBhvr>
                                      <p:tavLst>
                                        <p:tav tm="0">
                                          <p:val>
                                            <p:strVal val="#ppt_y+#ppt_h*1.125000"/>
                                          </p:val>
                                        </p:tav>
                                        <p:tav tm="100000">
                                          <p:val>
                                            <p:strVal val="#ppt_y"/>
                                          </p:val>
                                        </p:tav>
                                      </p:tavLst>
                                    </p:anim>
                                    <p:animEffect transition="in" filter="wipe(up)">
                                      <p:cBhvr>
                                        <p:cTn id="23" dur="500"/>
                                        <p:tgtEl>
                                          <p:spTgt spid="24"/>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ppt_y</p:attrName>
                                        </p:attrNameLst>
                                      </p:cBhvr>
                                      <p:tavLst>
                                        <p:tav tm="0">
                                          <p:val>
                                            <p:strVal val="#ppt_y+#ppt_h*1.125000"/>
                                          </p:val>
                                        </p:tav>
                                        <p:tav tm="100000">
                                          <p:val>
                                            <p:strVal val="#ppt_y"/>
                                          </p:val>
                                        </p:tav>
                                      </p:tavLst>
                                    </p:anim>
                                    <p:animEffect transition="in" filter="wipe(up)">
                                      <p:cBhvr>
                                        <p:cTn id="28" dur="500"/>
                                        <p:tgtEl>
                                          <p:spTgt spid="25"/>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p:tgtEl>
                                          <p:spTgt spid="26"/>
                                        </p:tgtEl>
                                        <p:attrNameLst>
                                          <p:attrName>ppt_y</p:attrName>
                                        </p:attrNameLst>
                                      </p:cBhvr>
                                      <p:tavLst>
                                        <p:tav tm="0">
                                          <p:val>
                                            <p:strVal val="#ppt_y+#ppt_h*1.125000"/>
                                          </p:val>
                                        </p:tav>
                                        <p:tav tm="100000">
                                          <p:val>
                                            <p:strVal val="#ppt_y"/>
                                          </p:val>
                                        </p:tav>
                                      </p:tavLst>
                                    </p:anim>
                                    <p:animEffect transition="in" filter="wipe(up)">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p:bldP spid="22" grpId="0" bldLvl="0"/>
      <p:bldP spid="23" grpId="0" bldLvl="0"/>
      <p:bldP spid="24" grpId="0" bldLvl="0"/>
      <p:bldP spid="25" grpId="0" bldLvl="0"/>
      <p:bldP spid="26"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a:extLst>
              <a:ext uri="{FF2B5EF4-FFF2-40B4-BE49-F238E27FC236}">
                <a16:creationId xmlns:a16="http://schemas.microsoft.com/office/drawing/2014/main" id="{B01F0EC7-3F57-4D64-9621-7496AA9C26B5}"/>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E1B4E00B-A59F-40B7-AE12-5CA474CE7727}"/>
              </a:ext>
            </a:extLst>
          </p:cNvPr>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76422D18-37EE-4390-A0D0-947CB31C5CD6}"/>
              </a:ext>
            </a:extLst>
          </p:cNvPr>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595759E0-70EB-4F31-9979-C48DF9140050}"/>
              </a:ext>
            </a:extLst>
          </p:cNvPr>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591864EC-35EA-453D-9310-AB7341C7C344}"/>
              </a:ext>
            </a:extLst>
          </p:cNvPr>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1" name="矩形 10">
            <a:extLst>
              <a:ext uri="{FF2B5EF4-FFF2-40B4-BE49-F238E27FC236}">
                <a16:creationId xmlns:a16="http://schemas.microsoft.com/office/drawing/2014/main" id="{89E665AE-D1F7-4530-A01D-8118F2016433}"/>
              </a:ext>
            </a:extLst>
          </p:cNvPr>
          <p:cNvSpPr/>
          <p:nvPr/>
        </p:nvSpPr>
        <p:spPr>
          <a:xfrm>
            <a:off x="3006189" y="2792067"/>
            <a:ext cx="9307038" cy="992579"/>
          </a:xfrm>
          <a:prstGeom prst="rect">
            <a:avLst/>
          </a:prstGeom>
        </p:spPr>
        <p:txBody>
          <a:bodyPr wrap="square" lIns="68580" tIns="34290" rIns="68580" bIns="34290">
            <a:spAutoFit/>
          </a:bodyPr>
          <a:lstStyle/>
          <a:p>
            <a:pPr>
              <a:defRPr/>
            </a:pPr>
            <a:r>
              <a:rPr lang="tr-TR" altLang="zh-CN" sz="6000" b="1" spc="225" err="1">
                <a:solidFill>
                  <a:srgbClr val="292929"/>
                </a:solidFill>
                <a:latin typeface="+mj-lt"/>
                <a:cs typeface="+mn-ea"/>
                <a:sym typeface="+mn-lt"/>
              </a:rPr>
              <a:t>Thanks</a:t>
            </a:r>
            <a:r>
              <a:rPr lang="tr-TR" altLang="zh-CN" sz="6000" b="1" spc="225">
                <a:solidFill>
                  <a:srgbClr val="292929"/>
                </a:solidFill>
                <a:latin typeface="+mj-lt"/>
                <a:cs typeface="+mn-ea"/>
                <a:sym typeface="+mn-lt"/>
              </a:rPr>
              <a:t> </a:t>
            </a:r>
            <a:r>
              <a:rPr lang="tr-TR" altLang="zh-CN" sz="6000" b="1" spc="225" err="1">
                <a:solidFill>
                  <a:srgbClr val="292929"/>
                </a:solidFill>
                <a:latin typeface="+mj-lt"/>
                <a:cs typeface="+mn-ea"/>
                <a:sym typeface="+mn-lt"/>
              </a:rPr>
              <a:t>for</a:t>
            </a:r>
            <a:r>
              <a:rPr lang="tr-TR" altLang="zh-CN" sz="6000" b="1" spc="225">
                <a:solidFill>
                  <a:srgbClr val="292929"/>
                </a:solidFill>
                <a:latin typeface="+mj-lt"/>
                <a:cs typeface="+mn-ea"/>
                <a:sym typeface="+mn-lt"/>
              </a:rPr>
              <a:t> </a:t>
            </a:r>
            <a:r>
              <a:rPr lang="tr-TR" altLang="zh-CN" sz="6000" b="1" spc="225" err="1">
                <a:solidFill>
                  <a:srgbClr val="292929"/>
                </a:solidFill>
                <a:latin typeface="+mj-lt"/>
                <a:cs typeface="+mn-ea"/>
                <a:sym typeface="+mn-lt"/>
              </a:rPr>
              <a:t>watching</a:t>
            </a:r>
            <a:endParaRPr sz="6000" b="1" spc="225">
              <a:solidFill>
                <a:srgbClr val="292929"/>
              </a:solidFill>
              <a:latin typeface="+mj-lt"/>
              <a:cs typeface="+mn-ea"/>
              <a:sym typeface="+mn-lt"/>
            </a:endParaRPr>
          </a:p>
        </p:txBody>
      </p:sp>
      <p:sp>
        <p:nvSpPr>
          <p:cNvPr id="14" name="矩形 13">
            <a:extLst>
              <a:ext uri="{FF2B5EF4-FFF2-40B4-BE49-F238E27FC236}">
                <a16:creationId xmlns:a16="http://schemas.microsoft.com/office/drawing/2014/main" id="{C3D0AFB9-F1B4-4D05-90D6-2624EA97AAB8}"/>
              </a:ext>
            </a:extLst>
          </p:cNvPr>
          <p:cNvSpPr/>
          <p:nvPr/>
        </p:nvSpPr>
        <p:spPr>
          <a:xfrm flipH="1">
            <a:off x="11311281" y="810323"/>
            <a:ext cx="415498" cy="1841541"/>
          </a:xfrm>
          <a:prstGeom prst="rect">
            <a:avLst/>
          </a:prstGeom>
        </p:spPr>
        <p:txBody>
          <a:bodyPr vert="eaVert" wrap="square" lIns="68580" tIns="34290" rIns="68580" bIns="34290">
            <a:spAutoFit/>
          </a:bodyPr>
          <a:lstStyle/>
          <a:p>
            <a:pPr>
              <a:defRPr/>
            </a:pPr>
            <a:r>
              <a:rPr lang="en-US" altLang="zh-CN" spc="225">
                <a:solidFill>
                  <a:srgbClr val="292929"/>
                </a:solidFill>
                <a:latin typeface="+mj-lt"/>
                <a:cs typeface="+mn-ea"/>
                <a:sym typeface="+mn-lt"/>
              </a:rPr>
              <a:t>WORK PLAN</a:t>
            </a:r>
            <a:endParaRPr spc="225">
              <a:solidFill>
                <a:srgbClr val="292929"/>
              </a:solidFill>
              <a:latin typeface="+mj-lt"/>
              <a:cs typeface="+mn-ea"/>
              <a:sym typeface="+mn-lt"/>
            </a:endParaRPr>
          </a:p>
        </p:txBody>
      </p:sp>
      <p:sp>
        <p:nvSpPr>
          <p:cNvPr id="15" name="矩形 14">
            <a:extLst>
              <a:ext uri="{FF2B5EF4-FFF2-40B4-BE49-F238E27FC236}">
                <a16:creationId xmlns:a16="http://schemas.microsoft.com/office/drawing/2014/main" id="{8F7FF11B-ECA5-40B5-BE3B-8C91AA621702}"/>
              </a:ext>
            </a:extLst>
          </p:cNvPr>
          <p:cNvSpPr/>
          <p:nvPr/>
        </p:nvSpPr>
        <p:spPr>
          <a:xfrm flipH="1">
            <a:off x="11342435" y="5016459"/>
            <a:ext cx="353943" cy="1841541"/>
          </a:xfrm>
          <a:prstGeom prst="rect">
            <a:avLst/>
          </a:prstGeom>
        </p:spPr>
        <p:txBody>
          <a:bodyPr vert="eaVert" wrap="square" lIns="68580" tIns="34290" rIns="68580" bIns="34290">
            <a:spAutoFit/>
          </a:bodyPr>
          <a:lstStyle/>
          <a:p>
            <a:pPr>
              <a:defRPr/>
            </a:pPr>
            <a:r>
              <a:rPr lang="en-US" altLang="zh-CN" sz="1400" spc="225">
                <a:solidFill>
                  <a:srgbClr val="292929"/>
                </a:solidFill>
                <a:latin typeface="+mj-lt"/>
                <a:cs typeface="+mn-ea"/>
                <a:sym typeface="+mn-lt"/>
              </a:rPr>
              <a:t>WORK PLAN</a:t>
            </a:r>
            <a:endParaRPr sz="1400" spc="225">
              <a:solidFill>
                <a:srgbClr val="292929"/>
              </a:solidFill>
              <a:latin typeface="+mj-lt"/>
              <a:cs typeface="+mn-ea"/>
              <a:sym typeface="+mn-lt"/>
            </a:endParaRPr>
          </a:p>
        </p:txBody>
      </p:sp>
      <p:sp>
        <p:nvSpPr>
          <p:cNvPr id="16" name="矩形 15">
            <a:extLst>
              <a:ext uri="{FF2B5EF4-FFF2-40B4-BE49-F238E27FC236}">
                <a16:creationId xmlns:a16="http://schemas.microsoft.com/office/drawing/2014/main" id="{A00EFA96-0182-425D-BCA4-E63B2E97FADD}"/>
              </a:ext>
            </a:extLst>
          </p:cNvPr>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2" name="矩形 12">
            <a:extLst>
              <a:ext uri="{FF2B5EF4-FFF2-40B4-BE49-F238E27FC236}">
                <a16:creationId xmlns:a16="http://schemas.microsoft.com/office/drawing/2014/main" id="{89C121E4-BA02-924D-9699-BFAB191E96DE}"/>
              </a:ext>
            </a:extLst>
          </p:cNvPr>
          <p:cNvSpPr/>
          <p:nvPr/>
        </p:nvSpPr>
        <p:spPr>
          <a:xfrm>
            <a:off x="7294418" y="6098685"/>
            <a:ext cx="3642523" cy="315471"/>
          </a:xfrm>
          <a:prstGeom prst="rect">
            <a:avLst/>
          </a:prstGeom>
        </p:spPr>
        <p:txBody>
          <a:bodyPr wrap="square" lIns="68580" tIns="34290" rIns="68580" bIns="34290">
            <a:spAutoFit/>
          </a:bodyPr>
          <a:lstStyle/>
          <a:p>
            <a:pPr algn="dist">
              <a:defRPr/>
            </a:pPr>
            <a:r>
              <a:rPr lang="tr-TR" altLang="zh-CN" sz="1600" i="1" spc="225">
                <a:solidFill>
                  <a:srgbClr val="292929"/>
                </a:solidFill>
                <a:latin typeface="+mj-lt"/>
                <a:cs typeface="+mn-ea"/>
                <a:sym typeface="+mn-lt"/>
              </a:rPr>
              <a:t>www.freepptbackgrounds.net</a:t>
            </a:r>
            <a:endParaRPr sz="1600" i="1" spc="225">
              <a:solidFill>
                <a:srgbClr val="292929"/>
              </a:solidFill>
              <a:latin typeface="+mj-lt"/>
              <a:cs typeface="+mn-ea"/>
              <a:sym typeface="+mn-lt"/>
            </a:endParaRPr>
          </a:p>
        </p:txBody>
      </p:sp>
    </p:spTree>
    <p:extLst>
      <p:ext uri="{BB962C8B-B14F-4D97-AF65-F5344CB8AC3E}">
        <p14:creationId xmlns:p14="http://schemas.microsoft.com/office/powerpoint/2010/main" val="42773098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2"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right)">
                                      <p:cBhvr>
                                        <p:cTn id="38" dur="500"/>
                                        <p:tgtEl>
                                          <p:spTgt spid="14"/>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p:bldP spid="14" grpId="0"/>
      <p:bldP spid="15" grpId="0"/>
      <p:bldP spid="16"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269667" y="205961"/>
            <a:ext cx="2388524" cy="707886"/>
          </a:xfrm>
          <a:prstGeom prst="rect">
            <a:avLst/>
          </a:prstGeom>
          <a:noFill/>
        </p:spPr>
        <p:txBody>
          <a:bodyPr wrap="square" rtlCol="0">
            <a:spAutoFit/>
          </a:bodyPr>
          <a:lstStyle/>
          <a:p>
            <a:r>
              <a:rPr lang="en-US" altLang="zh-CN" sz="4000">
                <a:solidFill>
                  <a:schemeClr val="tx1">
                    <a:lumMod val="75000"/>
                    <a:lumOff val="25000"/>
                  </a:schemeClr>
                </a:solidFill>
                <a:latin typeface="+mj-lt"/>
                <a:cs typeface="+mn-ea"/>
                <a:sym typeface="+mn-lt"/>
              </a:rPr>
              <a:t>Part One</a:t>
            </a: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0" y="2959188"/>
            <a:ext cx="7261452" cy="1223412"/>
          </a:xfrm>
          <a:prstGeom prst="rect">
            <a:avLst/>
          </a:prstGeom>
        </p:spPr>
        <p:txBody>
          <a:bodyPr wrap="square" lIns="68580" tIns="34290" rIns="68580" bIns="34290">
            <a:spAutoFit/>
          </a:bodyPr>
          <a:lstStyle/>
          <a:p>
            <a:pPr>
              <a:defRPr/>
            </a:pPr>
            <a:r>
              <a:rPr lang="tr-TR" altLang="zh-CN" sz="7500" b="1" spc="225" err="1">
                <a:solidFill>
                  <a:srgbClr val="292929"/>
                </a:solidFill>
                <a:latin typeface="+mj-lt"/>
                <a:cs typeface="+mn-ea"/>
                <a:sym typeface="+mn-lt"/>
              </a:rPr>
              <a:t>Work</a:t>
            </a:r>
            <a:r>
              <a:rPr lang="tr-TR" altLang="zh-CN" sz="7500" b="1" spc="225">
                <a:solidFill>
                  <a:srgbClr val="292929"/>
                </a:solidFill>
                <a:latin typeface="+mj-lt"/>
                <a:cs typeface="+mn-ea"/>
                <a:sym typeface="+mn-lt"/>
              </a:rPr>
              <a:t> Content</a:t>
            </a:r>
            <a:endParaRPr sz="7500" b="1" spc="225">
              <a:solidFill>
                <a:srgbClr val="292929"/>
              </a:solidFill>
              <a:latin typeface="+mj-lt"/>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mj-lt"/>
                <a:cs typeface="+mn-ea"/>
                <a:sym typeface="+mn-lt"/>
              </a:rPr>
              <a:t>01</a:t>
            </a:r>
          </a:p>
        </p:txBody>
      </p:sp>
    </p:spTree>
    <p:extLst>
      <p:ext uri="{BB962C8B-B14F-4D97-AF65-F5344CB8AC3E}">
        <p14:creationId xmlns:p14="http://schemas.microsoft.com/office/powerpoint/2010/main" val="3589120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pic>
        <p:nvPicPr>
          <p:cNvPr id="10" name="图片 9">
            <a:extLst>
              <a:ext uri="{FF2B5EF4-FFF2-40B4-BE49-F238E27FC236}">
                <a16:creationId xmlns:a16="http://schemas.microsoft.com/office/drawing/2014/main" id="{8440EB04-E88A-4FD5-803E-3850F0A2222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16099" y="1699256"/>
            <a:ext cx="3309537" cy="4485854"/>
          </a:xfrm>
          <a:prstGeom prst="rect">
            <a:avLst/>
          </a:prstGeom>
        </p:spPr>
      </p:pic>
      <p:sp>
        <p:nvSpPr>
          <p:cNvPr id="11" name="文本框 10">
            <a:extLst>
              <a:ext uri="{FF2B5EF4-FFF2-40B4-BE49-F238E27FC236}">
                <a16:creationId xmlns:a16="http://schemas.microsoft.com/office/drawing/2014/main" id="{603A6E5A-BBD2-4CB3-BE95-586115139FE2}"/>
              </a:ext>
            </a:extLst>
          </p:cNvPr>
          <p:cNvSpPr txBox="1"/>
          <p:nvPr/>
        </p:nvSpPr>
        <p:spPr>
          <a:xfrm>
            <a:off x="1569514" y="2879103"/>
            <a:ext cx="1953003" cy="25423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i="1">
                <a:solidFill>
                  <a:schemeClr val="tx1">
                    <a:lumMod val="75000"/>
                    <a:lumOff val="25000"/>
                  </a:schemeClr>
                </a:solidFill>
                <a:latin typeface="+mj-lt"/>
                <a:cs typeface="+mn-ea"/>
                <a:sym typeface="+mn-lt"/>
              </a:rPr>
              <a:t>Click on the button under the  presentation preview that says "Use as  Google Slides”</a:t>
            </a:r>
          </a:p>
        </p:txBody>
      </p:sp>
      <p:sp>
        <p:nvSpPr>
          <p:cNvPr id="12" name="文本框 11">
            <a:extLst>
              <a:ext uri="{FF2B5EF4-FFF2-40B4-BE49-F238E27FC236}">
                <a16:creationId xmlns:a16="http://schemas.microsoft.com/office/drawing/2014/main" id="{84BD821F-347E-466B-A78A-EEBD4AFE8EE9}"/>
              </a:ext>
            </a:extLst>
          </p:cNvPr>
          <p:cNvSpPr txBox="1"/>
          <p:nvPr/>
        </p:nvSpPr>
        <p:spPr>
          <a:xfrm>
            <a:off x="8011470" y="2462305"/>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Organic</a:t>
            </a:r>
            <a:endParaRPr lang="zh-CN" altLang="en-US" sz="2400">
              <a:solidFill>
                <a:schemeClr val="tx1">
                  <a:lumMod val="75000"/>
                  <a:lumOff val="25000"/>
                </a:schemeClr>
              </a:solidFill>
              <a:latin typeface="+mj-lt"/>
              <a:cs typeface="+mn-ea"/>
              <a:sym typeface="+mn-lt"/>
            </a:endParaRPr>
          </a:p>
        </p:txBody>
      </p:sp>
      <p:sp>
        <p:nvSpPr>
          <p:cNvPr id="13" name="文本框 12">
            <a:extLst>
              <a:ext uri="{FF2B5EF4-FFF2-40B4-BE49-F238E27FC236}">
                <a16:creationId xmlns:a16="http://schemas.microsoft.com/office/drawing/2014/main" id="{1931D7A5-0E55-4255-AFC6-F9D4EACD4790}"/>
              </a:ext>
            </a:extLst>
          </p:cNvPr>
          <p:cNvSpPr txBox="1"/>
          <p:nvPr/>
        </p:nvSpPr>
        <p:spPr>
          <a:xfrm>
            <a:off x="8034421" y="3262558"/>
            <a:ext cx="3460894" cy="175432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i="1">
                <a:solidFill>
                  <a:schemeClr val="tx1">
                    <a:lumMod val="75000"/>
                    <a:lumOff val="25000"/>
                  </a:schemeClr>
                </a:solidFill>
                <a:latin typeface="+mj-lt"/>
                <a:cs typeface="+mn-ea"/>
                <a:sym typeface="+mn-lt"/>
              </a:rPr>
              <a:t>I hope and I believe that this Template will your Time, Money and Reputation.</a:t>
            </a:r>
            <a:endParaRPr lang="tr-TR" sz="1200" i="1">
              <a:solidFill>
                <a:schemeClr val="tx1">
                  <a:lumMod val="75000"/>
                  <a:lumOff val="25000"/>
                </a:schemeClr>
              </a:solidFill>
              <a:latin typeface="+mj-lt"/>
              <a:cs typeface="+mn-ea"/>
              <a:sym typeface="+mn-lt"/>
            </a:endParaRPr>
          </a:p>
          <a:p>
            <a:pPr>
              <a:lnSpc>
                <a:spcPct val="150000"/>
              </a:lnSpc>
            </a:pPr>
            <a:r>
              <a:rPr lang="en-US" altLang="zh-CN" sz="1200" i="1">
                <a:solidFill>
                  <a:schemeClr val="tx1">
                    <a:lumMod val="75000"/>
                    <a:lumOff val="25000"/>
                  </a:schemeClr>
                </a:solidFill>
                <a:latin typeface="+mj-lt"/>
                <a:cs typeface="+mn-ea"/>
                <a:sym typeface="+mn-lt"/>
              </a:rPr>
              <a:t>I hope and I believe that this Template will your Time, Money and Reputation. I hope and I believe that this Template will your Time, Money and Reputation.</a:t>
            </a:r>
          </a:p>
        </p:txBody>
      </p:sp>
      <p:sp>
        <p:nvSpPr>
          <p:cNvPr id="14" name="椭圆 13">
            <a:extLst>
              <a:ext uri="{FF2B5EF4-FFF2-40B4-BE49-F238E27FC236}">
                <a16:creationId xmlns:a16="http://schemas.microsoft.com/office/drawing/2014/main" id="{0AD38D40-4A6D-448B-A180-A7EB20A870E4}"/>
              </a:ext>
            </a:extLst>
          </p:cNvPr>
          <p:cNvSpPr/>
          <p:nvPr/>
        </p:nvSpPr>
        <p:spPr>
          <a:xfrm>
            <a:off x="3737091" y="190429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5" name="椭圆 14">
            <a:extLst>
              <a:ext uri="{FF2B5EF4-FFF2-40B4-BE49-F238E27FC236}">
                <a16:creationId xmlns:a16="http://schemas.microsoft.com/office/drawing/2014/main" id="{A6363EFF-03BF-4FF2-BD00-75C605CA1585}"/>
              </a:ext>
            </a:extLst>
          </p:cNvPr>
          <p:cNvSpPr/>
          <p:nvPr/>
        </p:nvSpPr>
        <p:spPr>
          <a:xfrm>
            <a:off x="2672000" y="546729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Tree>
    <p:extLst>
      <p:ext uri="{BB962C8B-B14F-4D97-AF65-F5344CB8AC3E}">
        <p14:creationId xmlns:p14="http://schemas.microsoft.com/office/powerpoint/2010/main" val="235210384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ppt_y</p:attrName>
                                        </p:attrNameLst>
                                      </p:cBhvr>
                                      <p:tavLst>
                                        <p:tav tm="0">
                                          <p:val>
                                            <p:strVal val="#ppt_y+#ppt_h*1.125000"/>
                                          </p:val>
                                        </p:tav>
                                        <p:tav tm="100000">
                                          <p:val>
                                            <p:strVal val="#ppt_y"/>
                                          </p:val>
                                        </p:tav>
                                      </p:tavLst>
                                    </p:anim>
                                    <p:animEffect transition="in" filter="wipe(up)">
                                      <p:cBhvr>
                                        <p:cTn id="13" dur="500"/>
                                        <p:tgtEl>
                                          <p:spTgt spid="12"/>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p:bldP spid="12" grpId="0" bldLvl="0"/>
      <p:bldP spid="13" grpId="0" bldLvl="0"/>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grpSp>
        <p:nvGrpSpPr>
          <p:cNvPr id="6" name="组合 5">
            <a:extLst>
              <a:ext uri="{FF2B5EF4-FFF2-40B4-BE49-F238E27FC236}">
                <a16:creationId xmlns:a16="http://schemas.microsoft.com/office/drawing/2014/main" id="{454ADF4D-AC5C-4A96-8D3C-F139D1C0B708}"/>
              </a:ext>
            </a:extLst>
          </p:cNvPr>
          <p:cNvGrpSpPr/>
          <p:nvPr/>
        </p:nvGrpSpPr>
        <p:grpSpPr>
          <a:xfrm>
            <a:off x="1493892" y="1887289"/>
            <a:ext cx="4039804" cy="4039804"/>
            <a:chOff x="1269667" y="1823914"/>
            <a:chExt cx="4093043" cy="4093043"/>
          </a:xfrm>
        </p:grpSpPr>
        <p:sp>
          <p:nvSpPr>
            <p:cNvPr id="8" name="椭圆 7">
              <a:extLst>
                <a:ext uri="{FF2B5EF4-FFF2-40B4-BE49-F238E27FC236}">
                  <a16:creationId xmlns:a16="http://schemas.microsoft.com/office/drawing/2014/main" id="{54AC05CC-27BF-4D5C-B64C-DB589244171B}"/>
                </a:ext>
              </a:extLst>
            </p:cNvPr>
            <p:cNvSpPr/>
            <p:nvPr/>
          </p:nvSpPr>
          <p:spPr>
            <a:xfrm>
              <a:off x="1269667" y="1823914"/>
              <a:ext cx="4093043" cy="409304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622161B2-4472-4983-8BA1-D1B76C67758B}"/>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grpSp>
      <p:sp>
        <p:nvSpPr>
          <p:cNvPr id="9" name="Freeform 45">
            <a:extLst>
              <a:ext uri="{FF2B5EF4-FFF2-40B4-BE49-F238E27FC236}">
                <a16:creationId xmlns:a16="http://schemas.microsoft.com/office/drawing/2014/main" id="{34079A02-82BC-498F-9F65-4EF05AFF1060}"/>
              </a:ext>
            </a:extLst>
          </p:cNvPr>
          <p:cNvSpPr>
            <a:spLocks noEditPoints="1"/>
          </p:cNvSpPr>
          <p:nvPr/>
        </p:nvSpPr>
        <p:spPr bwMode="auto">
          <a:xfrm>
            <a:off x="6425425" y="24857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0" name="Freeform 45">
            <a:extLst>
              <a:ext uri="{FF2B5EF4-FFF2-40B4-BE49-F238E27FC236}">
                <a16:creationId xmlns:a16="http://schemas.microsoft.com/office/drawing/2014/main" id="{881351EC-9FAC-4569-9739-8DA78CED2B3E}"/>
              </a:ext>
            </a:extLst>
          </p:cNvPr>
          <p:cNvSpPr>
            <a:spLocks noEditPoints="1"/>
          </p:cNvSpPr>
          <p:nvPr/>
        </p:nvSpPr>
        <p:spPr bwMode="auto">
          <a:xfrm>
            <a:off x="6425425" y="3569523"/>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1" name="Freeform 45">
            <a:extLst>
              <a:ext uri="{FF2B5EF4-FFF2-40B4-BE49-F238E27FC236}">
                <a16:creationId xmlns:a16="http://schemas.microsoft.com/office/drawing/2014/main" id="{47A06425-B039-4D1C-AFC8-D902F1A2E3B6}"/>
              </a:ext>
            </a:extLst>
          </p:cNvPr>
          <p:cNvSpPr>
            <a:spLocks noEditPoints="1"/>
          </p:cNvSpPr>
          <p:nvPr/>
        </p:nvSpPr>
        <p:spPr bwMode="auto">
          <a:xfrm>
            <a:off x="6425425" y="465330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latin typeface="+mj-lt"/>
              <a:cs typeface="+mn-ea"/>
              <a:sym typeface="+mn-lt"/>
            </a:endParaRPr>
          </a:p>
        </p:txBody>
      </p:sp>
      <p:sp>
        <p:nvSpPr>
          <p:cNvPr id="12" name="文本框 11">
            <a:extLst>
              <a:ext uri="{FF2B5EF4-FFF2-40B4-BE49-F238E27FC236}">
                <a16:creationId xmlns:a16="http://schemas.microsoft.com/office/drawing/2014/main" id="{5B881BD2-21BC-415C-9DFD-E485156F6D4F}"/>
              </a:ext>
            </a:extLst>
          </p:cNvPr>
          <p:cNvSpPr txBox="1"/>
          <p:nvPr/>
        </p:nvSpPr>
        <p:spPr>
          <a:xfrm>
            <a:off x="7096349" y="2767543"/>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3" name="文本框 12">
            <a:extLst>
              <a:ext uri="{FF2B5EF4-FFF2-40B4-BE49-F238E27FC236}">
                <a16:creationId xmlns:a16="http://schemas.microsoft.com/office/drawing/2014/main" id="{9EF59D6A-7F24-4CF7-A3C3-1C670EF08362}"/>
              </a:ext>
            </a:extLst>
          </p:cNvPr>
          <p:cNvSpPr txBox="1"/>
          <p:nvPr/>
        </p:nvSpPr>
        <p:spPr>
          <a:xfrm>
            <a:off x="7063965" y="2350348"/>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Social</a:t>
            </a:r>
            <a:r>
              <a:rPr lang="tr-TR" altLang="zh-CN" sz="2400">
                <a:solidFill>
                  <a:schemeClr val="tx1">
                    <a:lumMod val="75000"/>
                    <a:lumOff val="25000"/>
                  </a:schemeClr>
                </a:solidFill>
                <a:latin typeface="+mj-lt"/>
                <a:cs typeface="+mn-ea"/>
                <a:sym typeface="+mn-lt"/>
              </a:rPr>
              <a:t> Media</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C3A8408D-3FCD-4BB5-AFFE-C7DC57AF7A94}"/>
              </a:ext>
            </a:extLst>
          </p:cNvPr>
          <p:cNvSpPr txBox="1"/>
          <p:nvPr/>
        </p:nvSpPr>
        <p:spPr>
          <a:xfrm>
            <a:off x="7096349" y="3850509"/>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5" name="文本框 14">
            <a:extLst>
              <a:ext uri="{FF2B5EF4-FFF2-40B4-BE49-F238E27FC236}">
                <a16:creationId xmlns:a16="http://schemas.microsoft.com/office/drawing/2014/main" id="{22CB9009-9E89-4F41-928E-D9EB7AB0A392}"/>
              </a:ext>
            </a:extLst>
          </p:cNvPr>
          <p:cNvSpPr txBox="1"/>
          <p:nvPr/>
        </p:nvSpPr>
        <p:spPr>
          <a:xfrm>
            <a:off x="7063965" y="3433314"/>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Slideshare</a:t>
            </a:r>
            <a:r>
              <a:rPr lang="tr-TR" altLang="zh-CN" sz="2400">
                <a:solidFill>
                  <a:schemeClr val="tx1">
                    <a:lumMod val="75000"/>
                    <a:lumOff val="25000"/>
                  </a:schemeClr>
                </a:solidFill>
                <a:latin typeface="+mj-lt"/>
                <a:cs typeface="+mn-ea"/>
                <a:sym typeface="+mn-lt"/>
              </a:rPr>
              <a:t> </a:t>
            </a:r>
            <a:r>
              <a:rPr lang="tr-TR" altLang="zh-CN" sz="2400" err="1">
                <a:solidFill>
                  <a:schemeClr val="tx1">
                    <a:lumMod val="75000"/>
                    <a:lumOff val="25000"/>
                  </a:schemeClr>
                </a:solidFill>
                <a:latin typeface="+mj-lt"/>
                <a:cs typeface="+mn-ea"/>
                <a:sym typeface="+mn-lt"/>
              </a:rPr>
              <a:t>Campaign</a:t>
            </a:r>
            <a:endParaRPr lang="zh-CN" altLang="en-US" sz="2400">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A0C19821-4F96-4E29-ABB2-F5B7D8DEA10A}"/>
              </a:ext>
            </a:extLst>
          </p:cNvPr>
          <p:cNvSpPr txBox="1"/>
          <p:nvPr/>
        </p:nvSpPr>
        <p:spPr>
          <a:xfrm>
            <a:off x="7128733" y="4982393"/>
            <a:ext cx="3755419"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sz="1200" i="1">
                <a:solidFill>
                  <a:schemeClr val="tx1">
                    <a:lumMod val="75000"/>
                    <a:lumOff val="25000"/>
                  </a:schemeClr>
                </a:solidFill>
                <a:latin typeface="+mj-lt"/>
                <a:cs typeface="+mn-ea"/>
                <a:sym typeface="+mn-lt"/>
              </a:rPr>
              <a:t>Enter the comprehensive description of the above chart here</a:t>
            </a:r>
          </a:p>
        </p:txBody>
      </p:sp>
      <p:sp>
        <p:nvSpPr>
          <p:cNvPr id="17" name="文本框 16">
            <a:extLst>
              <a:ext uri="{FF2B5EF4-FFF2-40B4-BE49-F238E27FC236}">
                <a16:creationId xmlns:a16="http://schemas.microsoft.com/office/drawing/2014/main" id="{E709DB56-B027-481F-95EB-2E9CC2FA347B}"/>
              </a:ext>
            </a:extLst>
          </p:cNvPr>
          <p:cNvSpPr txBox="1"/>
          <p:nvPr/>
        </p:nvSpPr>
        <p:spPr>
          <a:xfrm>
            <a:off x="7096349" y="4565198"/>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tr-TR" altLang="zh-CN" sz="2400" err="1">
                <a:solidFill>
                  <a:schemeClr val="tx1">
                    <a:lumMod val="75000"/>
                    <a:lumOff val="25000"/>
                  </a:schemeClr>
                </a:solidFill>
                <a:latin typeface="+mj-lt"/>
                <a:cs typeface="+mn-ea"/>
                <a:sym typeface="+mn-lt"/>
              </a:rPr>
              <a:t>Partnerships</a:t>
            </a:r>
            <a:endParaRPr lang="zh-CN" altLang="en-US" sz="2400">
              <a:solidFill>
                <a:schemeClr val="tx1">
                  <a:lumMod val="75000"/>
                  <a:lumOff val="25000"/>
                </a:schemeClr>
              </a:solidFill>
              <a:latin typeface="+mj-lt"/>
              <a:cs typeface="+mn-ea"/>
              <a:sym typeface="+mn-lt"/>
            </a:endParaRPr>
          </a:p>
        </p:txBody>
      </p:sp>
      <p:sp>
        <p:nvSpPr>
          <p:cNvPr id="18" name="文本框 17">
            <a:extLst>
              <a:ext uri="{FF2B5EF4-FFF2-40B4-BE49-F238E27FC236}">
                <a16:creationId xmlns:a16="http://schemas.microsoft.com/office/drawing/2014/main" id="{7589A2AE-BCFC-460C-A9CC-6C46AB0FD50E}"/>
              </a:ext>
            </a:extLst>
          </p:cNvPr>
          <p:cNvSpPr txBox="1"/>
          <p:nvPr/>
        </p:nvSpPr>
        <p:spPr>
          <a:xfrm>
            <a:off x="2104457" y="3614802"/>
            <a:ext cx="1476268" cy="584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3200">
                <a:solidFill>
                  <a:schemeClr val="tx1">
                    <a:lumMod val="75000"/>
                    <a:lumOff val="25000"/>
                  </a:schemeClr>
                </a:solidFill>
                <a:latin typeface="+mj-lt"/>
                <a:cs typeface="+mn-ea"/>
                <a:sym typeface="+mn-lt"/>
              </a:rPr>
              <a:t>WORK</a:t>
            </a:r>
          </a:p>
        </p:txBody>
      </p:sp>
    </p:spTree>
    <p:extLst>
      <p:ext uri="{BB962C8B-B14F-4D97-AF65-F5344CB8AC3E}">
        <p14:creationId xmlns:p14="http://schemas.microsoft.com/office/powerpoint/2010/main" val="32769954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up)">
                                      <p:cBhvr>
                                        <p:cTn id="31" dur="500"/>
                                        <p:tgtEl>
                                          <p:spTgt spid="13"/>
                                        </p:tgtEl>
                                      </p:cBhvr>
                                    </p:animEffect>
                                  </p:childTnLst>
                                </p:cTn>
                              </p:par>
                            </p:childTnLst>
                          </p:cTn>
                        </p:par>
                        <p:par>
                          <p:cTn id="32" fill="hold">
                            <p:stCondLst>
                              <p:cond delay="250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3000"/>
                            </p:stCondLst>
                            <p:childTnLst>
                              <p:par>
                                <p:cTn id="38" presetID="1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p:tgtEl>
                                          <p:spTgt spid="15"/>
                                        </p:tgtEl>
                                        <p:attrNameLst>
                                          <p:attrName>ppt_y</p:attrName>
                                        </p:attrNameLst>
                                      </p:cBhvr>
                                      <p:tavLst>
                                        <p:tav tm="0">
                                          <p:val>
                                            <p:strVal val="#ppt_y+#ppt_h*1.125000"/>
                                          </p:val>
                                        </p:tav>
                                        <p:tav tm="100000">
                                          <p:val>
                                            <p:strVal val="#ppt_y"/>
                                          </p:val>
                                        </p:tav>
                                      </p:tavLst>
                                    </p:anim>
                                    <p:animEffect transition="in" filter="wipe(up)">
                                      <p:cBhvr>
                                        <p:cTn id="41" dur="500"/>
                                        <p:tgtEl>
                                          <p:spTgt spid="15"/>
                                        </p:tgtEl>
                                      </p:cBhvr>
                                    </p:animEffect>
                                  </p:childTnLst>
                                </p:cTn>
                              </p:par>
                            </p:childTnLst>
                          </p:cTn>
                        </p:par>
                        <p:par>
                          <p:cTn id="42" fill="hold">
                            <p:stCondLst>
                              <p:cond delay="3500"/>
                            </p:stCondLst>
                            <p:childTnLst>
                              <p:par>
                                <p:cTn id="43" presetID="1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p:tgtEl>
                                          <p:spTgt spid="16"/>
                                        </p:tgtEl>
                                        <p:attrNameLst>
                                          <p:attrName>ppt_y</p:attrName>
                                        </p:attrNameLst>
                                      </p:cBhvr>
                                      <p:tavLst>
                                        <p:tav tm="0">
                                          <p:val>
                                            <p:strVal val="#ppt_y+#ppt_h*1.125000"/>
                                          </p:val>
                                        </p:tav>
                                        <p:tav tm="100000">
                                          <p:val>
                                            <p:strVal val="#ppt_y"/>
                                          </p:val>
                                        </p:tav>
                                      </p:tavLst>
                                    </p:anim>
                                    <p:animEffect transition="in" filter="wipe(up)">
                                      <p:cBhvr>
                                        <p:cTn id="46" dur="500"/>
                                        <p:tgtEl>
                                          <p:spTgt spid="16"/>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ppt_y</p:attrName>
                                        </p:attrNameLst>
                                      </p:cBhvr>
                                      <p:tavLst>
                                        <p:tav tm="0">
                                          <p:val>
                                            <p:strVal val="#ppt_y+#ppt_h*1.125000"/>
                                          </p:val>
                                        </p:tav>
                                        <p:tav tm="100000">
                                          <p:val>
                                            <p:strVal val="#ppt_y"/>
                                          </p:val>
                                        </p:tav>
                                      </p:tavLst>
                                    </p:anim>
                                    <p:animEffect transition="in" filter="wipe(up)">
                                      <p:cBhvr>
                                        <p:cTn id="51" dur="500"/>
                                        <p:tgtEl>
                                          <p:spTgt spid="17"/>
                                        </p:tgtEl>
                                      </p:cBhvr>
                                    </p:animEffect>
                                  </p:childTnLst>
                                </p:cTn>
                              </p:par>
                            </p:childTnLst>
                          </p:cTn>
                        </p:par>
                        <p:par>
                          <p:cTn id="52" fill="hold">
                            <p:stCondLst>
                              <p:cond delay="4500"/>
                            </p:stCondLst>
                            <p:childTnLst>
                              <p:par>
                                <p:cTn id="53" presetID="12" presetClass="entr" presetSubtype="4"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p:tgtEl>
                                          <p:spTgt spid="18"/>
                                        </p:tgtEl>
                                        <p:attrNameLst>
                                          <p:attrName>ppt_y</p:attrName>
                                        </p:attrNameLst>
                                      </p:cBhvr>
                                      <p:tavLst>
                                        <p:tav tm="0">
                                          <p:val>
                                            <p:strVal val="#ppt_y+#ppt_h*1.125000"/>
                                          </p:val>
                                        </p:tav>
                                        <p:tav tm="100000">
                                          <p:val>
                                            <p:strVal val="#ppt_y"/>
                                          </p:val>
                                        </p:tav>
                                      </p:tavLst>
                                    </p:anim>
                                    <p:animEffect transition="in" filter="wipe(up)">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bldLvl="0"/>
      <p:bldP spid="13" grpId="0" bldLvl="0"/>
      <p:bldP spid="14" grpId="0" bldLvl="0"/>
      <p:bldP spid="15" grpId="0" bldLvl="0"/>
      <p:bldP spid="16" grpId="0" bldLvl="0"/>
      <p:bldP spid="17" grpId="0" bldLvl="0"/>
      <p:bldP spid="18"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sp>
        <p:nvSpPr>
          <p:cNvPr id="6" name="TextBox 15">
            <a:extLst>
              <a:ext uri="{FF2B5EF4-FFF2-40B4-BE49-F238E27FC236}">
                <a16:creationId xmlns:a16="http://schemas.microsoft.com/office/drawing/2014/main" id="{601F35A7-C409-4169-A432-FF1AA7130604}"/>
              </a:ext>
            </a:extLst>
          </p:cNvPr>
          <p:cNvSpPr txBox="1"/>
          <p:nvPr/>
        </p:nvSpPr>
        <p:spPr>
          <a:xfrm>
            <a:off x="4415265" y="4178300"/>
            <a:ext cx="2053253" cy="1077218"/>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A large income is the best recipe for happiness I ever heard of.</a:t>
            </a:r>
            <a:endParaRPr lang="en-US" sz="1600" i="1" kern="1200">
              <a:solidFill>
                <a:schemeClr val="tx1">
                  <a:lumMod val="65000"/>
                  <a:lumOff val="35000"/>
                </a:schemeClr>
              </a:solidFill>
              <a:latin typeface="+mj-lt"/>
              <a:cs typeface="+mn-ea"/>
              <a:sym typeface="+mn-lt"/>
            </a:endParaRPr>
          </a:p>
        </p:txBody>
      </p:sp>
      <p:sp>
        <p:nvSpPr>
          <p:cNvPr id="7" name="Rectangle 16">
            <a:extLst>
              <a:ext uri="{FF2B5EF4-FFF2-40B4-BE49-F238E27FC236}">
                <a16:creationId xmlns:a16="http://schemas.microsoft.com/office/drawing/2014/main" id="{DE609799-6125-4686-A843-55F14C5E835B}"/>
              </a:ext>
            </a:extLst>
          </p:cNvPr>
          <p:cNvSpPr/>
          <p:nvPr/>
        </p:nvSpPr>
        <p:spPr>
          <a:xfrm>
            <a:off x="4409550" y="3917315"/>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2019</a:t>
            </a:r>
          </a:p>
        </p:txBody>
      </p:sp>
      <p:sp>
        <p:nvSpPr>
          <p:cNvPr id="8" name="TextBox 17">
            <a:extLst>
              <a:ext uri="{FF2B5EF4-FFF2-40B4-BE49-F238E27FC236}">
                <a16:creationId xmlns:a16="http://schemas.microsoft.com/office/drawing/2014/main" id="{30E6EE37-57FF-4AA0-8801-7D8B3AB1A503}"/>
              </a:ext>
            </a:extLst>
          </p:cNvPr>
          <p:cNvSpPr txBox="1"/>
          <p:nvPr/>
        </p:nvSpPr>
        <p:spPr>
          <a:xfrm>
            <a:off x="1494790" y="2806700"/>
            <a:ext cx="2312670" cy="830997"/>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I feel very strongly that change is good because it stirs up the system.</a:t>
            </a:r>
            <a:endParaRPr lang="en-US" sz="1600" i="1" kern="1200">
              <a:solidFill>
                <a:schemeClr val="tx1">
                  <a:lumMod val="65000"/>
                  <a:lumOff val="35000"/>
                </a:schemeClr>
              </a:solidFill>
              <a:latin typeface="+mj-lt"/>
              <a:cs typeface="+mn-ea"/>
              <a:sym typeface="+mn-lt"/>
            </a:endParaRPr>
          </a:p>
        </p:txBody>
      </p:sp>
      <p:sp>
        <p:nvSpPr>
          <p:cNvPr id="9" name="Rectangle 18">
            <a:extLst>
              <a:ext uri="{FF2B5EF4-FFF2-40B4-BE49-F238E27FC236}">
                <a16:creationId xmlns:a16="http://schemas.microsoft.com/office/drawing/2014/main" id="{6E771E03-FB73-4F58-AB84-F736748F6B11}"/>
              </a:ext>
            </a:extLst>
          </p:cNvPr>
          <p:cNvSpPr/>
          <p:nvPr/>
        </p:nvSpPr>
        <p:spPr>
          <a:xfrm>
            <a:off x="1489075" y="2546350"/>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2010</a:t>
            </a:r>
          </a:p>
        </p:txBody>
      </p:sp>
      <p:sp>
        <p:nvSpPr>
          <p:cNvPr id="10" name="TextBox 19">
            <a:extLst>
              <a:ext uri="{FF2B5EF4-FFF2-40B4-BE49-F238E27FC236}">
                <a16:creationId xmlns:a16="http://schemas.microsoft.com/office/drawing/2014/main" id="{8B085C0A-275F-460E-9646-5E61A7B5F65D}"/>
              </a:ext>
            </a:extLst>
          </p:cNvPr>
          <p:cNvSpPr txBox="1"/>
          <p:nvPr/>
        </p:nvSpPr>
        <p:spPr>
          <a:xfrm>
            <a:off x="4415265" y="2806700"/>
            <a:ext cx="2412367" cy="830997"/>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We use well-known development methodologies to create </a:t>
            </a:r>
            <a:endParaRPr lang="en-US" sz="1600" i="1" kern="1200">
              <a:solidFill>
                <a:schemeClr val="tx1">
                  <a:lumMod val="65000"/>
                  <a:lumOff val="35000"/>
                </a:schemeClr>
              </a:solidFill>
              <a:latin typeface="+mj-lt"/>
              <a:cs typeface="+mn-ea"/>
              <a:sym typeface="+mn-lt"/>
            </a:endParaRPr>
          </a:p>
        </p:txBody>
      </p:sp>
      <p:sp>
        <p:nvSpPr>
          <p:cNvPr id="11" name="Rectangle 20">
            <a:extLst>
              <a:ext uri="{FF2B5EF4-FFF2-40B4-BE49-F238E27FC236}">
                <a16:creationId xmlns:a16="http://schemas.microsoft.com/office/drawing/2014/main" id="{9D88B1AF-EC64-469F-AE4F-8CA435E63A83}"/>
              </a:ext>
            </a:extLst>
          </p:cNvPr>
          <p:cNvSpPr/>
          <p:nvPr/>
        </p:nvSpPr>
        <p:spPr>
          <a:xfrm>
            <a:off x="4409550" y="2546350"/>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2012</a:t>
            </a:r>
          </a:p>
        </p:txBody>
      </p:sp>
      <p:sp>
        <p:nvSpPr>
          <p:cNvPr id="12" name="TextBox 21">
            <a:extLst>
              <a:ext uri="{FF2B5EF4-FFF2-40B4-BE49-F238E27FC236}">
                <a16:creationId xmlns:a16="http://schemas.microsoft.com/office/drawing/2014/main" id="{85A9C4B6-F741-47B2-9A9B-FF782F8668B4}"/>
              </a:ext>
            </a:extLst>
          </p:cNvPr>
          <p:cNvSpPr txBox="1"/>
          <p:nvPr/>
        </p:nvSpPr>
        <p:spPr>
          <a:xfrm>
            <a:off x="1494790" y="4224020"/>
            <a:ext cx="2182793" cy="584775"/>
          </a:xfrm>
          <a:prstGeom prst="rect">
            <a:avLst/>
          </a:prstGeom>
          <a:noFill/>
        </p:spPr>
        <p:txBody>
          <a:bodyPr wrap="square" rtlCol="0">
            <a:spAutoFit/>
          </a:bodyPr>
          <a:lstStyle/>
          <a:p>
            <a:pPr defTabSz="1828800"/>
            <a:r>
              <a:rPr lang="en-US" sz="1600" i="1">
                <a:solidFill>
                  <a:schemeClr val="tx1">
                    <a:lumMod val="65000"/>
                    <a:lumOff val="35000"/>
                  </a:schemeClr>
                </a:solidFill>
                <a:latin typeface="+mj-lt"/>
                <a:cs typeface="+mn-ea"/>
                <a:sym typeface="+mn-lt"/>
              </a:rPr>
              <a:t>Woe be to him that reads but one book.</a:t>
            </a:r>
            <a:endParaRPr lang="en-US" sz="1600" i="1" kern="1200">
              <a:solidFill>
                <a:schemeClr val="tx1">
                  <a:lumMod val="65000"/>
                  <a:lumOff val="35000"/>
                </a:schemeClr>
              </a:solidFill>
              <a:latin typeface="+mj-lt"/>
              <a:cs typeface="+mn-ea"/>
              <a:sym typeface="+mn-lt"/>
            </a:endParaRPr>
          </a:p>
        </p:txBody>
      </p:sp>
      <p:sp>
        <p:nvSpPr>
          <p:cNvPr id="13" name="Rectangle 22">
            <a:extLst>
              <a:ext uri="{FF2B5EF4-FFF2-40B4-BE49-F238E27FC236}">
                <a16:creationId xmlns:a16="http://schemas.microsoft.com/office/drawing/2014/main" id="{DF04281E-266E-4698-BB7D-D506DE7F23B0}"/>
              </a:ext>
            </a:extLst>
          </p:cNvPr>
          <p:cNvSpPr/>
          <p:nvPr/>
        </p:nvSpPr>
        <p:spPr>
          <a:xfrm>
            <a:off x="1489075" y="3963035"/>
            <a:ext cx="1134110" cy="337185"/>
          </a:xfrm>
          <a:prstGeom prst="rect">
            <a:avLst/>
          </a:prstGeom>
        </p:spPr>
        <p:txBody>
          <a:bodyPr wrap="square">
            <a:spAutoFit/>
          </a:bodyPr>
          <a:lstStyle/>
          <a:p>
            <a:pPr algn="l" defTabSz="1828800" rtl="0"/>
            <a:r>
              <a:rPr lang="en-US" sz="1600" b="1" kern="1200">
                <a:solidFill>
                  <a:schemeClr val="tx1">
                    <a:lumMod val="65000"/>
                    <a:lumOff val="35000"/>
                  </a:schemeClr>
                </a:solidFill>
                <a:latin typeface="+mj-lt"/>
                <a:cs typeface="+mn-ea"/>
                <a:sym typeface="+mn-lt"/>
              </a:rPr>
              <a:t>2015</a:t>
            </a:r>
          </a:p>
        </p:txBody>
      </p:sp>
      <p:sp>
        <p:nvSpPr>
          <p:cNvPr id="14" name="Rectangle 23">
            <a:extLst>
              <a:ext uri="{FF2B5EF4-FFF2-40B4-BE49-F238E27FC236}">
                <a16:creationId xmlns:a16="http://schemas.microsoft.com/office/drawing/2014/main" id="{7BE1627E-7D0D-46DE-963C-51E8087C2023}"/>
              </a:ext>
            </a:extLst>
          </p:cNvPr>
          <p:cNvSpPr/>
          <p:nvPr/>
        </p:nvSpPr>
        <p:spPr>
          <a:xfrm>
            <a:off x="4069825" y="398780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5" name="Rectangle 24">
            <a:extLst>
              <a:ext uri="{FF2B5EF4-FFF2-40B4-BE49-F238E27FC236}">
                <a16:creationId xmlns:a16="http://schemas.microsoft.com/office/drawing/2014/main" id="{2E3E5932-FB3E-4CA2-B263-F8E5F46313D5}"/>
              </a:ext>
            </a:extLst>
          </p:cNvPr>
          <p:cNvSpPr/>
          <p:nvPr/>
        </p:nvSpPr>
        <p:spPr>
          <a:xfrm>
            <a:off x="1149350" y="398780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6" name="Rectangle 25">
            <a:extLst>
              <a:ext uri="{FF2B5EF4-FFF2-40B4-BE49-F238E27FC236}">
                <a16:creationId xmlns:a16="http://schemas.microsoft.com/office/drawing/2014/main" id="{DF36DE1F-8945-4FC8-9A0A-768F7BF5AAE0}"/>
              </a:ext>
            </a:extLst>
          </p:cNvPr>
          <p:cNvSpPr/>
          <p:nvPr/>
        </p:nvSpPr>
        <p:spPr>
          <a:xfrm>
            <a:off x="4069825" y="2611120"/>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7" name="Rectangle 26">
            <a:extLst>
              <a:ext uri="{FF2B5EF4-FFF2-40B4-BE49-F238E27FC236}">
                <a16:creationId xmlns:a16="http://schemas.microsoft.com/office/drawing/2014/main" id="{4F0D5FD2-46CA-4F55-85CE-861212F8678F}"/>
              </a:ext>
            </a:extLst>
          </p:cNvPr>
          <p:cNvSpPr/>
          <p:nvPr/>
        </p:nvSpPr>
        <p:spPr>
          <a:xfrm>
            <a:off x="1149350" y="2619375"/>
            <a:ext cx="64770" cy="683895"/>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mj-lt"/>
              <a:cs typeface="+mn-ea"/>
              <a:sym typeface="+mn-lt"/>
            </a:endParaRPr>
          </a:p>
        </p:txBody>
      </p:sp>
      <p:sp>
        <p:nvSpPr>
          <p:cNvPr id="18" name="椭圆 17">
            <a:extLst>
              <a:ext uri="{FF2B5EF4-FFF2-40B4-BE49-F238E27FC236}">
                <a16:creationId xmlns:a16="http://schemas.microsoft.com/office/drawing/2014/main" id="{AC84D0DB-0FE7-40E9-8F0D-E0310348DC44}"/>
              </a:ext>
            </a:extLst>
          </p:cNvPr>
          <p:cNvSpPr/>
          <p:nvPr/>
        </p:nvSpPr>
        <p:spPr>
          <a:xfrm>
            <a:off x="7435437" y="-297653"/>
            <a:ext cx="7870699" cy="7870699"/>
          </a:xfrm>
          <a:prstGeom prst="ellipse">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19" name="椭圆 18">
            <a:extLst>
              <a:ext uri="{FF2B5EF4-FFF2-40B4-BE49-F238E27FC236}">
                <a16:creationId xmlns:a16="http://schemas.microsoft.com/office/drawing/2014/main" id="{23045694-65AC-400C-AB0B-CFD9465654CF}"/>
              </a:ext>
            </a:extLst>
          </p:cNvPr>
          <p:cNvSpPr/>
          <p:nvPr/>
        </p:nvSpPr>
        <p:spPr>
          <a:xfrm>
            <a:off x="7607095" y="1119352"/>
            <a:ext cx="804001" cy="80400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Tree>
    <p:extLst>
      <p:ext uri="{BB962C8B-B14F-4D97-AF65-F5344CB8AC3E}">
        <p14:creationId xmlns:p14="http://schemas.microsoft.com/office/powerpoint/2010/main" val="15214692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3154582"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Work</a:t>
            </a:r>
            <a:r>
              <a:rPr lang="tr-TR" altLang="zh-CN" sz="3200" b="1" spc="225">
                <a:solidFill>
                  <a:srgbClr val="292929"/>
                </a:solidFill>
                <a:latin typeface="+mj-lt"/>
                <a:cs typeface="+mn-ea"/>
                <a:sym typeface="+mn-lt"/>
              </a:rPr>
              <a:t> </a:t>
            </a:r>
            <a:r>
              <a:rPr lang="tr-TR" altLang="zh-CN" sz="3200" b="1" spc="225" err="1">
                <a:solidFill>
                  <a:srgbClr val="292929"/>
                </a:solidFill>
                <a:latin typeface="+mj-lt"/>
                <a:cs typeface="+mn-ea"/>
                <a:sym typeface="+mn-lt"/>
              </a:rPr>
              <a:t>content</a:t>
            </a:r>
            <a:endParaRPr lang="tr-TR" sz="3200" b="1" spc="225">
              <a:solidFill>
                <a:srgbClr val="292929"/>
              </a:solidFill>
              <a:latin typeface="+mj-lt"/>
              <a:cs typeface="+mn-ea"/>
              <a:sym typeface="+mn-lt"/>
            </a:endParaRPr>
          </a:p>
        </p:txBody>
      </p:sp>
      <p:sp>
        <p:nvSpPr>
          <p:cNvPr id="6" name="椭圆 5">
            <a:extLst>
              <a:ext uri="{FF2B5EF4-FFF2-40B4-BE49-F238E27FC236}">
                <a16:creationId xmlns:a16="http://schemas.microsoft.com/office/drawing/2014/main" id="{ADD4BB23-08B3-4009-A6F8-0AAD694ABDB8}"/>
              </a:ext>
            </a:extLst>
          </p:cNvPr>
          <p:cNvSpPr/>
          <p:nvPr/>
        </p:nvSpPr>
        <p:spPr>
          <a:xfrm>
            <a:off x="2161609" y="2191257"/>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7" name="椭圆 6">
            <a:extLst>
              <a:ext uri="{FF2B5EF4-FFF2-40B4-BE49-F238E27FC236}">
                <a16:creationId xmlns:a16="http://schemas.microsoft.com/office/drawing/2014/main" id="{492E68A8-A709-4BE6-96CC-39025DB43EBD}"/>
              </a:ext>
            </a:extLst>
          </p:cNvPr>
          <p:cNvSpPr/>
          <p:nvPr/>
        </p:nvSpPr>
        <p:spPr>
          <a:xfrm>
            <a:off x="5371878" y="2151918"/>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8" name="椭圆 7">
            <a:extLst>
              <a:ext uri="{FF2B5EF4-FFF2-40B4-BE49-F238E27FC236}">
                <a16:creationId xmlns:a16="http://schemas.microsoft.com/office/drawing/2014/main" id="{0143D9DA-966C-4E50-AEEE-83FF42D4500B}"/>
              </a:ext>
            </a:extLst>
          </p:cNvPr>
          <p:cNvSpPr/>
          <p:nvPr/>
        </p:nvSpPr>
        <p:spPr>
          <a:xfrm>
            <a:off x="8419420" y="2151918"/>
            <a:ext cx="1277082" cy="1277082"/>
          </a:xfrm>
          <a:prstGeom prst="ellipse">
            <a:avLst/>
          </a:prstGeom>
          <a:noFill/>
          <a:ln w="28575">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Freeform 5">
            <a:extLst>
              <a:ext uri="{FF2B5EF4-FFF2-40B4-BE49-F238E27FC236}">
                <a16:creationId xmlns:a16="http://schemas.microsoft.com/office/drawing/2014/main" id="{63AAEF55-73BE-454D-8602-49DECA89C33E}"/>
              </a:ext>
            </a:extLst>
          </p:cNvPr>
          <p:cNvSpPr>
            <a:spLocks noEditPoints="1"/>
          </p:cNvSpPr>
          <p:nvPr/>
        </p:nvSpPr>
        <p:spPr bwMode="auto">
          <a:xfrm>
            <a:off x="2574329" y="2573968"/>
            <a:ext cx="497749" cy="49774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0" name="Freeform 103">
            <a:extLst>
              <a:ext uri="{FF2B5EF4-FFF2-40B4-BE49-F238E27FC236}">
                <a16:creationId xmlns:a16="http://schemas.microsoft.com/office/drawing/2014/main" id="{957F7E92-C3C2-4085-B93B-75BC7493463B}"/>
              </a:ext>
            </a:extLst>
          </p:cNvPr>
          <p:cNvSpPr>
            <a:spLocks noEditPoints="1"/>
          </p:cNvSpPr>
          <p:nvPr/>
        </p:nvSpPr>
        <p:spPr bwMode="auto">
          <a:xfrm>
            <a:off x="5830024" y="2494347"/>
            <a:ext cx="356343" cy="52472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1" name="Freeform 63">
            <a:extLst>
              <a:ext uri="{FF2B5EF4-FFF2-40B4-BE49-F238E27FC236}">
                <a16:creationId xmlns:a16="http://schemas.microsoft.com/office/drawing/2014/main" id="{67158E59-EADA-426B-8870-032C685EA520}"/>
              </a:ext>
            </a:extLst>
          </p:cNvPr>
          <p:cNvSpPr>
            <a:spLocks noEditPoints="1"/>
          </p:cNvSpPr>
          <p:nvPr/>
        </p:nvSpPr>
        <p:spPr bwMode="auto">
          <a:xfrm>
            <a:off x="8823053" y="2565891"/>
            <a:ext cx="524359" cy="381634"/>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rgbClr val="FFD966"/>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a:ln>
                <a:noFill/>
              </a:ln>
              <a:solidFill>
                <a:prstClr val="black"/>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CA4D4C06-73C7-4378-AA3B-CCBF044ED164}"/>
              </a:ext>
            </a:extLst>
          </p:cNvPr>
          <p:cNvSpPr txBox="1"/>
          <p:nvPr/>
        </p:nvSpPr>
        <p:spPr>
          <a:xfrm>
            <a:off x="1582264" y="4472574"/>
            <a:ext cx="2462364" cy="83099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Woe be to him that reads but one book.</a:t>
            </a:r>
          </a:p>
        </p:txBody>
      </p:sp>
      <p:sp>
        <p:nvSpPr>
          <p:cNvPr id="13" name="文本框 12">
            <a:extLst>
              <a:ext uri="{FF2B5EF4-FFF2-40B4-BE49-F238E27FC236}">
                <a16:creationId xmlns:a16="http://schemas.microsoft.com/office/drawing/2014/main" id="{F0991DF5-B228-42E7-9068-92766A485506}"/>
              </a:ext>
            </a:extLst>
          </p:cNvPr>
          <p:cNvSpPr txBox="1"/>
          <p:nvPr/>
        </p:nvSpPr>
        <p:spPr>
          <a:xfrm>
            <a:off x="1775012" y="4022009"/>
            <a:ext cx="1900517"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Partnerships</a:t>
            </a:r>
            <a:endParaRPr lang="zh-CN" altLang="en-US" sz="2400">
              <a:solidFill>
                <a:schemeClr val="tx1">
                  <a:lumMod val="75000"/>
                  <a:lumOff val="25000"/>
                </a:schemeClr>
              </a:solidFill>
              <a:latin typeface="+mj-lt"/>
              <a:cs typeface="+mn-ea"/>
              <a:sym typeface="+mn-lt"/>
            </a:endParaRPr>
          </a:p>
        </p:txBody>
      </p:sp>
      <p:sp>
        <p:nvSpPr>
          <p:cNvPr id="14" name="文本框 13">
            <a:extLst>
              <a:ext uri="{FF2B5EF4-FFF2-40B4-BE49-F238E27FC236}">
                <a16:creationId xmlns:a16="http://schemas.microsoft.com/office/drawing/2014/main" id="{A67111DE-A96E-4EE5-BF8A-6C6D57B3EDA9}"/>
              </a:ext>
            </a:extLst>
          </p:cNvPr>
          <p:cNvSpPr txBox="1"/>
          <p:nvPr/>
        </p:nvSpPr>
        <p:spPr>
          <a:xfrm>
            <a:off x="4751948" y="4489218"/>
            <a:ext cx="2462364"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Genius hath electric power which earth can never tame.</a:t>
            </a:r>
          </a:p>
        </p:txBody>
      </p:sp>
      <p:sp>
        <p:nvSpPr>
          <p:cNvPr id="15" name="文本框 14">
            <a:extLst>
              <a:ext uri="{FF2B5EF4-FFF2-40B4-BE49-F238E27FC236}">
                <a16:creationId xmlns:a16="http://schemas.microsoft.com/office/drawing/2014/main" id="{36952C43-D67A-4247-BA7E-DAFBE7505B06}"/>
              </a:ext>
            </a:extLst>
          </p:cNvPr>
          <p:cNvSpPr txBox="1"/>
          <p:nvPr/>
        </p:nvSpPr>
        <p:spPr>
          <a:xfrm>
            <a:off x="5030240" y="4038653"/>
            <a:ext cx="19084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Conferences</a:t>
            </a:r>
            <a:endParaRPr lang="zh-CN" altLang="en-US" sz="2400">
              <a:solidFill>
                <a:schemeClr val="tx1">
                  <a:lumMod val="75000"/>
                  <a:lumOff val="25000"/>
                </a:schemeClr>
              </a:solidFill>
              <a:latin typeface="+mj-lt"/>
              <a:cs typeface="+mn-ea"/>
              <a:sym typeface="+mn-lt"/>
            </a:endParaRPr>
          </a:p>
        </p:txBody>
      </p:sp>
      <p:sp>
        <p:nvSpPr>
          <p:cNvPr id="16" name="文本框 15">
            <a:extLst>
              <a:ext uri="{FF2B5EF4-FFF2-40B4-BE49-F238E27FC236}">
                <a16:creationId xmlns:a16="http://schemas.microsoft.com/office/drawing/2014/main" id="{0A396B8C-E334-4F89-A48E-3F663761D501}"/>
              </a:ext>
            </a:extLst>
          </p:cNvPr>
          <p:cNvSpPr txBox="1"/>
          <p:nvPr/>
        </p:nvSpPr>
        <p:spPr>
          <a:xfrm>
            <a:off x="7864055" y="4489218"/>
            <a:ext cx="2462364" cy="12003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i="1">
                <a:solidFill>
                  <a:schemeClr val="tx1">
                    <a:lumMod val="75000"/>
                    <a:lumOff val="25000"/>
                  </a:schemeClr>
                </a:solidFill>
                <a:latin typeface="+mj-lt"/>
                <a:cs typeface="+mn-ea"/>
                <a:sym typeface="+mn-lt"/>
              </a:rPr>
              <a:t>A large income is the best recipe for happiness I ever heard of.</a:t>
            </a:r>
          </a:p>
        </p:txBody>
      </p:sp>
      <p:sp>
        <p:nvSpPr>
          <p:cNvPr id="17" name="文本框 16">
            <a:extLst>
              <a:ext uri="{FF2B5EF4-FFF2-40B4-BE49-F238E27FC236}">
                <a16:creationId xmlns:a16="http://schemas.microsoft.com/office/drawing/2014/main" id="{0E46AA07-0BCB-4C60-B081-4FA9D0C9E39C}"/>
              </a:ext>
            </a:extLst>
          </p:cNvPr>
          <p:cNvSpPr txBox="1"/>
          <p:nvPr/>
        </p:nvSpPr>
        <p:spPr>
          <a:xfrm>
            <a:off x="8142347" y="4038653"/>
            <a:ext cx="1763447"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tr-TR" altLang="zh-CN" sz="2400" err="1">
                <a:solidFill>
                  <a:schemeClr val="tx1">
                    <a:lumMod val="75000"/>
                    <a:lumOff val="25000"/>
                  </a:schemeClr>
                </a:solidFill>
                <a:latin typeface="+mj-lt"/>
                <a:cs typeface="+mn-ea"/>
                <a:sym typeface="+mn-lt"/>
              </a:rPr>
              <a:t>Events</a:t>
            </a:r>
            <a:endParaRPr lang="zh-CN" altLang="en-US" sz="2400">
              <a:solidFill>
                <a:schemeClr val="tx1">
                  <a:lumMod val="75000"/>
                  <a:lumOff val="25000"/>
                </a:schemeClr>
              </a:solidFill>
              <a:latin typeface="+mj-lt"/>
              <a:cs typeface="+mn-ea"/>
              <a:sym typeface="+mn-lt"/>
            </a:endParaRPr>
          </a:p>
        </p:txBody>
      </p:sp>
    </p:spTree>
    <p:extLst>
      <p:ext uri="{BB962C8B-B14F-4D97-AF65-F5344CB8AC3E}">
        <p14:creationId xmlns:p14="http://schemas.microsoft.com/office/powerpoint/2010/main" val="351666256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p:tgtEl>
                                          <p:spTgt spid="15"/>
                                        </p:tgtEl>
                                        <p:attrNameLst>
                                          <p:attrName>ppt_y</p:attrName>
                                        </p:attrNameLst>
                                      </p:cBhvr>
                                      <p:tavLst>
                                        <p:tav tm="0">
                                          <p:val>
                                            <p:strVal val="#ppt_y+#ppt_h*1.125000"/>
                                          </p:val>
                                        </p:tav>
                                        <p:tav tm="100000">
                                          <p:val>
                                            <p:strVal val="#ppt_y"/>
                                          </p:val>
                                        </p:tav>
                                      </p:tavLst>
                                    </p:anim>
                                    <p:animEffect transition="in" filter="wipe(up)">
                                      <p:cBhvr>
                                        <p:cTn id="23" dur="500"/>
                                        <p:tgtEl>
                                          <p:spTgt spid="15"/>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p:tgtEl>
                                          <p:spTgt spid="16"/>
                                        </p:tgtEl>
                                        <p:attrNameLst>
                                          <p:attrName>ppt_y</p:attrName>
                                        </p:attrNameLst>
                                      </p:cBhvr>
                                      <p:tavLst>
                                        <p:tav tm="0">
                                          <p:val>
                                            <p:strVal val="#ppt_y+#ppt_h*1.125000"/>
                                          </p:val>
                                        </p:tav>
                                        <p:tav tm="100000">
                                          <p:val>
                                            <p:strVal val="#ppt_y"/>
                                          </p:val>
                                        </p:tav>
                                      </p:tavLst>
                                    </p:anim>
                                    <p:animEffect transition="in" filter="wipe(up)">
                                      <p:cBhvr>
                                        <p:cTn id="28" dur="500"/>
                                        <p:tgtEl>
                                          <p:spTgt spid="16"/>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p:tgtEl>
                                          <p:spTgt spid="17"/>
                                        </p:tgtEl>
                                        <p:attrNameLst>
                                          <p:attrName>ppt_y</p:attrName>
                                        </p:attrNameLst>
                                      </p:cBhvr>
                                      <p:tavLst>
                                        <p:tav tm="0">
                                          <p:val>
                                            <p:strVal val="#ppt_y+#ppt_h*1.125000"/>
                                          </p:val>
                                        </p:tav>
                                        <p:tav tm="100000">
                                          <p:val>
                                            <p:strVal val="#ppt_y"/>
                                          </p:val>
                                        </p:tav>
                                      </p:tavLst>
                                    </p:anim>
                                    <p:animEffect transition="in" filter="wipe(up)">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p:bldP spid="13" grpId="0" bldLvl="0"/>
      <p:bldP spid="14" grpId="0" bldLvl="0"/>
      <p:bldP spid="15" grpId="0" bldLvl="0"/>
      <p:bldP spid="16" grpId="0" bldLvl="0"/>
      <p:bldP spid="17"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356DC809-96D7-4DDD-BA7E-7AE8F7783E16}"/>
              </a:ext>
            </a:extLst>
          </p:cNvPr>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6" name="椭圆 5">
            <a:extLst>
              <a:ext uri="{FF2B5EF4-FFF2-40B4-BE49-F238E27FC236}">
                <a16:creationId xmlns:a16="http://schemas.microsoft.com/office/drawing/2014/main" id="{D70A44E5-3CD4-4A08-A0CD-618D04D79A40}"/>
              </a:ext>
            </a:extLst>
          </p:cNvPr>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8" name="文本框 7">
            <a:extLst>
              <a:ext uri="{FF2B5EF4-FFF2-40B4-BE49-F238E27FC236}">
                <a16:creationId xmlns:a16="http://schemas.microsoft.com/office/drawing/2014/main" id="{ADD03333-1868-49B8-89A8-C502A4EC18F3}"/>
              </a:ext>
            </a:extLst>
          </p:cNvPr>
          <p:cNvSpPr txBox="1"/>
          <p:nvPr/>
        </p:nvSpPr>
        <p:spPr>
          <a:xfrm>
            <a:off x="1347164" y="202586"/>
            <a:ext cx="5041486" cy="1323439"/>
          </a:xfrm>
          <a:prstGeom prst="rect">
            <a:avLst/>
          </a:prstGeom>
          <a:noFill/>
        </p:spPr>
        <p:txBody>
          <a:bodyPr wrap="square" rtlCol="0">
            <a:spAutoFit/>
          </a:bodyPr>
          <a:lstStyle/>
          <a:p>
            <a:r>
              <a:rPr lang="tr-TR" altLang="zh-CN" sz="4000" err="1">
                <a:solidFill>
                  <a:schemeClr val="tx1">
                    <a:lumMod val="75000"/>
                    <a:lumOff val="25000"/>
                  </a:schemeClr>
                </a:solidFill>
                <a:latin typeface="Constantia" panose="02030602050306030303" pitchFamily="18" charset="0"/>
                <a:cs typeface="+mn-ea"/>
                <a:sym typeface="+mn-lt"/>
              </a:rPr>
              <a:t>Part</a:t>
            </a:r>
            <a:r>
              <a:rPr lang="tr-TR" altLang="zh-CN" sz="4000">
                <a:solidFill>
                  <a:schemeClr val="tx1">
                    <a:lumMod val="75000"/>
                    <a:lumOff val="25000"/>
                  </a:schemeClr>
                </a:solidFill>
                <a:latin typeface="Constantia" panose="02030602050306030303" pitchFamily="18" charset="0"/>
                <a:cs typeface="+mn-ea"/>
                <a:sym typeface="+mn-lt"/>
              </a:rPr>
              <a:t> </a:t>
            </a:r>
            <a:r>
              <a:rPr lang="tr-TR" altLang="zh-CN" sz="4000" err="1">
                <a:solidFill>
                  <a:schemeClr val="tx1">
                    <a:lumMod val="75000"/>
                    <a:lumOff val="25000"/>
                  </a:schemeClr>
                </a:solidFill>
                <a:latin typeface="Constantia" panose="02030602050306030303" pitchFamily="18" charset="0"/>
                <a:cs typeface="+mn-ea"/>
                <a:sym typeface="+mn-lt"/>
              </a:rPr>
              <a:t>Two</a:t>
            </a:r>
            <a:endParaRPr lang="tr-TR" altLang="zh-CN" sz="4000">
              <a:solidFill>
                <a:schemeClr val="tx1">
                  <a:lumMod val="75000"/>
                  <a:lumOff val="25000"/>
                </a:schemeClr>
              </a:solidFill>
              <a:latin typeface="Constantia" panose="02030602050306030303" pitchFamily="18" charset="0"/>
              <a:cs typeface="+mn-ea"/>
              <a:sym typeface="+mn-lt"/>
            </a:endParaRPr>
          </a:p>
          <a:p>
            <a:endParaRPr lang="en-US" altLang="zh-CN" sz="4000">
              <a:solidFill>
                <a:schemeClr val="tx1">
                  <a:lumMod val="75000"/>
                  <a:lumOff val="25000"/>
                </a:schemeClr>
              </a:solidFill>
              <a:latin typeface="Constantia" panose="02030602050306030303" pitchFamily="18" charset="0"/>
              <a:cs typeface="+mn-ea"/>
              <a:sym typeface="+mn-lt"/>
            </a:endParaRPr>
          </a:p>
        </p:txBody>
      </p:sp>
      <p:grpSp>
        <p:nvGrpSpPr>
          <p:cNvPr id="12" name="组合 11">
            <a:extLst>
              <a:ext uri="{FF2B5EF4-FFF2-40B4-BE49-F238E27FC236}">
                <a16:creationId xmlns:a16="http://schemas.microsoft.com/office/drawing/2014/main" id="{FA8DD4BB-51C7-4C0B-81C4-F1B066DB113D}"/>
              </a:ext>
            </a:extLst>
          </p:cNvPr>
          <p:cNvGrpSpPr/>
          <p:nvPr/>
        </p:nvGrpSpPr>
        <p:grpSpPr>
          <a:xfrm>
            <a:off x="1882813" y="2027836"/>
            <a:ext cx="3272128" cy="3272128"/>
            <a:chOff x="1269667" y="1823914"/>
            <a:chExt cx="4093043" cy="4093043"/>
          </a:xfrm>
        </p:grpSpPr>
        <p:sp>
          <p:nvSpPr>
            <p:cNvPr id="9" name="椭圆 8">
              <a:extLst>
                <a:ext uri="{FF2B5EF4-FFF2-40B4-BE49-F238E27FC236}">
                  <a16:creationId xmlns:a16="http://schemas.microsoft.com/office/drawing/2014/main" id="{03542460-5FFA-469E-BC92-40A91DA1B964}"/>
                </a:ext>
              </a:extLst>
            </p:cNvPr>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sp>
          <p:nvSpPr>
            <p:cNvPr id="10" name="椭圆 9">
              <a:extLst>
                <a:ext uri="{FF2B5EF4-FFF2-40B4-BE49-F238E27FC236}">
                  <a16:creationId xmlns:a16="http://schemas.microsoft.com/office/drawing/2014/main" id="{098EAFD0-5228-4051-B8BE-C549502A83FC}"/>
                </a:ext>
              </a:extLst>
            </p:cNvPr>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tantia" panose="02030602050306030303" pitchFamily="18" charset="0"/>
                <a:cs typeface="+mn-ea"/>
                <a:sym typeface="+mn-lt"/>
              </a:endParaRPr>
            </a:p>
          </p:txBody>
        </p:sp>
      </p:grpSp>
      <p:sp>
        <p:nvSpPr>
          <p:cNvPr id="11" name="矩形 10">
            <a:extLst>
              <a:ext uri="{FF2B5EF4-FFF2-40B4-BE49-F238E27FC236}">
                <a16:creationId xmlns:a16="http://schemas.microsoft.com/office/drawing/2014/main" id="{2553F943-7E5E-4A56-B451-0160855CD2F9}"/>
              </a:ext>
            </a:extLst>
          </p:cNvPr>
          <p:cNvSpPr/>
          <p:nvPr/>
        </p:nvSpPr>
        <p:spPr>
          <a:xfrm>
            <a:off x="4646531" y="2959188"/>
            <a:ext cx="5860104" cy="1223412"/>
          </a:xfrm>
          <a:prstGeom prst="rect">
            <a:avLst/>
          </a:prstGeom>
        </p:spPr>
        <p:txBody>
          <a:bodyPr wrap="square" lIns="68580" tIns="34290" rIns="68580" bIns="34290">
            <a:spAutoFit/>
          </a:bodyPr>
          <a:lstStyle/>
          <a:p>
            <a:pPr>
              <a:defRPr/>
            </a:pPr>
            <a:r>
              <a:rPr lang="tr-TR" altLang="zh-CN" sz="7500" b="1" spc="225" err="1">
                <a:solidFill>
                  <a:srgbClr val="292929"/>
                </a:solidFill>
                <a:latin typeface="Constantia" panose="02030602050306030303" pitchFamily="18" charset="0"/>
                <a:cs typeface="+mn-ea"/>
                <a:sym typeface="+mn-lt"/>
              </a:rPr>
              <a:t>Completion</a:t>
            </a:r>
            <a:endParaRPr sz="7500" b="1" spc="225">
              <a:solidFill>
                <a:srgbClr val="292929"/>
              </a:solidFill>
              <a:latin typeface="Constantia" panose="02030602050306030303" pitchFamily="18" charset="0"/>
              <a:cs typeface="+mn-ea"/>
              <a:sym typeface="+mn-lt"/>
            </a:endParaRPr>
          </a:p>
        </p:txBody>
      </p:sp>
      <p:sp>
        <p:nvSpPr>
          <p:cNvPr id="13" name="文本框 12">
            <a:extLst>
              <a:ext uri="{FF2B5EF4-FFF2-40B4-BE49-F238E27FC236}">
                <a16:creationId xmlns:a16="http://schemas.microsoft.com/office/drawing/2014/main" id="{E78984A5-F46A-499C-BB67-5E5FBC7EBD3A}"/>
              </a:ext>
            </a:extLst>
          </p:cNvPr>
          <p:cNvSpPr txBox="1"/>
          <p:nvPr/>
        </p:nvSpPr>
        <p:spPr>
          <a:xfrm>
            <a:off x="2037201" y="2959188"/>
            <a:ext cx="1830706" cy="1323439"/>
          </a:xfrm>
          <a:prstGeom prst="rect">
            <a:avLst/>
          </a:prstGeom>
          <a:noFill/>
        </p:spPr>
        <p:txBody>
          <a:bodyPr wrap="square" rtlCol="0">
            <a:spAutoFit/>
          </a:bodyPr>
          <a:lstStyle/>
          <a:p>
            <a:pPr algn="ctr"/>
            <a:r>
              <a:rPr lang="en-US" altLang="zh-CN" sz="8000" b="1">
                <a:solidFill>
                  <a:schemeClr val="tx1">
                    <a:lumMod val="75000"/>
                    <a:lumOff val="25000"/>
                  </a:schemeClr>
                </a:solidFill>
                <a:latin typeface="Constantia" panose="02030602050306030303" pitchFamily="18" charset="0"/>
                <a:cs typeface="+mn-ea"/>
                <a:sym typeface="+mn-lt"/>
              </a:rPr>
              <a:t>02</a:t>
            </a:r>
          </a:p>
        </p:txBody>
      </p:sp>
    </p:spTree>
    <p:extLst>
      <p:ext uri="{BB962C8B-B14F-4D97-AF65-F5344CB8AC3E}">
        <p14:creationId xmlns:p14="http://schemas.microsoft.com/office/powerpoint/2010/main" val="20165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16B405C-B524-437D-A020-C9F0875C6D2C}"/>
              </a:ext>
            </a:extLst>
          </p:cNvPr>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5" name="文本框 4">
            <a:extLst>
              <a:ext uri="{FF2B5EF4-FFF2-40B4-BE49-F238E27FC236}">
                <a16:creationId xmlns:a16="http://schemas.microsoft.com/office/drawing/2014/main" id="{27FD09E1-2F64-4D27-BE2A-B97B619CFA7C}"/>
              </a:ext>
            </a:extLst>
          </p:cNvPr>
          <p:cNvSpPr txBox="1"/>
          <p:nvPr/>
        </p:nvSpPr>
        <p:spPr>
          <a:xfrm>
            <a:off x="993505" y="276066"/>
            <a:ext cx="2781339" cy="584775"/>
          </a:xfrm>
          <a:prstGeom prst="rect">
            <a:avLst/>
          </a:prstGeom>
          <a:noFill/>
        </p:spPr>
        <p:txBody>
          <a:bodyPr wrap="none" rtlCol="0">
            <a:spAutoFit/>
          </a:bodyPr>
          <a:lstStyle/>
          <a:p>
            <a:pPr>
              <a:defRPr/>
            </a:pPr>
            <a:r>
              <a:rPr lang="tr-TR" altLang="zh-CN" sz="3200" b="1" spc="225" err="1">
                <a:solidFill>
                  <a:srgbClr val="292929"/>
                </a:solidFill>
                <a:latin typeface="+mj-lt"/>
                <a:cs typeface="+mn-ea"/>
                <a:sym typeface="+mn-lt"/>
              </a:rPr>
              <a:t>Completion</a:t>
            </a:r>
            <a:endParaRPr lang="tr-TR" sz="3200" b="1" spc="225">
              <a:solidFill>
                <a:srgbClr val="292929"/>
              </a:solidFill>
              <a:latin typeface="+mj-lt"/>
              <a:cs typeface="+mn-ea"/>
              <a:sym typeface="+mn-lt"/>
            </a:endParaRPr>
          </a:p>
        </p:txBody>
      </p:sp>
      <p:pic>
        <p:nvPicPr>
          <p:cNvPr id="7" name="图片 6">
            <a:extLst>
              <a:ext uri="{FF2B5EF4-FFF2-40B4-BE49-F238E27FC236}">
                <a16:creationId xmlns:a16="http://schemas.microsoft.com/office/drawing/2014/main" id="{D5FB0EB3-015A-4677-A766-3BDD13C2FFF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8160" y="1775078"/>
            <a:ext cx="3230758" cy="3955162"/>
          </a:xfrm>
          <a:prstGeom prst="rect">
            <a:avLst/>
          </a:prstGeom>
        </p:spPr>
      </p:pic>
      <p:sp>
        <p:nvSpPr>
          <p:cNvPr id="8" name="矩形 7">
            <a:extLst>
              <a:ext uri="{FF2B5EF4-FFF2-40B4-BE49-F238E27FC236}">
                <a16:creationId xmlns:a16="http://schemas.microsoft.com/office/drawing/2014/main" id="{C62D42F4-3A83-453B-8A3E-C148505567C5}"/>
              </a:ext>
            </a:extLst>
          </p:cNvPr>
          <p:cNvSpPr/>
          <p:nvPr/>
        </p:nvSpPr>
        <p:spPr>
          <a:xfrm>
            <a:off x="3788139" y="5112350"/>
            <a:ext cx="1960090" cy="105799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cs typeface="+mn-ea"/>
              <a:sym typeface="+mn-lt"/>
            </a:endParaRPr>
          </a:p>
        </p:txBody>
      </p:sp>
      <p:sp>
        <p:nvSpPr>
          <p:cNvPr id="9" name="TextBox 7">
            <a:extLst>
              <a:ext uri="{FF2B5EF4-FFF2-40B4-BE49-F238E27FC236}">
                <a16:creationId xmlns:a16="http://schemas.microsoft.com/office/drawing/2014/main" id="{3E0BB042-9385-4475-BE0E-C0E3549DFC51}"/>
              </a:ext>
            </a:extLst>
          </p:cNvPr>
          <p:cNvSpPr txBox="1"/>
          <p:nvPr/>
        </p:nvSpPr>
        <p:spPr>
          <a:xfrm>
            <a:off x="5674173" y="2496034"/>
            <a:ext cx="4267515" cy="584775"/>
          </a:xfrm>
          <a:prstGeom prst="rect">
            <a:avLst/>
          </a:prstGeom>
          <a:noFill/>
        </p:spPr>
        <p:txBody>
          <a:bodyPr wrap="none" rtlCol="0">
            <a:spAutoFit/>
          </a:bodyPr>
          <a:lstStyle/>
          <a:p>
            <a:r>
              <a:rPr lang="tr-TR" altLang="zh-CN" sz="3200" b="1" err="1">
                <a:solidFill>
                  <a:schemeClr val="tx1">
                    <a:lumMod val="75000"/>
                    <a:lumOff val="25000"/>
                  </a:schemeClr>
                </a:solidFill>
                <a:latin typeface="+mj-lt"/>
                <a:cs typeface="+mn-ea"/>
                <a:sym typeface="+mn-lt"/>
              </a:rPr>
              <a:t>Slideshare</a:t>
            </a:r>
            <a:r>
              <a:rPr lang="tr-TR" altLang="zh-CN" sz="3200" b="1">
                <a:solidFill>
                  <a:schemeClr val="tx1">
                    <a:lumMod val="75000"/>
                    <a:lumOff val="25000"/>
                  </a:schemeClr>
                </a:solidFill>
                <a:latin typeface="+mj-lt"/>
                <a:cs typeface="+mn-ea"/>
                <a:sym typeface="+mn-lt"/>
              </a:rPr>
              <a:t> </a:t>
            </a:r>
            <a:r>
              <a:rPr lang="tr-TR" altLang="zh-CN" sz="3200" b="1" err="1">
                <a:solidFill>
                  <a:schemeClr val="tx1">
                    <a:lumMod val="75000"/>
                    <a:lumOff val="25000"/>
                  </a:schemeClr>
                </a:solidFill>
                <a:latin typeface="+mj-lt"/>
                <a:cs typeface="+mn-ea"/>
                <a:sym typeface="+mn-lt"/>
              </a:rPr>
              <a:t>Campaign</a:t>
            </a:r>
            <a:endParaRPr lang="tr-TR" altLang="zh-CN" sz="3200" b="1">
              <a:solidFill>
                <a:schemeClr val="tx1">
                  <a:lumMod val="75000"/>
                  <a:lumOff val="25000"/>
                </a:schemeClr>
              </a:solidFill>
              <a:latin typeface="+mj-lt"/>
              <a:cs typeface="+mn-ea"/>
              <a:sym typeface="+mn-lt"/>
            </a:endParaRPr>
          </a:p>
        </p:txBody>
      </p:sp>
      <p:sp>
        <p:nvSpPr>
          <p:cNvPr id="10" name="Google Shape;86;p19">
            <a:extLst>
              <a:ext uri="{FF2B5EF4-FFF2-40B4-BE49-F238E27FC236}">
                <a16:creationId xmlns:a16="http://schemas.microsoft.com/office/drawing/2014/main" id="{ED0C2AC3-14B8-41EC-B7D7-BE96F41209C3}"/>
              </a:ext>
            </a:extLst>
          </p:cNvPr>
          <p:cNvSpPr txBox="1"/>
          <p:nvPr/>
        </p:nvSpPr>
        <p:spPr>
          <a:xfrm>
            <a:off x="5674173" y="2061764"/>
            <a:ext cx="3864274" cy="434269"/>
          </a:xfrm>
          <a:prstGeom prst="rect">
            <a:avLst/>
          </a:prstGeom>
          <a:noFill/>
          <a:ln>
            <a:noFill/>
          </a:ln>
        </p:spPr>
        <p:txBody>
          <a:bodyPr spcFirstLastPara="1" wrap="square" lIns="91425" tIns="45700" rIns="91425" bIns="45700" anchor="t" anchorCtr="0">
            <a:noAutofit/>
          </a:bodyPr>
          <a:lstStyle/>
          <a:p>
            <a:pPr lvl="0"/>
            <a:r>
              <a:rPr lang="en-US" sz="2400">
                <a:solidFill>
                  <a:schemeClr val="tx1">
                    <a:lumMod val="75000"/>
                    <a:lumOff val="25000"/>
                  </a:schemeClr>
                </a:solidFill>
                <a:latin typeface="+mj-lt"/>
                <a:cs typeface="+mn-ea"/>
                <a:sym typeface="+mn-lt"/>
              </a:rPr>
              <a:t>Conferences and Events</a:t>
            </a:r>
            <a:endParaRPr sz="2400" b="0" i="0" u="none" strike="noStrike" cap="none">
              <a:solidFill>
                <a:schemeClr val="tx1">
                  <a:lumMod val="75000"/>
                  <a:lumOff val="25000"/>
                </a:schemeClr>
              </a:solidFill>
              <a:latin typeface="+mj-lt"/>
              <a:cs typeface="+mn-ea"/>
              <a:sym typeface="+mn-lt"/>
            </a:endParaRPr>
          </a:p>
        </p:txBody>
      </p:sp>
      <p:sp>
        <p:nvSpPr>
          <p:cNvPr id="11" name="TextBox 24">
            <a:extLst>
              <a:ext uri="{FF2B5EF4-FFF2-40B4-BE49-F238E27FC236}">
                <a16:creationId xmlns:a16="http://schemas.microsoft.com/office/drawing/2014/main" id="{55BEDDE1-885C-485E-8062-40E214BCC8ED}"/>
              </a:ext>
            </a:extLst>
          </p:cNvPr>
          <p:cNvSpPr txBox="1"/>
          <p:nvPr/>
        </p:nvSpPr>
        <p:spPr>
          <a:xfrm>
            <a:off x="5674172" y="3294041"/>
            <a:ext cx="5245357" cy="415482"/>
          </a:xfrm>
          <a:prstGeom prst="rect">
            <a:avLst/>
          </a:prstGeom>
          <a:noFill/>
        </p:spPr>
        <p:txBody>
          <a:bodyPr wrap="square" lIns="91423" tIns="45712" rIns="91423" bIns="45712" rtlCol="0">
            <a:spAutoFit/>
          </a:bodyPr>
          <a:lstStyle/>
          <a:p>
            <a:pPr lvl="0" defTabSz="1217930">
              <a:lnSpc>
                <a:spcPct val="150000"/>
              </a:lnSpc>
              <a:defRPr/>
            </a:pPr>
            <a:r>
              <a:rPr lang="en-US" altLang="zh-CN" sz="1400" i="1">
                <a:solidFill>
                  <a:schemeClr val="bg1">
                    <a:lumMod val="50000"/>
                  </a:schemeClr>
                </a:solidFill>
                <a:latin typeface="+mj-lt"/>
                <a:cs typeface="+mn-ea"/>
                <a:sym typeface="+mn-lt"/>
              </a:rPr>
              <a:t>Genius hath electric power which earth can never tame.</a:t>
            </a:r>
            <a:endParaRPr kumimoji="0" lang="zh-CN" altLang="en-US" sz="1400" b="0" i="1" u="none" strike="noStrike" kern="1200" cap="none" spc="0" normalizeH="0" baseline="0" noProof="0">
              <a:ln>
                <a:noFill/>
              </a:ln>
              <a:solidFill>
                <a:schemeClr val="bg1">
                  <a:lumMod val="50000"/>
                </a:schemeClr>
              </a:solidFill>
              <a:effectLst/>
              <a:uLnTx/>
              <a:uFillTx/>
              <a:latin typeface="+mj-lt"/>
              <a:cs typeface="+mn-ea"/>
              <a:sym typeface="+mn-lt"/>
            </a:endParaRPr>
          </a:p>
        </p:txBody>
      </p:sp>
      <p:sp>
        <p:nvSpPr>
          <p:cNvPr id="12" name="文本框 11">
            <a:extLst>
              <a:ext uri="{FF2B5EF4-FFF2-40B4-BE49-F238E27FC236}">
                <a16:creationId xmlns:a16="http://schemas.microsoft.com/office/drawing/2014/main" id="{B07CD9A7-096F-4C60-9890-5FFCD9B9F8A6}"/>
              </a:ext>
            </a:extLst>
          </p:cNvPr>
          <p:cNvSpPr txBox="1"/>
          <p:nvPr/>
        </p:nvSpPr>
        <p:spPr>
          <a:xfrm>
            <a:off x="6332487" y="5033250"/>
            <a:ext cx="4289560" cy="106182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400" i="1">
                <a:solidFill>
                  <a:schemeClr val="tx1">
                    <a:lumMod val="75000"/>
                    <a:lumOff val="25000"/>
                  </a:schemeClr>
                </a:solidFill>
                <a:latin typeface="+mj-lt"/>
                <a:cs typeface="+mn-ea"/>
                <a:sym typeface="+mn-lt"/>
              </a:rPr>
              <a:t>When you feel in your gut what you are and then dynamically pursue it - don't back down and don't give up - then you're going to mystify a lot of folks.</a:t>
            </a:r>
            <a:endParaRPr lang="en-US" altLang="zh-CN" sz="1400" i="1">
              <a:solidFill>
                <a:schemeClr val="tx1">
                  <a:lumMod val="75000"/>
                  <a:lumOff val="25000"/>
                </a:schemeClr>
              </a:solidFill>
              <a:latin typeface="+mj-lt"/>
              <a:cs typeface="+mn-ea"/>
              <a:sym typeface="+mn-lt"/>
            </a:endParaRPr>
          </a:p>
        </p:txBody>
      </p:sp>
      <p:sp>
        <p:nvSpPr>
          <p:cNvPr id="13" name="TextBox 7">
            <a:extLst>
              <a:ext uri="{FF2B5EF4-FFF2-40B4-BE49-F238E27FC236}">
                <a16:creationId xmlns:a16="http://schemas.microsoft.com/office/drawing/2014/main" id="{8E44F8B8-B290-4CE7-882E-5B022C665846}"/>
              </a:ext>
            </a:extLst>
          </p:cNvPr>
          <p:cNvSpPr txBox="1"/>
          <p:nvPr/>
        </p:nvSpPr>
        <p:spPr>
          <a:xfrm>
            <a:off x="3796816" y="5379736"/>
            <a:ext cx="1963358" cy="523220"/>
          </a:xfrm>
          <a:prstGeom prst="rect">
            <a:avLst/>
          </a:prstGeom>
          <a:noFill/>
        </p:spPr>
        <p:txBody>
          <a:bodyPr wrap="none" rtlCol="0">
            <a:spAutoFit/>
          </a:bodyPr>
          <a:lstStyle/>
          <a:p>
            <a:r>
              <a:rPr lang="tr-TR" altLang="zh-CN" sz="2800" err="1">
                <a:solidFill>
                  <a:srgbClr val="262626"/>
                </a:solidFill>
                <a:latin typeface="+mj-lt"/>
                <a:cs typeface="+mn-ea"/>
                <a:sym typeface="+mn-lt"/>
              </a:rPr>
              <a:t>Powerpoint</a:t>
            </a:r>
            <a:endParaRPr lang="zh-CN" altLang="en-US" sz="2800">
              <a:solidFill>
                <a:srgbClr val="262626"/>
              </a:solidFill>
              <a:latin typeface="+mj-lt"/>
              <a:cs typeface="+mn-ea"/>
              <a:sym typeface="+mn-lt"/>
            </a:endParaRPr>
          </a:p>
        </p:txBody>
      </p:sp>
    </p:spTree>
    <p:extLst>
      <p:ext uri="{BB962C8B-B14F-4D97-AF65-F5344CB8AC3E}">
        <p14:creationId xmlns:p14="http://schemas.microsoft.com/office/powerpoint/2010/main" val="2200748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heme/theme1.xml><?xml version="1.0" encoding="utf-8"?>
<a:theme xmlns:a="http://schemas.openxmlformats.org/drawingml/2006/main" name="Start Up Corporation Template - Freepptbackgrounds.n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1443</Words>
  <Application>Microsoft Office PowerPoint</Application>
  <PresentationFormat>Widescreen</PresentationFormat>
  <Paragraphs>204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等线</vt:lpstr>
      <vt:lpstr>Arial</vt:lpstr>
      <vt:lpstr>Constantia</vt:lpstr>
      <vt:lpstr>JetBrains Mono</vt:lpstr>
      <vt:lpstr>Start Up Corporation Template - Freepptbackgrounds.net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Freepptbackgrounds.net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Up Corporation Template</dc:title>
  <dc:subject>Powerpoint Templates</dc:subject>
  <dc:creator>Freepptbackgrounds.net</dc:creator>
  <cp:keywords>Start Up Corporation Template</cp:keywords>
  <dc:description>Start Up Corporation Template
www.freepptbackgrounds.net/</dc:description>
  <cp:lastModifiedBy>Nguyên Lộc Trần</cp:lastModifiedBy>
  <cp:revision>89</cp:revision>
  <dcterms:created xsi:type="dcterms:W3CDTF">2019-06-11T09:29:47Z</dcterms:created>
  <dcterms:modified xsi:type="dcterms:W3CDTF">2023-11-13T11:03:20Z</dcterms:modified>
  <cp:category/>
</cp:coreProperties>
</file>