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E2AB-39B6-E12C-BD40-A459B5B8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B2D4D-802B-6804-DC27-9FFDBB3A9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B8F9C-D430-8F8B-C990-D77EB6F9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E7FF-ABC5-40B1-8A5A-B69ECAFFC34A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31855-4860-51C5-7D1A-702D9974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42932-2DC0-DBB5-7A20-815E497C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3D820-8F31-4BA5-A039-D70D2302E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3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F225-026E-D4E7-FBDF-78BF532B3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BA2B2-1C09-F979-7956-18A33FD91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2DD6-BEF7-5195-5008-DEA154C4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E7FF-ABC5-40B1-8A5A-B69ECAFFC34A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AD572-72FE-DC9F-331F-E7174181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7B140-093E-DFE0-9D25-FEA1C671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3D820-8F31-4BA5-A039-D70D2302E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622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17E55-8B73-B201-CC3B-221D8BEA8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18F64-6EFB-E1F8-5733-CFCC83B39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F33F1-2EFB-02E5-803C-CFC7EC08D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E7FF-ABC5-40B1-8A5A-B69ECAFFC34A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48299-41E7-2F04-D46A-1211C475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78C41-EB98-9426-C12B-D6C45E28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3D820-8F31-4BA5-A039-D70D2302E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53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8FAA-3F0B-5962-9A5A-091E4D55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D2998-3492-EC13-2289-7A0F49BD6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DDA17-96CC-DF10-BBEF-CDAF2FDC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E7FF-ABC5-40B1-8A5A-B69ECAFFC34A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FBE31-BC92-002E-EF88-5B87E1DE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1BFEE-8AB1-8E41-16A2-4D247350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3D820-8F31-4BA5-A039-D70D2302E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54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8069-1645-280A-C4B0-5A80E0C86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221BC-6533-C49E-3D74-9AFA77EEE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ABDD1-1CB2-6366-A225-2CDB84A1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E7FF-ABC5-40B1-8A5A-B69ECAFFC34A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08130-589B-C37D-57D7-BC2552F15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4B58E-A324-E100-284A-E9226F53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3D820-8F31-4BA5-A039-D70D2302E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35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21AE-4BB0-CE80-403D-9260588BC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BC4C8-94A6-0C8A-641F-2D6A82BD3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EDCCF-7D60-5A3C-5EF3-FC2A4E97F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6A7A3-AED7-522E-618E-FDE12A81C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E7FF-ABC5-40B1-8A5A-B69ECAFFC34A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EE08E-8C3F-3EA6-1A43-DB6FBF84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2ED00-F417-56E0-E9AF-B58E6509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3D820-8F31-4BA5-A039-D70D2302E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475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F7E2-CBE6-FAEB-0F1A-F042E021E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8B68E-8215-B5A7-9C08-C992CACAC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5D299-4262-DC0B-F16B-79E9DEB6F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C9D7D-BB49-45F8-AF08-BFEB98643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943A6D-CE2E-D145-6E2D-41455F5D0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1FE4DB-E493-45B6-9661-E7692B4C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E7FF-ABC5-40B1-8A5A-B69ECAFFC34A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FF3E26-16E9-378C-B10B-41BC9050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FDDD3-B43F-3BDC-05AE-CC51CE8B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3D820-8F31-4BA5-A039-D70D2302E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25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C19A-3CED-0D94-00BB-724CC2F5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5AD696-EE5D-B111-A75D-9D7D31A3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E7FF-ABC5-40B1-8A5A-B69ECAFFC34A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6254D-20CA-2687-34C4-1F6BD12F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0656E-306A-4E77-B71E-B2E684753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3D820-8F31-4BA5-A039-D70D2302E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86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79140-102F-82AA-9E3E-5706D37B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E7FF-ABC5-40B1-8A5A-B69ECAFFC34A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8B63C-61B0-73CF-D8BA-861981D2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820C0-3620-73AC-C5B8-DEF4798B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3D820-8F31-4BA5-A039-D70D2302E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09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90A6-9E81-A428-69FA-3B8CB5563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AB2B0-23F9-11F4-8F0D-12F8AFBA7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A26EA-C9E3-0440-B0A2-5D1DFCEDE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BFFDF-7ADD-DADD-83F4-36C1B1E9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E7FF-ABC5-40B1-8A5A-B69ECAFFC34A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CD37F-9B92-F1A5-2E4D-97E9DD3F6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AEB46-AFE4-C06D-E09E-0385BB54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3D820-8F31-4BA5-A039-D70D2302E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60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6470-74D1-1031-9090-FEE2FC1E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788F5-8E34-93C6-9E9F-755FC016C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7E72A-C136-B738-B395-2EEE9D514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5A039-FD02-56CE-CDB7-68BB6B16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E7FF-ABC5-40B1-8A5A-B69ECAFFC34A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945DB-6AD9-7727-F7DD-9714F694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D7752-1C61-1A95-563F-1919EE7A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3D820-8F31-4BA5-A039-D70D2302E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38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A61D97-DAEE-BB36-EC62-0A6008A60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AFA18-F332-79C0-7407-A7B1AB2E6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AF121-F371-C84F-3182-8A163166B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AE7FF-ABC5-40B1-8A5A-B69ECAFFC34A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07053-F931-5021-30A8-5E980C460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57957-FAAB-CB3E-68C3-775D95629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3D820-8F31-4BA5-A039-D70D2302E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9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6867-580A-E96E-1E44-33D1B53A21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1687C-723A-EC9F-3F2D-AB601BD37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E9D87-523E-5BB5-0D8C-858931750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114" y="0"/>
            <a:ext cx="938377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552C17-11BE-FE2A-E34D-F0FCDD4A5441}"/>
              </a:ext>
            </a:extLst>
          </p:cNvPr>
          <p:cNvSpPr/>
          <p:nvPr/>
        </p:nvSpPr>
        <p:spPr>
          <a:xfrm>
            <a:off x="1524000" y="4219575"/>
            <a:ext cx="3352800" cy="638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16C263-981A-38DF-6F3C-0BE911BA7B09}"/>
              </a:ext>
            </a:extLst>
          </p:cNvPr>
          <p:cNvSpPr txBox="1"/>
          <p:nvPr/>
        </p:nvSpPr>
        <p:spPr>
          <a:xfrm>
            <a:off x="2565647" y="5601810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Đẩy graph cao thêm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6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Nguyenquang Dat</dc:creator>
  <cp:lastModifiedBy>Nguyenquang Dat</cp:lastModifiedBy>
  <cp:revision>1</cp:revision>
  <dcterms:created xsi:type="dcterms:W3CDTF">2023-07-19T04:48:31Z</dcterms:created>
  <dcterms:modified xsi:type="dcterms:W3CDTF">2023-07-19T04:50:16Z</dcterms:modified>
</cp:coreProperties>
</file>