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093E5-18F9-4AC1-B4A4-F19AEB0884C0}" v="157" dt="2024-11-12T04:38:30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1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uki Daichi" userId="98b0f919-e8c6-4ae6-a7ce-0859a0aeddd6" providerId="ADAL" clId="{D08093E5-18F9-4AC1-B4A4-F19AEB0884C0}"/>
    <pc:docChg chg="undo redo custSel addSld modSld sldOrd">
      <pc:chgData name="Suzuki Daichi" userId="98b0f919-e8c6-4ae6-a7ce-0859a0aeddd6" providerId="ADAL" clId="{D08093E5-18F9-4AC1-B4A4-F19AEB0884C0}" dt="2024-11-12T04:46:21.445" v="5688" actId="1076"/>
      <pc:docMkLst>
        <pc:docMk/>
      </pc:docMkLst>
      <pc:sldChg chg="addSp delSp modSp new mod ord modClrScheme modShow chgLayout">
        <pc:chgData name="Suzuki Daichi" userId="98b0f919-e8c6-4ae6-a7ce-0859a0aeddd6" providerId="ADAL" clId="{D08093E5-18F9-4AC1-B4A4-F19AEB0884C0}" dt="2024-11-11T11:45:10.954" v="4638" actId="729"/>
        <pc:sldMkLst>
          <pc:docMk/>
          <pc:sldMk cId="1556295455" sldId="256"/>
        </pc:sldMkLst>
        <pc:spChg chg="del">
          <ac:chgData name="Suzuki Daichi" userId="98b0f919-e8c6-4ae6-a7ce-0859a0aeddd6" providerId="ADAL" clId="{D08093E5-18F9-4AC1-B4A4-F19AEB0884C0}" dt="2024-11-06T07:45:59.438" v="1" actId="700"/>
          <ac:spMkLst>
            <pc:docMk/>
            <pc:sldMk cId="1556295455" sldId="256"/>
            <ac:spMk id="2" creationId="{BC324C95-76D0-1044-A932-30A1F3F1AF3B}"/>
          </ac:spMkLst>
        </pc:spChg>
        <pc:spChg chg="del">
          <ac:chgData name="Suzuki Daichi" userId="98b0f919-e8c6-4ae6-a7ce-0859a0aeddd6" providerId="ADAL" clId="{D08093E5-18F9-4AC1-B4A4-F19AEB0884C0}" dt="2024-11-06T07:45:59.438" v="1" actId="700"/>
          <ac:spMkLst>
            <pc:docMk/>
            <pc:sldMk cId="1556295455" sldId="256"/>
            <ac:spMk id="3" creationId="{FD43F249-EA3F-0A68-3447-70A1CD472108}"/>
          </ac:spMkLst>
        </pc:spChg>
        <pc:spChg chg="add mod">
          <ac:chgData name="Suzuki Daichi" userId="98b0f919-e8c6-4ae6-a7ce-0859a0aeddd6" providerId="ADAL" clId="{D08093E5-18F9-4AC1-B4A4-F19AEB0884C0}" dt="2024-11-06T09:31:05.629" v="1114" actId="113"/>
          <ac:spMkLst>
            <pc:docMk/>
            <pc:sldMk cId="1556295455" sldId="256"/>
            <ac:spMk id="4" creationId="{EC1CB6F3-1B61-F5D8-0DD2-43D6FDA78435}"/>
          </ac:spMkLst>
        </pc:spChg>
        <pc:picChg chg="add mod">
          <ac:chgData name="Suzuki Daichi" userId="98b0f919-e8c6-4ae6-a7ce-0859a0aeddd6" providerId="ADAL" clId="{D08093E5-18F9-4AC1-B4A4-F19AEB0884C0}" dt="2024-11-06T07:57:31.735" v="195" actId="14100"/>
          <ac:picMkLst>
            <pc:docMk/>
            <pc:sldMk cId="1556295455" sldId="256"/>
            <ac:picMk id="6" creationId="{6FE31A96-8572-E4F6-2F5B-C18489353227}"/>
          </ac:picMkLst>
        </pc:picChg>
        <pc:picChg chg="add mod">
          <ac:chgData name="Suzuki Daichi" userId="98b0f919-e8c6-4ae6-a7ce-0859a0aeddd6" providerId="ADAL" clId="{D08093E5-18F9-4AC1-B4A4-F19AEB0884C0}" dt="2024-11-06T07:58:31.989" v="290" actId="1076"/>
          <ac:picMkLst>
            <pc:docMk/>
            <pc:sldMk cId="1556295455" sldId="256"/>
            <ac:picMk id="8" creationId="{1221735B-3677-D4EB-A439-743244675EBF}"/>
          </ac:picMkLst>
        </pc:picChg>
        <pc:picChg chg="add mod">
          <ac:chgData name="Suzuki Daichi" userId="98b0f919-e8c6-4ae6-a7ce-0859a0aeddd6" providerId="ADAL" clId="{D08093E5-18F9-4AC1-B4A4-F19AEB0884C0}" dt="2024-11-06T08:05:47.734" v="446" actId="1076"/>
          <ac:picMkLst>
            <pc:docMk/>
            <pc:sldMk cId="1556295455" sldId="256"/>
            <ac:picMk id="10" creationId="{F850F484-120C-6B79-5F82-F6705905C2CB}"/>
          </ac:picMkLst>
        </pc:picChg>
        <pc:picChg chg="add mod">
          <ac:chgData name="Suzuki Daichi" userId="98b0f919-e8c6-4ae6-a7ce-0859a0aeddd6" providerId="ADAL" clId="{D08093E5-18F9-4AC1-B4A4-F19AEB0884C0}" dt="2024-11-06T08:22:35.673" v="645" actId="1076"/>
          <ac:picMkLst>
            <pc:docMk/>
            <pc:sldMk cId="1556295455" sldId="256"/>
            <ac:picMk id="12" creationId="{B17FA296-381F-5209-AABE-1B64331A197C}"/>
          </ac:picMkLst>
        </pc:picChg>
        <pc:picChg chg="add mod">
          <ac:chgData name="Suzuki Daichi" userId="98b0f919-e8c6-4ae6-a7ce-0859a0aeddd6" providerId="ADAL" clId="{D08093E5-18F9-4AC1-B4A4-F19AEB0884C0}" dt="2024-11-06T08:48:21.266" v="677" actId="1076"/>
          <ac:picMkLst>
            <pc:docMk/>
            <pc:sldMk cId="1556295455" sldId="256"/>
            <ac:picMk id="14" creationId="{96786E03-02B2-84A9-9F43-C87593842BD8}"/>
          </ac:picMkLst>
        </pc:picChg>
        <pc:picChg chg="add mod">
          <ac:chgData name="Suzuki Daichi" userId="98b0f919-e8c6-4ae6-a7ce-0859a0aeddd6" providerId="ADAL" clId="{D08093E5-18F9-4AC1-B4A4-F19AEB0884C0}" dt="2024-11-06T09:01:10.209" v="933" actId="14100"/>
          <ac:picMkLst>
            <pc:docMk/>
            <pc:sldMk cId="1556295455" sldId="256"/>
            <ac:picMk id="16" creationId="{26C84612-73F6-D1C1-550C-6B9101618201}"/>
          </ac:picMkLst>
        </pc:picChg>
        <pc:picChg chg="add mod">
          <ac:chgData name="Suzuki Daichi" userId="98b0f919-e8c6-4ae6-a7ce-0859a0aeddd6" providerId="ADAL" clId="{D08093E5-18F9-4AC1-B4A4-F19AEB0884C0}" dt="2024-11-06T09:02:30.221" v="941" actId="1076"/>
          <ac:picMkLst>
            <pc:docMk/>
            <pc:sldMk cId="1556295455" sldId="256"/>
            <ac:picMk id="18" creationId="{FC7ED879-C7E1-3A7A-4177-A4CEB3C896C0}"/>
          </ac:picMkLst>
        </pc:picChg>
        <pc:picChg chg="add mod">
          <ac:chgData name="Suzuki Daichi" userId="98b0f919-e8c6-4ae6-a7ce-0859a0aeddd6" providerId="ADAL" clId="{D08093E5-18F9-4AC1-B4A4-F19AEB0884C0}" dt="2024-11-06T09:12:28.169" v="978" actId="1076"/>
          <ac:picMkLst>
            <pc:docMk/>
            <pc:sldMk cId="1556295455" sldId="256"/>
            <ac:picMk id="20" creationId="{21EECDB2-CA32-3568-AEC4-CD8EBE7CB4F0}"/>
          </ac:picMkLst>
        </pc:picChg>
        <pc:picChg chg="add mod">
          <ac:chgData name="Suzuki Daichi" userId="98b0f919-e8c6-4ae6-a7ce-0859a0aeddd6" providerId="ADAL" clId="{D08093E5-18F9-4AC1-B4A4-F19AEB0884C0}" dt="2024-11-06T09:13:50.845" v="1101" actId="1076"/>
          <ac:picMkLst>
            <pc:docMk/>
            <pc:sldMk cId="1556295455" sldId="256"/>
            <ac:picMk id="22" creationId="{DB1D8269-68D4-3AAE-97D4-3685A93E52FF}"/>
          </ac:picMkLst>
        </pc:picChg>
      </pc:sldChg>
      <pc:sldChg chg="addSp delSp modSp new mod">
        <pc:chgData name="Suzuki Daichi" userId="98b0f919-e8c6-4ae6-a7ce-0859a0aeddd6" providerId="ADAL" clId="{D08093E5-18F9-4AC1-B4A4-F19AEB0884C0}" dt="2024-11-11T11:26:27.146" v="3865" actId="14100"/>
        <pc:sldMkLst>
          <pc:docMk/>
          <pc:sldMk cId="2252710518" sldId="257"/>
        </pc:sldMkLst>
        <pc:spChg chg="add mod">
          <ac:chgData name="Suzuki Daichi" userId="98b0f919-e8c6-4ae6-a7ce-0859a0aeddd6" providerId="ADAL" clId="{D08093E5-18F9-4AC1-B4A4-F19AEB0884C0}" dt="2024-11-11T11:17:19.246" v="3554" actId="20577"/>
          <ac:spMkLst>
            <pc:docMk/>
            <pc:sldMk cId="2252710518" sldId="257"/>
            <ac:spMk id="2" creationId="{FDE5EAFF-462C-5C8C-5F45-31103E2C468C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3" creationId="{EF5D773F-ADFE-15D9-1F3E-28829477CDEE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4" creationId="{607EFDAD-EB81-E757-C0E3-25582F7A6F3B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5" creationId="{76FD7938-0975-85F8-C498-A27B88E1ACC6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6" creationId="{B0AAB3E8-74EB-36BB-4502-E4C63A80C736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7" creationId="{2DC1139C-BD8E-155B-4A9C-5DC4627C2B98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8" creationId="{6C92B9CC-531B-DA68-0309-11EB54B4B925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9" creationId="{D7F328BB-566F-6C3B-340F-72ADBE3BE4C3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0" creationId="{E6AAA684-6A41-CF65-BD71-8453C8CABF84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29" creationId="{733CABA6-3CDF-CFBD-84D6-0BCB137D5822}"/>
          </ac:spMkLst>
        </pc:spChg>
        <pc:spChg chg="add del mod">
          <ac:chgData name="Suzuki Daichi" userId="98b0f919-e8c6-4ae6-a7ce-0859a0aeddd6" providerId="ADAL" clId="{D08093E5-18F9-4AC1-B4A4-F19AEB0884C0}" dt="2024-11-11T10:25:10.400" v="1652" actId="478"/>
          <ac:spMkLst>
            <pc:docMk/>
            <pc:sldMk cId="2252710518" sldId="257"/>
            <ac:spMk id="32" creationId="{6DC9241B-E21B-5FCF-34C8-773E60AFCA1E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35" creationId="{4BA32A94-32EE-0948-30A1-6CE628AC1AB9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40" creationId="{9BE13E6C-2DCB-654D-68A7-C28A03B45CB4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43" creationId="{5C1A28DA-6E92-88AD-2836-7B7E17D2CBD6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60" creationId="{98A3454D-8709-CF10-F072-613151FF2681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64" creationId="{EDC0AD90-07A2-DC21-05D0-56982C0FA5B9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69" creationId="{CF37E14F-FBDF-1F42-E85F-4265DAC9379C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73" creationId="{E377C024-3C72-A45B-8EE8-098210FDDD62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86" creationId="{8B4E07AA-4685-C808-806D-C822EE068FEC}"/>
          </ac:spMkLst>
        </pc:spChg>
        <pc:spChg chg="add del mod">
          <ac:chgData name="Suzuki Daichi" userId="98b0f919-e8c6-4ae6-a7ce-0859a0aeddd6" providerId="ADAL" clId="{D08093E5-18F9-4AC1-B4A4-F19AEB0884C0}" dt="2024-11-11T11:07:14.797" v="3178" actId="478"/>
          <ac:spMkLst>
            <pc:docMk/>
            <pc:sldMk cId="2252710518" sldId="257"/>
            <ac:spMk id="87" creationId="{5B6E67F4-BD78-3F41-FBED-5C1C87AC927B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88" creationId="{499695F7-06E1-400A-30CD-023252F81FD9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89" creationId="{C9C84EBF-D7CC-346C-DA24-0029CCC5230F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90" creationId="{DBE3919A-D266-9DFF-4E34-D04711E84408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91" creationId="{1C7C4BBE-120B-9E73-4A32-3A3E555F4412}"/>
          </ac:spMkLst>
        </pc:spChg>
        <pc:spChg chg="add del mod">
          <ac:chgData name="Suzuki Daichi" userId="98b0f919-e8c6-4ae6-a7ce-0859a0aeddd6" providerId="ADAL" clId="{D08093E5-18F9-4AC1-B4A4-F19AEB0884C0}" dt="2024-11-11T11:17:04.691" v="3507" actId="478"/>
          <ac:spMkLst>
            <pc:docMk/>
            <pc:sldMk cId="2252710518" sldId="257"/>
            <ac:spMk id="93" creationId="{51E2C51F-D193-145B-C364-6EA60DC44873}"/>
          </ac:spMkLst>
        </pc:spChg>
        <pc:spChg chg="add mod">
          <ac:chgData name="Suzuki Daichi" userId="98b0f919-e8c6-4ae6-a7ce-0859a0aeddd6" providerId="ADAL" clId="{D08093E5-18F9-4AC1-B4A4-F19AEB0884C0}" dt="2024-11-11T11:09:34.465" v="3211" actId="571"/>
          <ac:spMkLst>
            <pc:docMk/>
            <pc:sldMk cId="2252710518" sldId="257"/>
            <ac:spMk id="111" creationId="{57C54217-85AB-2E47-05F7-783E9423DC2C}"/>
          </ac:spMkLst>
        </pc:spChg>
        <pc:spChg chg="add mod">
          <ac:chgData name="Suzuki Daichi" userId="98b0f919-e8c6-4ae6-a7ce-0859a0aeddd6" providerId="ADAL" clId="{D08093E5-18F9-4AC1-B4A4-F19AEB0884C0}" dt="2024-11-11T11:09:34.465" v="3211" actId="571"/>
          <ac:spMkLst>
            <pc:docMk/>
            <pc:sldMk cId="2252710518" sldId="257"/>
            <ac:spMk id="112" creationId="{6DF4BAA2-AE7D-DB77-CB76-CAA60C76C87D}"/>
          </ac:spMkLst>
        </pc:spChg>
        <pc:spChg chg="add mod">
          <ac:chgData name="Suzuki Daichi" userId="98b0f919-e8c6-4ae6-a7ce-0859a0aeddd6" providerId="ADAL" clId="{D08093E5-18F9-4AC1-B4A4-F19AEB0884C0}" dt="2024-11-11T11:09:34.465" v="3211" actId="571"/>
          <ac:spMkLst>
            <pc:docMk/>
            <pc:sldMk cId="2252710518" sldId="257"/>
            <ac:spMk id="113" creationId="{4ED4DD31-3B51-2992-D722-37A3A1417008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55" creationId="{B2FFF77D-3EF0-DD98-DB7F-298885506151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56" creationId="{363628C0-E544-BD53-095F-21AD8362CA86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57" creationId="{EAAF97B5-5DC0-5311-0031-B7AC443FB3BD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58" creationId="{9575DE25-5CCF-E170-4667-B5A3D34C5BF6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59" creationId="{5F31801B-60EC-76E2-6CF9-4054AAE631D7}"/>
          </ac:spMkLst>
        </pc:spChg>
        <pc:spChg chg="add mod">
          <ac:chgData name="Suzuki Daichi" userId="98b0f919-e8c6-4ae6-a7ce-0859a0aeddd6" providerId="ADAL" clId="{D08093E5-18F9-4AC1-B4A4-F19AEB0884C0}" dt="2024-11-11T11:17:23.985" v="3555" actId="1076"/>
          <ac:spMkLst>
            <pc:docMk/>
            <pc:sldMk cId="2252710518" sldId="257"/>
            <ac:spMk id="160" creationId="{D140AEC1-85C7-B306-D0A2-3C2CA1861E1A}"/>
          </ac:spMkLst>
        </pc:spChg>
        <pc:spChg chg="add mod">
          <ac:chgData name="Suzuki Daichi" userId="98b0f919-e8c6-4ae6-a7ce-0859a0aeddd6" providerId="ADAL" clId="{D08093E5-18F9-4AC1-B4A4-F19AEB0884C0}" dt="2024-11-11T11:17:32.010" v="3566" actId="20577"/>
          <ac:spMkLst>
            <pc:docMk/>
            <pc:sldMk cId="2252710518" sldId="257"/>
            <ac:spMk id="173" creationId="{8EED3321-B547-5C3A-9FBC-9A884408EC11}"/>
          </ac:spMkLst>
        </pc:spChg>
        <pc:spChg chg="add mod">
          <ac:chgData name="Suzuki Daichi" userId="98b0f919-e8c6-4ae6-a7ce-0859a0aeddd6" providerId="ADAL" clId="{D08093E5-18F9-4AC1-B4A4-F19AEB0884C0}" dt="2024-11-11T11:17:42.331" v="3568" actId="1076"/>
          <ac:spMkLst>
            <pc:docMk/>
            <pc:sldMk cId="2252710518" sldId="257"/>
            <ac:spMk id="174" creationId="{EC9E6513-D2F3-3AC1-8F22-D71F3A052A90}"/>
          </ac:spMkLst>
        </pc:spChg>
        <pc:spChg chg="add mod">
          <ac:chgData name="Suzuki Daichi" userId="98b0f919-e8c6-4ae6-a7ce-0859a0aeddd6" providerId="ADAL" clId="{D08093E5-18F9-4AC1-B4A4-F19AEB0884C0}" dt="2024-11-11T11:26:02.849" v="3859" actId="1076"/>
          <ac:spMkLst>
            <pc:docMk/>
            <pc:sldMk cId="2252710518" sldId="257"/>
            <ac:spMk id="175" creationId="{21BF5293-976A-72DE-F683-67215174C6A3}"/>
          </ac:spMkLst>
        </pc:spChg>
        <pc:spChg chg="add mod">
          <ac:chgData name="Suzuki Daichi" userId="98b0f919-e8c6-4ae6-a7ce-0859a0aeddd6" providerId="ADAL" clId="{D08093E5-18F9-4AC1-B4A4-F19AEB0884C0}" dt="2024-11-11T11:26:02.849" v="3859" actId="1076"/>
          <ac:spMkLst>
            <pc:docMk/>
            <pc:sldMk cId="2252710518" sldId="257"/>
            <ac:spMk id="176" creationId="{CA1D0953-B702-9778-FB34-D39E86364311}"/>
          </ac:spMkLst>
        </pc:spChg>
        <pc:spChg chg="add mod">
          <ac:chgData name="Suzuki Daichi" userId="98b0f919-e8c6-4ae6-a7ce-0859a0aeddd6" providerId="ADAL" clId="{D08093E5-18F9-4AC1-B4A4-F19AEB0884C0}" dt="2024-11-11T11:26:02.849" v="3859" actId="1076"/>
          <ac:spMkLst>
            <pc:docMk/>
            <pc:sldMk cId="2252710518" sldId="257"/>
            <ac:spMk id="177" creationId="{65EB26E6-494C-497D-4A37-3FBBBAFAB330}"/>
          </ac:spMkLst>
        </pc:spChg>
        <pc:spChg chg="add mod">
          <ac:chgData name="Suzuki Daichi" userId="98b0f919-e8c6-4ae6-a7ce-0859a0aeddd6" providerId="ADAL" clId="{D08093E5-18F9-4AC1-B4A4-F19AEB0884C0}" dt="2024-11-11T11:17:59.444" v="3618" actId="20577"/>
          <ac:spMkLst>
            <pc:docMk/>
            <pc:sldMk cId="2252710518" sldId="257"/>
            <ac:spMk id="178" creationId="{A7A455A9-3263-8725-A55E-F6454F7E3D20}"/>
          </ac:spMkLst>
        </pc:spChg>
        <pc:spChg chg="add mod">
          <ac:chgData name="Suzuki Daichi" userId="98b0f919-e8c6-4ae6-a7ce-0859a0aeddd6" providerId="ADAL" clId="{D08093E5-18F9-4AC1-B4A4-F19AEB0884C0}" dt="2024-11-11T11:18:04.758" v="3630" actId="20577"/>
          <ac:spMkLst>
            <pc:docMk/>
            <pc:sldMk cId="2252710518" sldId="257"/>
            <ac:spMk id="179" creationId="{9069031A-B90E-1F9E-1098-01CB1178DA5B}"/>
          </ac:spMkLst>
        </pc:spChg>
        <pc:spChg chg="add mod">
          <ac:chgData name="Suzuki Daichi" userId="98b0f919-e8c6-4ae6-a7ce-0859a0aeddd6" providerId="ADAL" clId="{D08093E5-18F9-4AC1-B4A4-F19AEB0884C0}" dt="2024-11-11T11:18:10.467" v="3642" actId="20577"/>
          <ac:spMkLst>
            <pc:docMk/>
            <pc:sldMk cId="2252710518" sldId="257"/>
            <ac:spMk id="180" creationId="{C1441D0A-C823-3613-60DD-F7EA5CBA8C23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1" creationId="{F369CC26-4A20-0C54-3D3A-685486CA61B8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2" creationId="{909703F7-FCF6-7C68-B442-18AFB1C296DD}"/>
          </ac:spMkLst>
        </pc:spChg>
        <pc:spChg chg="add mod">
          <ac:chgData name="Suzuki Daichi" userId="98b0f919-e8c6-4ae6-a7ce-0859a0aeddd6" providerId="ADAL" clId="{D08093E5-18F9-4AC1-B4A4-F19AEB0884C0}" dt="2024-11-11T11:26:02.849" v="3859" actId="1076"/>
          <ac:spMkLst>
            <pc:docMk/>
            <pc:sldMk cId="2252710518" sldId="257"/>
            <ac:spMk id="183" creationId="{38DE133A-256E-5E74-E4D7-104E680D763E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4" creationId="{E4D1050F-CC10-0F68-48DE-1837B5810480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5" creationId="{B18DCCD5-B569-1051-35A6-DAD21F7AE1D2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6" creationId="{762E3122-C53B-9385-CC47-1A5CA8139764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7" creationId="{024B2D31-3C92-7F83-1678-17D3526ED6B0}"/>
          </ac:spMkLst>
        </pc:spChg>
        <pc:spChg chg="add del mod">
          <ac:chgData name="Suzuki Daichi" userId="98b0f919-e8c6-4ae6-a7ce-0859a0aeddd6" providerId="ADAL" clId="{D08093E5-18F9-4AC1-B4A4-F19AEB0884C0}" dt="2024-11-11T11:18:20.989" v="3645" actId="478"/>
          <ac:spMkLst>
            <pc:docMk/>
            <pc:sldMk cId="2252710518" sldId="257"/>
            <ac:spMk id="188" creationId="{245A8A4A-5ACE-0CDE-1963-ADAE18E81974}"/>
          </ac:spMkLst>
        </pc:spChg>
        <pc:spChg chg="add mod">
          <ac:chgData name="Suzuki Daichi" userId="98b0f919-e8c6-4ae6-a7ce-0859a0aeddd6" providerId="ADAL" clId="{D08093E5-18F9-4AC1-B4A4-F19AEB0884C0}" dt="2024-11-11T11:17:45.185" v="3577" actId="20577"/>
          <ac:spMkLst>
            <pc:docMk/>
            <pc:sldMk cId="2252710518" sldId="257"/>
            <ac:spMk id="189" creationId="{0AFDCCAE-FF59-5CD3-C52E-FB3E226613AD}"/>
          </ac:spMkLst>
        </pc:spChg>
        <pc:spChg chg="add mod">
          <ac:chgData name="Suzuki Daichi" userId="98b0f919-e8c6-4ae6-a7ce-0859a0aeddd6" providerId="ADAL" clId="{D08093E5-18F9-4AC1-B4A4-F19AEB0884C0}" dt="2024-11-11T11:23:51.356" v="3745" actId="1076"/>
          <ac:spMkLst>
            <pc:docMk/>
            <pc:sldMk cId="2252710518" sldId="257"/>
            <ac:spMk id="200" creationId="{3D6FFB14-AEBB-AA72-CA14-6E4ED7B46DBD}"/>
          </ac:spMkLst>
        </pc:spChg>
        <pc:spChg chg="add mod">
          <ac:chgData name="Suzuki Daichi" userId="98b0f919-e8c6-4ae6-a7ce-0859a0aeddd6" providerId="ADAL" clId="{D08093E5-18F9-4AC1-B4A4-F19AEB0884C0}" dt="2024-11-11T11:24:53.324" v="3814" actId="1076"/>
          <ac:spMkLst>
            <pc:docMk/>
            <pc:sldMk cId="2252710518" sldId="257"/>
            <ac:spMk id="201" creationId="{1233894E-656D-016F-2916-038383FF3233}"/>
          </ac:spMkLst>
        </pc:spChg>
        <pc:spChg chg="add mod">
          <ac:chgData name="Suzuki Daichi" userId="98b0f919-e8c6-4ae6-a7ce-0859a0aeddd6" providerId="ADAL" clId="{D08093E5-18F9-4AC1-B4A4-F19AEB0884C0}" dt="2024-11-11T11:26:14.544" v="3861" actId="1076"/>
          <ac:spMkLst>
            <pc:docMk/>
            <pc:sldMk cId="2252710518" sldId="257"/>
            <ac:spMk id="202" creationId="{599AC41D-34E8-A358-A5C7-5A040661A414}"/>
          </ac:spMkLst>
        </pc:spChg>
        <pc:spChg chg="add del mod">
          <ac:chgData name="Suzuki Daichi" userId="98b0f919-e8c6-4ae6-a7ce-0859a0aeddd6" providerId="ADAL" clId="{D08093E5-18F9-4AC1-B4A4-F19AEB0884C0}" dt="2024-11-11T11:26:19.437" v="3862" actId="478"/>
          <ac:spMkLst>
            <pc:docMk/>
            <pc:sldMk cId="2252710518" sldId="257"/>
            <ac:spMk id="203" creationId="{71F5CD27-A34C-BDF8-7B5B-1FF343AD76AD}"/>
          </ac:spMkLst>
        </pc:spChg>
        <pc:spChg chg="add del mod">
          <ac:chgData name="Suzuki Daichi" userId="98b0f919-e8c6-4ae6-a7ce-0859a0aeddd6" providerId="ADAL" clId="{D08093E5-18F9-4AC1-B4A4-F19AEB0884C0}" dt="2024-11-11T11:26:19.437" v="3862" actId="478"/>
          <ac:spMkLst>
            <pc:docMk/>
            <pc:sldMk cId="2252710518" sldId="257"/>
            <ac:spMk id="204" creationId="{F7A587AB-E905-3429-A4C5-9FB2A1BD16B8}"/>
          </ac:spMkLst>
        </pc:spChg>
        <pc:spChg chg="add del mod">
          <ac:chgData name="Suzuki Daichi" userId="98b0f919-e8c6-4ae6-a7ce-0859a0aeddd6" providerId="ADAL" clId="{D08093E5-18F9-4AC1-B4A4-F19AEB0884C0}" dt="2024-11-11T11:26:19.437" v="3862" actId="478"/>
          <ac:spMkLst>
            <pc:docMk/>
            <pc:sldMk cId="2252710518" sldId="257"/>
            <ac:spMk id="205" creationId="{CAFE568E-F8B6-3304-8FB9-A65411A26898}"/>
          </ac:spMkLst>
        </pc:spChg>
        <pc:spChg chg="add mod">
          <ac:chgData name="Suzuki Daichi" userId="98b0f919-e8c6-4ae6-a7ce-0859a0aeddd6" providerId="ADAL" clId="{D08093E5-18F9-4AC1-B4A4-F19AEB0884C0}" dt="2024-11-11T11:24:07.285" v="3748" actId="1076"/>
          <ac:spMkLst>
            <pc:docMk/>
            <pc:sldMk cId="2252710518" sldId="257"/>
            <ac:spMk id="232" creationId="{76EC4A10-30BA-8065-CC95-0294F6AD094C}"/>
          </ac:spMkLst>
        </pc:spChg>
        <pc:spChg chg="add mod">
          <ac:chgData name="Suzuki Daichi" userId="98b0f919-e8c6-4ae6-a7ce-0859a0aeddd6" providerId="ADAL" clId="{D08093E5-18F9-4AC1-B4A4-F19AEB0884C0}" dt="2024-11-11T11:24:07.285" v="3748" actId="1076"/>
          <ac:spMkLst>
            <pc:docMk/>
            <pc:sldMk cId="2252710518" sldId="257"/>
            <ac:spMk id="233" creationId="{88D3FB0C-52B6-76CD-85E2-E5CE4EB1F631}"/>
          </ac:spMkLst>
        </pc:spChg>
        <pc:spChg chg="add mod">
          <ac:chgData name="Suzuki Daichi" userId="98b0f919-e8c6-4ae6-a7ce-0859a0aeddd6" providerId="ADAL" clId="{D08093E5-18F9-4AC1-B4A4-F19AEB0884C0}" dt="2024-11-11T11:24:07.285" v="3748" actId="1076"/>
          <ac:spMkLst>
            <pc:docMk/>
            <pc:sldMk cId="2252710518" sldId="257"/>
            <ac:spMk id="234" creationId="{AA320BB1-F0D3-1651-766F-4F1EA74A2732}"/>
          </ac:spMkLst>
        </pc:spChg>
        <pc:spChg chg="add del mod">
          <ac:chgData name="Suzuki Daichi" userId="98b0f919-e8c6-4ae6-a7ce-0859a0aeddd6" providerId="ADAL" clId="{D08093E5-18F9-4AC1-B4A4-F19AEB0884C0}" dt="2024-11-11T11:23:26.728" v="3726"/>
          <ac:spMkLst>
            <pc:docMk/>
            <pc:sldMk cId="2252710518" sldId="257"/>
            <ac:spMk id="245" creationId="{05769BB7-EB55-5902-E365-D92CAC36568F}"/>
          </ac:spMkLst>
        </pc:spChg>
        <pc:spChg chg="add del mod">
          <ac:chgData name="Suzuki Daichi" userId="98b0f919-e8c6-4ae6-a7ce-0859a0aeddd6" providerId="ADAL" clId="{D08093E5-18F9-4AC1-B4A4-F19AEB0884C0}" dt="2024-11-11T11:25:10.751" v="3823" actId="478"/>
          <ac:spMkLst>
            <pc:docMk/>
            <pc:sldMk cId="2252710518" sldId="257"/>
            <ac:spMk id="252" creationId="{E603D25A-613A-42A3-B943-F910F0677EEB}"/>
          </ac:spMkLst>
        </pc:spChg>
        <pc:spChg chg="add mod">
          <ac:chgData name="Suzuki Daichi" userId="98b0f919-e8c6-4ae6-a7ce-0859a0aeddd6" providerId="ADAL" clId="{D08093E5-18F9-4AC1-B4A4-F19AEB0884C0}" dt="2024-11-11T11:26:14.544" v="3861" actId="1076"/>
          <ac:spMkLst>
            <pc:docMk/>
            <pc:sldMk cId="2252710518" sldId="257"/>
            <ac:spMk id="253" creationId="{F42E706D-4CD4-E253-0345-EA436EE359B9}"/>
          </ac:spMkLst>
        </pc:spChg>
        <pc:spChg chg="add mod">
          <ac:chgData name="Suzuki Daichi" userId="98b0f919-e8c6-4ae6-a7ce-0859a0aeddd6" providerId="ADAL" clId="{D08093E5-18F9-4AC1-B4A4-F19AEB0884C0}" dt="2024-11-11T11:26:14.544" v="3861" actId="1076"/>
          <ac:spMkLst>
            <pc:docMk/>
            <pc:sldMk cId="2252710518" sldId="257"/>
            <ac:spMk id="254" creationId="{5B522DA0-8A1D-917A-B794-A82BA2265DF9}"/>
          </ac:spMkLst>
        </pc:spChg>
        <pc:spChg chg="add mod">
          <ac:chgData name="Suzuki Daichi" userId="98b0f919-e8c6-4ae6-a7ce-0859a0aeddd6" providerId="ADAL" clId="{D08093E5-18F9-4AC1-B4A4-F19AEB0884C0}" dt="2024-11-11T11:26:14.544" v="3861" actId="1076"/>
          <ac:spMkLst>
            <pc:docMk/>
            <pc:sldMk cId="2252710518" sldId="257"/>
            <ac:spMk id="265" creationId="{EA8E4DA6-C04D-A3A8-7883-03C3B49ACE9E}"/>
          </ac:spMkLst>
        </pc:spChg>
        <pc:spChg chg="add mod">
          <ac:chgData name="Suzuki Daichi" userId="98b0f919-e8c6-4ae6-a7ce-0859a0aeddd6" providerId="ADAL" clId="{D08093E5-18F9-4AC1-B4A4-F19AEB0884C0}" dt="2024-11-11T11:26:07.505" v="3860" actId="1076"/>
          <ac:spMkLst>
            <pc:docMk/>
            <pc:sldMk cId="2252710518" sldId="257"/>
            <ac:spMk id="269" creationId="{962B0F66-8CF3-34EA-D52D-A9AB53FCEB78}"/>
          </ac:spMkLst>
        </pc:spChg>
        <pc:spChg chg="add mod">
          <ac:chgData name="Suzuki Daichi" userId="98b0f919-e8c6-4ae6-a7ce-0859a0aeddd6" providerId="ADAL" clId="{D08093E5-18F9-4AC1-B4A4-F19AEB0884C0}" dt="2024-11-11T11:26:07.505" v="3860" actId="1076"/>
          <ac:spMkLst>
            <pc:docMk/>
            <pc:sldMk cId="2252710518" sldId="257"/>
            <ac:spMk id="271" creationId="{F10D40C8-D599-52F4-E95C-BCDA8C2AB31D}"/>
          </ac:spMkLst>
        </pc:spChg>
        <pc:spChg chg="add mod">
          <ac:chgData name="Suzuki Daichi" userId="98b0f919-e8c6-4ae6-a7ce-0859a0aeddd6" providerId="ADAL" clId="{D08093E5-18F9-4AC1-B4A4-F19AEB0884C0}" dt="2024-11-11T11:26:07.505" v="3860" actId="1076"/>
          <ac:spMkLst>
            <pc:docMk/>
            <pc:sldMk cId="2252710518" sldId="257"/>
            <ac:spMk id="272" creationId="{733CF74E-27A8-3416-8302-7835CDC483D2}"/>
          </ac:spMkLst>
        </pc:spChg>
        <pc:spChg chg="add mod">
          <ac:chgData name="Suzuki Daichi" userId="98b0f919-e8c6-4ae6-a7ce-0859a0aeddd6" providerId="ADAL" clId="{D08093E5-18F9-4AC1-B4A4-F19AEB0884C0}" dt="2024-11-11T11:26:07.505" v="3860" actId="1076"/>
          <ac:spMkLst>
            <pc:docMk/>
            <pc:sldMk cId="2252710518" sldId="257"/>
            <ac:spMk id="273" creationId="{938F030E-DAA2-F86E-E764-314CDE43D3D7}"/>
          </ac:spMkLst>
        </pc:spChg>
        <pc:cxnChg chg="add del mod">
          <ac:chgData name="Suzuki Daichi" userId="98b0f919-e8c6-4ae6-a7ce-0859a0aeddd6" providerId="ADAL" clId="{D08093E5-18F9-4AC1-B4A4-F19AEB0884C0}" dt="2024-11-11T11:08:00.251" v="3196" actId="478"/>
          <ac:cxnSpMkLst>
            <pc:docMk/>
            <pc:sldMk cId="2252710518" sldId="257"/>
            <ac:cxnSpMk id="12" creationId="{803BA549-9ECD-D310-18FA-C21FAEDFD536}"/>
          </ac:cxnSpMkLst>
        </pc:cxnChg>
        <pc:cxnChg chg="add del mod">
          <ac:chgData name="Suzuki Daichi" userId="98b0f919-e8c6-4ae6-a7ce-0859a0aeddd6" providerId="ADAL" clId="{D08093E5-18F9-4AC1-B4A4-F19AEB0884C0}" dt="2024-11-11T11:08:00.251" v="3196" actId="478"/>
          <ac:cxnSpMkLst>
            <pc:docMk/>
            <pc:sldMk cId="2252710518" sldId="257"/>
            <ac:cxnSpMk id="13" creationId="{71945978-BB15-5770-F152-C22E04B331B0}"/>
          </ac:cxnSpMkLst>
        </pc:cxnChg>
        <pc:cxnChg chg="add del mod">
          <ac:chgData name="Suzuki Daichi" userId="98b0f919-e8c6-4ae6-a7ce-0859a0aeddd6" providerId="ADAL" clId="{D08093E5-18F9-4AC1-B4A4-F19AEB0884C0}" dt="2024-11-11T11:08:00.251" v="3196" actId="478"/>
          <ac:cxnSpMkLst>
            <pc:docMk/>
            <pc:sldMk cId="2252710518" sldId="257"/>
            <ac:cxnSpMk id="16" creationId="{E5B0E73F-33E5-F5DB-167E-A4E76F34F80C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19" creationId="{7C6F7BA0-E433-0342-7CCF-19967BB142C9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22" creationId="{FADAB468-BC5B-FE84-19DC-0F5B25C72A71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25" creationId="{5D3E7B62-3963-97DC-A909-5D2C1956A2B7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28" creationId="{ACB78B17-0E99-243B-1979-6AFDE48660E2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36" creationId="{B701131A-31FF-2843-5565-3EBF492E0762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39" creationId="{02083FBF-F364-A444-5B91-1F1C71088402}"/>
          </ac:cxnSpMkLst>
        </pc:cxnChg>
        <pc:cxnChg chg="add del mod">
          <ac:chgData name="Suzuki Daichi" userId="98b0f919-e8c6-4ae6-a7ce-0859a0aeddd6" providerId="ADAL" clId="{D08093E5-18F9-4AC1-B4A4-F19AEB0884C0}" dt="2024-11-11T11:08:00.251" v="3196" actId="478"/>
          <ac:cxnSpMkLst>
            <pc:docMk/>
            <pc:sldMk cId="2252710518" sldId="257"/>
            <ac:cxnSpMk id="56" creationId="{770F713E-F394-FFAB-AEED-F33080BECF03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61" creationId="{08423C84-D90F-578B-B60D-36BB0BD7D18A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65" creationId="{852BBDBA-B6F9-BFA8-42F8-FF22B8DDEC84}"/>
          </ac:cxnSpMkLst>
        </pc:cxnChg>
        <pc:cxnChg chg="add del mod">
          <ac:chgData name="Suzuki Daichi" userId="98b0f919-e8c6-4ae6-a7ce-0859a0aeddd6" providerId="ADAL" clId="{D08093E5-18F9-4AC1-B4A4-F19AEB0884C0}" dt="2024-11-11T11:07:56.301" v="3195" actId="478"/>
          <ac:cxnSpMkLst>
            <pc:docMk/>
            <pc:sldMk cId="2252710518" sldId="257"/>
            <ac:cxnSpMk id="70" creationId="{402C364D-1A3C-43B2-00E3-CA245FFC27BC}"/>
          </ac:cxnSpMkLst>
        </pc:cxnChg>
        <pc:cxnChg chg="add del mod">
          <ac:chgData name="Suzuki Daichi" userId="98b0f919-e8c6-4ae6-a7ce-0859a0aeddd6" providerId="ADAL" clId="{D08093E5-18F9-4AC1-B4A4-F19AEB0884C0}" dt="2024-11-11T11:17:04.691" v="3507" actId="478"/>
          <ac:cxnSpMkLst>
            <pc:docMk/>
            <pc:sldMk cId="2252710518" sldId="257"/>
            <ac:cxnSpMk id="92" creationId="{91789DBD-BB0C-FA25-6D4C-A572736C55C8}"/>
          </ac:cxnSpMkLst>
        </pc:cxnChg>
        <pc:cxnChg chg="add del mod">
          <ac:chgData name="Suzuki Daichi" userId="98b0f919-e8c6-4ae6-a7ce-0859a0aeddd6" providerId="ADAL" clId="{D08093E5-18F9-4AC1-B4A4-F19AEB0884C0}" dt="2024-11-11T11:17:04.691" v="3507" actId="478"/>
          <ac:cxnSpMkLst>
            <pc:docMk/>
            <pc:sldMk cId="2252710518" sldId="257"/>
            <ac:cxnSpMk id="94" creationId="{6B700F87-A8E3-7CF5-42BE-074427E1A1C3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15" creationId="{4F514639-DC92-25ED-9D0C-2F8DD6E3B285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16" creationId="{9A1DB290-ACCA-7C65-B34A-CCFAB70D3E92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19" creationId="{F7640DD5-108D-5096-6DDC-487E771AD6F1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22" creationId="{3C735AC1-223A-5A35-034A-4D175B45B522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25" creationId="{4F9B2B63-1596-963E-1062-58B70BF3AB8F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28" creationId="{4FF090CA-1A53-43D8-D9DD-9F07A19C2AD4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31" creationId="{04E0C34D-7A27-01CC-652D-72D5A609109F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34" creationId="{7CE272F7-960D-2750-2E89-0409D47548ED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37" creationId="{C2D9134A-455F-5B9A-5B01-47145FEE8AE0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40" creationId="{E6E5DC70-7025-EC70-E7FF-FC102B758838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61" creationId="{F9D83D82-58F5-47B0-EB72-0026F752DAB7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64" creationId="{739E08B2-9E61-A7ED-1D5A-D3FE185AFAC8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67" creationId="{0F21D76C-B7D9-42B0-8D55-391DE68ACEA6}"/>
          </ac:cxnSpMkLst>
        </pc:cxnChg>
        <pc:cxnChg chg="add mod">
          <ac:chgData name="Suzuki Daichi" userId="98b0f919-e8c6-4ae6-a7ce-0859a0aeddd6" providerId="ADAL" clId="{D08093E5-18F9-4AC1-B4A4-F19AEB0884C0}" dt="2024-11-11T11:17:23.985" v="3555" actId="1076"/>
          <ac:cxnSpMkLst>
            <pc:docMk/>
            <pc:sldMk cId="2252710518" sldId="257"/>
            <ac:cxnSpMk id="170" creationId="{832380A5-E213-6AB5-63D2-0D4FE6436BD3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190" creationId="{FEE7DA25-DA5D-2EEF-0452-EF6821EBEA3C}"/>
          </ac:cxnSpMkLst>
        </pc:cxnChg>
        <pc:cxnChg chg="add del mod">
          <ac:chgData name="Suzuki Daichi" userId="98b0f919-e8c6-4ae6-a7ce-0859a0aeddd6" providerId="ADAL" clId="{D08093E5-18F9-4AC1-B4A4-F19AEB0884C0}" dt="2024-11-11T11:18:17.542" v="3644" actId="478"/>
          <ac:cxnSpMkLst>
            <pc:docMk/>
            <pc:sldMk cId="2252710518" sldId="257"/>
            <ac:cxnSpMk id="191" creationId="{80046CAE-E348-0BF4-9958-61A1770DA639}"/>
          </ac:cxnSpMkLst>
        </pc:cxnChg>
        <pc:cxnChg chg="add del mod">
          <ac:chgData name="Suzuki Daichi" userId="98b0f919-e8c6-4ae6-a7ce-0859a0aeddd6" providerId="ADAL" clId="{D08093E5-18F9-4AC1-B4A4-F19AEB0884C0}" dt="2024-11-11T11:18:16.440" v="3643" actId="478"/>
          <ac:cxnSpMkLst>
            <pc:docMk/>
            <pc:sldMk cId="2252710518" sldId="257"/>
            <ac:cxnSpMk id="192" creationId="{9F5F7E8D-4D03-FDC3-FD8A-43F1C1A05338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3" creationId="{CE19A1C5-E38A-FCD2-A84D-69D143AAE0A5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4" creationId="{94B89F99-590E-4193-360D-00D3DD4608E2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5" creationId="{692FA4CD-9C08-8C3A-9FD4-696EE5A1CE92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6" creationId="{0DE41FD1-CB2D-D430-D7E9-917F3221232D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7" creationId="{9F6ADC92-AF86-4C7E-CAE5-B64448A562DD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8" creationId="{57543FC9-77A8-4ACF-99E5-ED82F303C3B4}"/>
          </ac:cxnSpMkLst>
        </pc:cxnChg>
        <pc:cxnChg chg="add del mod">
          <ac:chgData name="Suzuki Daichi" userId="98b0f919-e8c6-4ae6-a7ce-0859a0aeddd6" providerId="ADAL" clId="{D08093E5-18F9-4AC1-B4A4-F19AEB0884C0}" dt="2024-11-11T11:18:20.989" v="3645" actId="478"/>
          <ac:cxnSpMkLst>
            <pc:docMk/>
            <pc:sldMk cId="2252710518" sldId="257"/>
            <ac:cxnSpMk id="199" creationId="{5F40FE7F-4123-423F-3E88-B7C36B9BDF30}"/>
          </ac:cxnSpMkLst>
        </pc:cxnChg>
        <pc:cxnChg chg="add del mod">
          <ac:chgData name="Suzuki Daichi" userId="98b0f919-e8c6-4ae6-a7ce-0859a0aeddd6" providerId="ADAL" clId="{D08093E5-18F9-4AC1-B4A4-F19AEB0884C0}" dt="2024-11-11T11:18:33.021" v="3648" actId="478"/>
          <ac:cxnSpMkLst>
            <pc:docMk/>
            <pc:sldMk cId="2252710518" sldId="257"/>
            <ac:cxnSpMk id="206" creationId="{090FC9AA-B832-6234-AB6E-6F57CE4520EA}"/>
          </ac:cxnSpMkLst>
        </pc:cxnChg>
        <pc:cxnChg chg="add del mod">
          <ac:chgData name="Suzuki Daichi" userId="98b0f919-e8c6-4ae6-a7ce-0859a0aeddd6" providerId="ADAL" clId="{D08093E5-18F9-4AC1-B4A4-F19AEB0884C0}" dt="2024-11-11T11:18:33.021" v="3648" actId="478"/>
          <ac:cxnSpMkLst>
            <pc:docMk/>
            <pc:sldMk cId="2252710518" sldId="257"/>
            <ac:cxnSpMk id="207" creationId="{D8080216-FA5C-F3B5-DFA7-BB835636CDCB}"/>
          </ac:cxnSpMkLst>
        </pc:cxnChg>
        <pc:cxnChg chg="add del mod">
          <ac:chgData name="Suzuki Daichi" userId="98b0f919-e8c6-4ae6-a7ce-0859a0aeddd6" providerId="ADAL" clId="{D08093E5-18F9-4AC1-B4A4-F19AEB0884C0}" dt="2024-11-11T11:18:33.021" v="3648" actId="478"/>
          <ac:cxnSpMkLst>
            <pc:docMk/>
            <pc:sldMk cId="2252710518" sldId="257"/>
            <ac:cxnSpMk id="208" creationId="{EBA4F893-512C-E169-0B9B-F81967094761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09" creationId="{98D0112C-1149-3A44-A1C3-A6AB69A4D0A4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16" creationId="{142F677F-E782-0E94-E8C2-3CA39C40D6C2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19" creationId="{7FC20DA6-FA4C-160D-49C2-C5158CE39FE8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22" creationId="{7C3C68B0-5F73-166F-A670-DE61395349DD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35" creationId="{D1DC8311-20A9-CF5B-A1FB-414B3794E83F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39" creationId="{D85E7E3D-1371-5094-9A59-AB7787F009F9}"/>
          </ac:cxnSpMkLst>
        </pc:cxnChg>
        <pc:cxnChg chg="add mod">
          <ac:chgData name="Suzuki Daichi" userId="98b0f919-e8c6-4ae6-a7ce-0859a0aeddd6" providerId="ADAL" clId="{D08093E5-18F9-4AC1-B4A4-F19AEB0884C0}" dt="2024-11-11T11:26:02.849" v="3859" actId="1076"/>
          <ac:cxnSpMkLst>
            <pc:docMk/>
            <pc:sldMk cId="2252710518" sldId="257"/>
            <ac:cxnSpMk id="242" creationId="{BEE02184-B0CE-A58C-FA61-755E7722442C}"/>
          </ac:cxnSpMkLst>
        </pc:cxnChg>
        <pc:cxnChg chg="add mod">
          <ac:chgData name="Suzuki Daichi" userId="98b0f919-e8c6-4ae6-a7ce-0859a0aeddd6" providerId="ADAL" clId="{D08093E5-18F9-4AC1-B4A4-F19AEB0884C0}" dt="2024-11-11T11:26:14.544" v="3861" actId="1076"/>
          <ac:cxnSpMkLst>
            <pc:docMk/>
            <pc:sldMk cId="2252710518" sldId="257"/>
            <ac:cxnSpMk id="255" creationId="{EA55A050-3FE4-CE5B-B5F7-04E160E67B32}"/>
          </ac:cxnSpMkLst>
        </pc:cxnChg>
        <pc:cxnChg chg="add mod">
          <ac:chgData name="Suzuki Daichi" userId="98b0f919-e8c6-4ae6-a7ce-0859a0aeddd6" providerId="ADAL" clId="{D08093E5-18F9-4AC1-B4A4-F19AEB0884C0}" dt="2024-11-11T11:26:14.544" v="3861" actId="1076"/>
          <ac:cxnSpMkLst>
            <pc:docMk/>
            <pc:sldMk cId="2252710518" sldId="257"/>
            <ac:cxnSpMk id="260" creationId="{AF17E2EE-450E-4C06-2241-D15DA43E152A}"/>
          </ac:cxnSpMkLst>
        </pc:cxnChg>
        <pc:cxnChg chg="add del mod">
          <ac:chgData name="Suzuki Daichi" userId="98b0f919-e8c6-4ae6-a7ce-0859a0aeddd6" providerId="ADAL" clId="{D08093E5-18F9-4AC1-B4A4-F19AEB0884C0}" dt="2024-11-11T11:25:05.604" v="3822" actId="478"/>
          <ac:cxnSpMkLst>
            <pc:docMk/>
            <pc:sldMk cId="2252710518" sldId="257"/>
            <ac:cxnSpMk id="263" creationId="{624CDD95-0142-4D16-CB9A-EC59B872F91F}"/>
          </ac:cxnSpMkLst>
        </pc:cxnChg>
        <pc:cxnChg chg="add mod">
          <ac:chgData name="Suzuki Daichi" userId="98b0f919-e8c6-4ae6-a7ce-0859a0aeddd6" providerId="ADAL" clId="{D08093E5-18F9-4AC1-B4A4-F19AEB0884C0}" dt="2024-11-11T11:26:07.505" v="3860" actId="1076"/>
          <ac:cxnSpMkLst>
            <pc:docMk/>
            <pc:sldMk cId="2252710518" sldId="257"/>
            <ac:cxnSpMk id="270" creationId="{F1192806-ECA4-CA32-19C6-0BE449DEB952}"/>
          </ac:cxnSpMkLst>
        </pc:cxnChg>
        <pc:cxnChg chg="add mod">
          <ac:chgData name="Suzuki Daichi" userId="98b0f919-e8c6-4ae6-a7ce-0859a0aeddd6" providerId="ADAL" clId="{D08093E5-18F9-4AC1-B4A4-F19AEB0884C0}" dt="2024-11-11T11:26:07.505" v="3860" actId="1076"/>
          <ac:cxnSpMkLst>
            <pc:docMk/>
            <pc:sldMk cId="2252710518" sldId="257"/>
            <ac:cxnSpMk id="274" creationId="{C32C4A80-7558-A85C-07E1-5E7791E48C77}"/>
          </ac:cxnSpMkLst>
        </pc:cxnChg>
        <pc:cxnChg chg="add mod">
          <ac:chgData name="Suzuki Daichi" userId="98b0f919-e8c6-4ae6-a7ce-0859a0aeddd6" providerId="ADAL" clId="{D08093E5-18F9-4AC1-B4A4-F19AEB0884C0}" dt="2024-11-11T11:26:07.505" v="3860" actId="1076"/>
          <ac:cxnSpMkLst>
            <pc:docMk/>
            <pc:sldMk cId="2252710518" sldId="257"/>
            <ac:cxnSpMk id="275" creationId="{24AA69AC-1F14-CBA1-41B7-9DBDD618FF6D}"/>
          </ac:cxnSpMkLst>
        </pc:cxnChg>
        <pc:cxnChg chg="add mod">
          <ac:chgData name="Suzuki Daichi" userId="98b0f919-e8c6-4ae6-a7ce-0859a0aeddd6" providerId="ADAL" clId="{D08093E5-18F9-4AC1-B4A4-F19AEB0884C0}" dt="2024-11-11T11:26:07.505" v="3860" actId="1076"/>
          <ac:cxnSpMkLst>
            <pc:docMk/>
            <pc:sldMk cId="2252710518" sldId="257"/>
            <ac:cxnSpMk id="276" creationId="{779953F0-F700-0192-3118-C35478170E12}"/>
          </ac:cxnSpMkLst>
        </pc:cxnChg>
        <pc:cxnChg chg="add mod">
          <ac:chgData name="Suzuki Daichi" userId="98b0f919-e8c6-4ae6-a7ce-0859a0aeddd6" providerId="ADAL" clId="{D08093E5-18F9-4AC1-B4A4-F19AEB0884C0}" dt="2024-11-11T11:26:27.146" v="3865" actId="14100"/>
          <ac:cxnSpMkLst>
            <pc:docMk/>
            <pc:sldMk cId="2252710518" sldId="257"/>
            <ac:cxnSpMk id="290" creationId="{D92CE02A-13F0-4BE3-0F18-A5CC2BC926A3}"/>
          </ac:cxnSpMkLst>
        </pc:cxnChg>
      </pc:sldChg>
      <pc:sldChg chg="addSp delSp modSp new mod">
        <pc:chgData name="Suzuki Daichi" userId="98b0f919-e8c6-4ae6-a7ce-0859a0aeddd6" providerId="ADAL" clId="{D08093E5-18F9-4AC1-B4A4-F19AEB0884C0}" dt="2024-11-12T02:44:26.707" v="4689" actId="14100"/>
        <pc:sldMkLst>
          <pc:docMk/>
          <pc:sldMk cId="58292967" sldId="258"/>
        </pc:sldMkLst>
        <pc:spChg chg="add del mod">
          <ac:chgData name="Suzuki Daichi" userId="98b0f919-e8c6-4ae6-a7ce-0859a0aeddd6" providerId="ADAL" clId="{D08093E5-18F9-4AC1-B4A4-F19AEB0884C0}" dt="2024-11-11T10:55:06.327" v="2496" actId="21"/>
          <ac:spMkLst>
            <pc:docMk/>
            <pc:sldMk cId="58292967" sldId="258"/>
            <ac:spMk id="2" creationId="{499695F7-06E1-400A-30CD-023252F81FD9}"/>
          </ac:spMkLst>
        </pc:spChg>
        <pc:spChg chg="add del mod">
          <ac:chgData name="Suzuki Daichi" userId="98b0f919-e8c6-4ae6-a7ce-0859a0aeddd6" providerId="ADAL" clId="{D08093E5-18F9-4AC1-B4A4-F19AEB0884C0}" dt="2024-11-11T10:55:06.327" v="2496" actId="21"/>
          <ac:spMkLst>
            <pc:docMk/>
            <pc:sldMk cId="58292967" sldId="258"/>
            <ac:spMk id="3" creationId="{C9C84EBF-D7CC-346C-DA24-0029CCC5230F}"/>
          </ac:spMkLst>
        </pc:spChg>
        <pc:spChg chg="add del mod">
          <ac:chgData name="Suzuki Daichi" userId="98b0f919-e8c6-4ae6-a7ce-0859a0aeddd6" providerId="ADAL" clId="{D08093E5-18F9-4AC1-B4A4-F19AEB0884C0}" dt="2024-11-11T10:55:06.327" v="2496" actId="21"/>
          <ac:spMkLst>
            <pc:docMk/>
            <pc:sldMk cId="58292967" sldId="258"/>
            <ac:spMk id="4" creationId="{DBE3919A-D266-9DFF-4E34-D04711E84408}"/>
          </ac:spMkLst>
        </pc:spChg>
        <pc:spChg chg="add del mod">
          <ac:chgData name="Suzuki Daichi" userId="98b0f919-e8c6-4ae6-a7ce-0859a0aeddd6" providerId="ADAL" clId="{D08093E5-18F9-4AC1-B4A4-F19AEB0884C0}" dt="2024-11-11T10:55:06.327" v="2496" actId="21"/>
          <ac:spMkLst>
            <pc:docMk/>
            <pc:sldMk cId="58292967" sldId="258"/>
            <ac:spMk id="5" creationId="{1C7C4BBE-120B-9E73-4A32-3A3E555F4412}"/>
          </ac:spMkLst>
        </pc:spChg>
        <pc:spChg chg="add del mod">
          <ac:chgData name="Suzuki Daichi" userId="98b0f919-e8c6-4ae6-a7ce-0859a0aeddd6" providerId="ADAL" clId="{D08093E5-18F9-4AC1-B4A4-F19AEB0884C0}" dt="2024-11-11T10:55:06.327" v="2496" actId="21"/>
          <ac:spMkLst>
            <pc:docMk/>
            <pc:sldMk cId="58292967" sldId="258"/>
            <ac:spMk id="9" creationId="{51E2C51F-D193-145B-C364-6EA60DC44873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13" creationId="{5BCC03E7-E652-BEE5-7672-CF5E28375CBC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14" creationId="{7E867528-AC47-7FF3-220E-F05FFF56BC1B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15" creationId="{4D9A2FAD-3AE7-B4B7-FE25-B424A90E305B}"/>
          </ac:spMkLst>
        </pc:spChg>
        <pc:spChg chg="add mod">
          <ac:chgData name="Suzuki Daichi" userId="98b0f919-e8c6-4ae6-a7ce-0859a0aeddd6" providerId="ADAL" clId="{D08093E5-18F9-4AC1-B4A4-F19AEB0884C0}" dt="2024-11-11T10:58:00.067" v="2643" actId="164"/>
          <ac:spMkLst>
            <pc:docMk/>
            <pc:sldMk cId="58292967" sldId="258"/>
            <ac:spMk id="16" creationId="{F6FC63AC-453C-9C2D-44B8-5022844214D0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17" creationId="{53187132-323A-5E4A-AEA6-7D395532CD3E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18" creationId="{7DA6A6BB-5AE1-D92C-FE4F-272CF82D3B75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21" creationId="{E68A8AB1-20C9-380B-7AFE-A24C8E2AAB2F}"/>
          </ac:spMkLst>
        </pc:spChg>
        <pc:spChg chg="add mod">
          <ac:chgData name="Suzuki Daichi" userId="98b0f919-e8c6-4ae6-a7ce-0859a0aeddd6" providerId="ADAL" clId="{D08093E5-18F9-4AC1-B4A4-F19AEB0884C0}" dt="2024-11-11T11:15:45.877" v="3486" actId="14100"/>
          <ac:spMkLst>
            <pc:docMk/>
            <pc:sldMk cId="58292967" sldId="258"/>
            <ac:spMk id="22" creationId="{9945398F-6B01-AC32-C7EE-7DE3E8CB42AA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23" creationId="{C07FEDA0-FFAF-B2A5-C6BB-44A42C949301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24" creationId="{032DBF76-4D9D-36AF-AC2B-8C70C86D4136}"/>
          </ac:spMkLst>
        </pc:spChg>
        <pc:spChg chg="add mod ord">
          <ac:chgData name="Suzuki Daichi" userId="98b0f919-e8c6-4ae6-a7ce-0859a0aeddd6" providerId="ADAL" clId="{D08093E5-18F9-4AC1-B4A4-F19AEB0884C0}" dt="2024-11-11T11:06:38.427" v="3176" actId="1076"/>
          <ac:spMkLst>
            <pc:docMk/>
            <pc:sldMk cId="58292967" sldId="258"/>
            <ac:spMk id="25" creationId="{5BE2FB82-2292-F93D-E87F-A1D3C34516F2}"/>
          </ac:spMkLst>
        </pc:spChg>
        <pc:spChg chg="add del mod ord">
          <ac:chgData name="Suzuki Daichi" userId="98b0f919-e8c6-4ae6-a7ce-0859a0aeddd6" providerId="ADAL" clId="{D08093E5-18F9-4AC1-B4A4-F19AEB0884C0}" dt="2024-11-11T10:59:16.443" v="2742" actId="478"/>
          <ac:spMkLst>
            <pc:docMk/>
            <pc:sldMk cId="58292967" sldId="258"/>
            <ac:spMk id="26" creationId="{7E87FBD1-F078-9943-2497-3C200D32519D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27" creationId="{6460D7EB-A346-956A-5202-A8E233A06C1B}"/>
          </ac:spMkLst>
        </pc:spChg>
        <pc:spChg chg="add mod">
          <ac:chgData name="Suzuki Daichi" userId="98b0f919-e8c6-4ae6-a7ce-0859a0aeddd6" providerId="ADAL" clId="{D08093E5-18F9-4AC1-B4A4-F19AEB0884C0}" dt="2024-11-11T11:05:06.713" v="3104" actId="1076"/>
          <ac:spMkLst>
            <pc:docMk/>
            <pc:sldMk cId="58292967" sldId="258"/>
            <ac:spMk id="28" creationId="{C6B88FBD-C60B-94A9-3505-A2070B57B2D4}"/>
          </ac:spMkLst>
        </pc:spChg>
        <pc:spChg chg="add mod">
          <ac:chgData name="Suzuki Daichi" userId="98b0f919-e8c6-4ae6-a7ce-0859a0aeddd6" providerId="ADAL" clId="{D08093E5-18F9-4AC1-B4A4-F19AEB0884C0}" dt="2024-11-11T11:15:39.779" v="3484" actId="14100"/>
          <ac:spMkLst>
            <pc:docMk/>
            <pc:sldMk cId="58292967" sldId="258"/>
            <ac:spMk id="29" creationId="{45E21D50-6833-A2F7-89A5-DF4408AD20DB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0" creationId="{B292E958-74B2-FFF4-B48E-B4622915E533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1" creationId="{A600A860-C012-6535-90D5-89EEE76F62F1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2" creationId="{7079691A-2C87-B916-C5F8-9593AC0D241E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3" creationId="{2D3B13BA-43C3-E536-C986-6DBE58794F0C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4" creationId="{82D4BF1C-AE4F-7F35-9497-B97803A6DB58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5" creationId="{90CA28DB-DA92-1457-01E7-25E3951D6070}"/>
          </ac:spMkLst>
        </pc:spChg>
        <pc:spChg chg="add del mod">
          <ac:chgData name="Suzuki Daichi" userId="98b0f919-e8c6-4ae6-a7ce-0859a0aeddd6" providerId="ADAL" clId="{D08093E5-18F9-4AC1-B4A4-F19AEB0884C0}" dt="2024-11-11T10:48:50.887" v="2255" actId="478"/>
          <ac:spMkLst>
            <pc:docMk/>
            <pc:sldMk cId="58292967" sldId="258"/>
            <ac:spMk id="36" creationId="{95058AF5-D08C-CBD9-101D-86204C4D42BE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37" creationId="{46330640-177E-D655-9544-E0CE79CF6CEC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38" creationId="{216943DC-590E-18D9-50A3-D6A91CC4CE4F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39" creationId="{477C8263-7392-D633-37EF-9F4C8E4E7DDA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40" creationId="{3D118920-9D0C-6E79-D19C-8C91912F6122}"/>
          </ac:spMkLst>
        </pc:spChg>
        <pc:spChg chg="add del mod">
          <ac:chgData name="Suzuki Daichi" userId="98b0f919-e8c6-4ae6-a7ce-0859a0aeddd6" providerId="ADAL" clId="{D08093E5-18F9-4AC1-B4A4-F19AEB0884C0}" dt="2024-11-11T11:01:22.301" v="2935" actId="478"/>
          <ac:spMkLst>
            <pc:docMk/>
            <pc:sldMk cId="58292967" sldId="258"/>
            <ac:spMk id="41" creationId="{AE00F41A-09DB-5965-7D4C-F7D1302A1CC6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42" creationId="{1D5DEB30-6CEC-03F4-0EFC-DA18E9A9DE1B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43" creationId="{DF5F7860-5911-FA4E-5354-BFF97322C234}"/>
          </ac:spMkLst>
        </pc:spChg>
        <pc:spChg chg="add del mod">
          <ac:chgData name="Suzuki Daichi" userId="98b0f919-e8c6-4ae6-a7ce-0859a0aeddd6" providerId="ADAL" clId="{D08093E5-18F9-4AC1-B4A4-F19AEB0884C0}" dt="2024-11-11T10:49:33.999" v="2267" actId="478"/>
          <ac:spMkLst>
            <pc:docMk/>
            <pc:sldMk cId="58292967" sldId="258"/>
            <ac:spMk id="44" creationId="{FB1135D8-1008-5910-5974-70401FA513A2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45" creationId="{B733E70A-E928-7B25-3A29-66BBA7DB7319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46" creationId="{0F28BCEB-1CA7-A5A9-7785-940D7B090B49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47" creationId="{841D04FC-D267-4B07-5E96-4BAE9BCBC7AA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48" creationId="{BF723368-292F-F00A-E58B-9F5AEE6378AF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49" creationId="{FC50658C-C09B-FDB8-0FD9-20521C0A0096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50" creationId="{C33D763B-793B-F4B2-58A0-E5C794F22648}"/>
          </ac:spMkLst>
        </pc:spChg>
        <pc:spChg chg="add del mod">
          <ac:chgData name="Suzuki Daichi" userId="98b0f919-e8c6-4ae6-a7ce-0859a0aeddd6" providerId="ADAL" clId="{D08093E5-18F9-4AC1-B4A4-F19AEB0884C0}" dt="2024-11-11T10:55:24.486" v="2500" actId="478"/>
          <ac:spMkLst>
            <pc:docMk/>
            <pc:sldMk cId="58292967" sldId="258"/>
            <ac:spMk id="51" creationId="{BA6C8CA5-A28F-EDCE-8D4A-6A995F69E079}"/>
          </ac:spMkLst>
        </pc:spChg>
        <pc:spChg chg="add del mod">
          <ac:chgData name="Suzuki Daichi" userId="98b0f919-e8c6-4ae6-a7ce-0859a0aeddd6" providerId="ADAL" clId="{D08093E5-18F9-4AC1-B4A4-F19AEB0884C0}" dt="2024-11-11T10:50:43.478" v="2283"/>
          <ac:spMkLst>
            <pc:docMk/>
            <pc:sldMk cId="58292967" sldId="258"/>
            <ac:spMk id="52" creationId="{F1134423-BB0E-3F63-5048-D8F530E9DE5D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53" creationId="{88DA444F-1CBC-D925-DEA0-56FC2CFFBDCF}"/>
          </ac:spMkLst>
        </pc:spChg>
        <pc:spChg chg="add mod">
          <ac:chgData name="Suzuki Daichi" userId="98b0f919-e8c6-4ae6-a7ce-0859a0aeddd6" providerId="ADAL" clId="{D08093E5-18F9-4AC1-B4A4-F19AEB0884C0}" dt="2024-11-11T11:06:38.427" v="3176" actId="1076"/>
          <ac:spMkLst>
            <pc:docMk/>
            <pc:sldMk cId="58292967" sldId="258"/>
            <ac:spMk id="54" creationId="{35B637D3-FEFF-77A9-94A6-5E868DA4EAAE}"/>
          </ac:spMkLst>
        </pc:spChg>
        <pc:spChg chg="add mod">
          <ac:chgData name="Suzuki Daichi" userId="98b0f919-e8c6-4ae6-a7ce-0859a0aeddd6" providerId="ADAL" clId="{D08093E5-18F9-4AC1-B4A4-F19AEB0884C0}" dt="2024-11-11T11:06:38.427" v="3176" actId="1076"/>
          <ac:spMkLst>
            <pc:docMk/>
            <pc:sldMk cId="58292967" sldId="258"/>
            <ac:spMk id="55" creationId="{A9BE8D1F-26B0-A15A-51BB-7D77281DB2F6}"/>
          </ac:spMkLst>
        </pc:spChg>
        <pc:spChg chg="add mod">
          <ac:chgData name="Suzuki Daichi" userId="98b0f919-e8c6-4ae6-a7ce-0859a0aeddd6" providerId="ADAL" clId="{D08093E5-18F9-4AC1-B4A4-F19AEB0884C0}" dt="2024-11-11T11:06:38.427" v="3176" actId="1076"/>
          <ac:spMkLst>
            <pc:docMk/>
            <pc:sldMk cId="58292967" sldId="258"/>
            <ac:spMk id="56" creationId="{4816E98B-FBB5-2599-F14B-3D1F82B33546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57" creationId="{FBC95A81-4E0B-3327-44EB-EEFF0748EDC3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58" creationId="{8B5B34BC-C56E-2988-4E1F-C929F054266B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59" creationId="{AF3B74E6-63A6-592F-8AA0-F0BB8EDB113A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0" creationId="{A45B0107-EC07-D9FB-070F-7CE1611D3CA9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1" creationId="{3BEDB010-9145-142C-312F-E609F27D4533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2" creationId="{8FA8DB7C-33C4-B838-B36B-BFA87FEBE419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3" creationId="{78425838-0E86-97E3-DC85-5055E353A41B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4" creationId="{056315BF-2AE8-52A3-4D4D-36448982CDC2}"/>
          </ac:spMkLst>
        </pc:spChg>
        <pc:spChg chg="add mod">
          <ac:chgData name="Suzuki Daichi" userId="98b0f919-e8c6-4ae6-a7ce-0859a0aeddd6" providerId="ADAL" clId="{D08093E5-18F9-4AC1-B4A4-F19AEB0884C0}" dt="2024-11-11T10:54:17.162" v="2445"/>
          <ac:spMkLst>
            <pc:docMk/>
            <pc:sldMk cId="58292967" sldId="258"/>
            <ac:spMk id="65" creationId="{1D7F57D2-536F-BF28-5417-E0A87CA4BD65}"/>
          </ac:spMkLst>
        </pc:spChg>
        <pc:spChg chg="add del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6" creationId="{9BD95A88-C333-AD0B-1CB2-06157D50B885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7" creationId="{E296A32E-1D5D-2F1B-0435-087F58F5D90B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68" creationId="{AEF9515B-6C1A-13E1-B23A-182A1B24F932}"/>
          </ac:spMkLst>
        </pc:spChg>
        <pc:spChg chg="add mod">
          <ac:chgData name="Suzuki Daichi" userId="98b0f919-e8c6-4ae6-a7ce-0859a0aeddd6" providerId="ADAL" clId="{D08093E5-18F9-4AC1-B4A4-F19AEB0884C0}" dt="2024-11-11T11:15:43.558" v="3485" actId="1076"/>
          <ac:spMkLst>
            <pc:docMk/>
            <pc:sldMk cId="58292967" sldId="258"/>
            <ac:spMk id="69" creationId="{227A4D65-AD76-FD79-3341-D54379BF9C2E}"/>
          </ac:spMkLst>
        </pc:spChg>
        <pc:spChg chg="add mod">
          <ac:chgData name="Suzuki Daichi" userId="98b0f919-e8c6-4ae6-a7ce-0859a0aeddd6" providerId="ADAL" clId="{D08093E5-18F9-4AC1-B4A4-F19AEB0884C0}" dt="2024-11-11T11:04:39.284" v="3099" actId="1076"/>
          <ac:spMkLst>
            <pc:docMk/>
            <pc:sldMk cId="58292967" sldId="258"/>
            <ac:spMk id="70" creationId="{38E885E4-03A0-F1F5-607E-A86D476B6F06}"/>
          </ac:spMkLst>
        </pc:spChg>
        <pc:spChg chg="add mod">
          <ac:chgData name="Suzuki Daichi" userId="98b0f919-e8c6-4ae6-a7ce-0859a0aeddd6" providerId="ADAL" clId="{D08093E5-18F9-4AC1-B4A4-F19AEB0884C0}" dt="2024-11-11T11:04:42.479" v="3100" actId="1076"/>
          <ac:spMkLst>
            <pc:docMk/>
            <pc:sldMk cId="58292967" sldId="258"/>
            <ac:spMk id="71" creationId="{BC46B2E2-9645-759C-CF6B-F90BFBC0878C}"/>
          </ac:spMkLst>
        </pc:spChg>
        <pc:spChg chg="add mod">
          <ac:chgData name="Suzuki Daichi" userId="98b0f919-e8c6-4ae6-a7ce-0859a0aeddd6" providerId="ADAL" clId="{D08093E5-18F9-4AC1-B4A4-F19AEB0884C0}" dt="2024-11-11T11:04:47.984" v="3101" actId="1076"/>
          <ac:spMkLst>
            <pc:docMk/>
            <pc:sldMk cId="58292967" sldId="258"/>
            <ac:spMk id="72" creationId="{C4219AC2-E0F5-C396-FF8C-C1AA4DEF9A1E}"/>
          </ac:spMkLst>
        </pc:spChg>
        <pc:spChg chg="add mod">
          <ac:chgData name="Suzuki Daichi" userId="98b0f919-e8c6-4ae6-a7ce-0859a0aeddd6" providerId="ADAL" clId="{D08093E5-18F9-4AC1-B4A4-F19AEB0884C0}" dt="2024-11-11T10:58:00.067" v="2643" actId="164"/>
          <ac:spMkLst>
            <pc:docMk/>
            <pc:sldMk cId="58292967" sldId="258"/>
            <ac:spMk id="73" creationId="{4218949B-3C46-1470-753B-50BFD16E8090}"/>
          </ac:spMkLst>
        </pc:spChg>
        <pc:spChg chg="add mod">
          <ac:chgData name="Suzuki Daichi" userId="98b0f919-e8c6-4ae6-a7ce-0859a0aeddd6" providerId="ADAL" clId="{D08093E5-18F9-4AC1-B4A4-F19AEB0884C0}" dt="2024-11-11T11:04:50.455" v="3102" actId="14100"/>
          <ac:spMkLst>
            <pc:docMk/>
            <pc:sldMk cId="58292967" sldId="258"/>
            <ac:spMk id="74" creationId="{760FA117-0D56-FD03-BE96-A8A2637EBDEC}"/>
          </ac:spMkLst>
        </pc:spChg>
        <pc:spChg chg="add mod">
          <ac:chgData name="Suzuki Daichi" userId="98b0f919-e8c6-4ae6-a7ce-0859a0aeddd6" providerId="ADAL" clId="{D08093E5-18F9-4AC1-B4A4-F19AEB0884C0}" dt="2024-11-11T10:57:42.984" v="2639" actId="571"/>
          <ac:spMkLst>
            <pc:docMk/>
            <pc:sldMk cId="58292967" sldId="258"/>
            <ac:spMk id="75" creationId="{C395B684-64B2-5427-26FA-6A8D45C0E127}"/>
          </ac:spMkLst>
        </pc:spChg>
        <pc:spChg chg="add mod">
          <ac:chgData name="Suzuki Daichi" userId="98b0f919-e8c6-4ae6-a7ce-0859a0aeddd6" providerId="ADAL" clId="{D08093E5-18F9-4AC1-B4A4-F19AEB0884C0}" dt="2024-11-11T10:57:42.984" v="2639" actId="571"/>
          <ac:spMkLst>
            <pc:docMk/>
            <pc:sldMk cId="58292967" sldId="258"/>
            <ac:spMk id="76" creationId="{AEFC5286-676F-881D-9FC9-BBDB4C9CB89D}"/>
          </ac:spMkLst>
        </pc:spChg>
        <pc:spChg chg="add mod">
          <ac:chgData name="Suzuki Daichi" userId="98b0f919-e8c6-4ae6-a7ce-0859a0aeddd6" providerId="ADAL" clId="{D08093E5-18F9-4AC1-B4A4-F19AEB0884C0}" dt="2024-11-11T11:27:11.351" v="3866" actId="1076"/>
          <ac:spMkLst>
            <pc:docMk/>
            <pc:sldMk cId="58292967" sldId="258"/>
            <ac:spMk id="78" creationId="{AA456F27-A975-9ED6-BBDC-FDD9B2B82A43}"/>
          </ac:spMkLst>
        </pc:spChg>
        <pc:spChg chg="add mod">
          <ac:chgData name="Suzuki Daichi" userId="98b0f919-e8c6-4ae6-a7ce-0859a0aeddd6" providerId="ADAL" clId="{D08093E5-18F9-4AC1-B4A4-F19AEB0884C0}" dt="2024-11-11T11:06:09.410" v="3168" actId="404"/>
          <ac:spMkLst>
            <pc:docMk/>
            <pc:sldMk cId="58292967" sldId="258"/>
            <ac:spMk id="84" creationId="{F5C04D81-02EC-A4C7-A1B2-A2DD977BFE72}"/>
          </ac:spMkLst>
        </pc:spChg>
        <pc:spChg chg="add mod">
          <ac:chgData name="Suzuki Daichi" userId="98b0f919-e8c6-4ae6-a7ce-0859a0aeddd6" providerId="ADAL" clId="{D08093E5-18F9-4AC1-B4A4-F19AEB0884C0}" dt="2024-11-11T11:16:27.217" v="3496" actId="1076"/>
          <ac:spMkLst>
            <pc:docMk/>
            <pc:sldMk cId="58292967" sldId="258"/>
            <ac:spMk id="88" creationId="{8084D853-2627-C643-8FB5-1CE16C7551F3}"/>
          </ac:spMkLst>
        </pc:spChg>
        <pc:spChg chg="add del mod">
          <ac:chgData name="Suzuki Daichi" userId="98b0f919-e8c6-4ae6-a7ce-0859a0aeddd6" providerId="ADAL" clId="{D08093E5-18F9-4AC1-B4A4-F19AEB0884C0}" dt="2024-11-11T11:05:55.596" v="3119" actId="478"/>
          <ac:spMkLst>
            <pc:docMk/>
            <pc:sldMk cId="58292967" sldId="258"/>
            <ac:spMk id="98" creationId="{D860E658-195D-903C-F55B-EAFF7AE7452D}"/>
          </ac:spMkLst>
        </pc:spChg>
        <pc:spChg chg="add mod">
          <ac:chgData name="Suzuki Daichi" userId="98b0f919-e8c6-4ae6-a7ce-0859a0aeddd6" providerId="ADAL" clId="{D08093E5-18F9-4AC1-B4A4-F19AEB0884C0}" dt="2024-11-11T11:44:54.788" v="4634" actId="1076"/>
          <ac:spMkLst>
            <pc:docMk/>
            <pc:sldMk cId="58292967" sldId="258"/>
            <ac:spMk id="107" creationId="{D69DA9A2-D0AA-92FA-9B0E-1C5E5B0C31FF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111" creationId="{1E0D8B23-6615-40AF-8581-14300581AC2C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112" creationId="{C1033507-AB22-D4F7-9F0B-FE742979934A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114" creationId="{98B17DF0-1CF2-FB9B-028F-CD65A7446A7F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115" creationId="{06BCE1BB-F428-A7D5-9884-04BA86B65078}"/>
          </ac:spMkLst>
        </pc:spChg>
        <pc:spChg chg="add mod">
          <ac:chgData name="Suzuki Daichi" userId="98b0f919-e8c6-4ae6-a7ce-0859a0aeddd6" providerId="ADAL" clId="{D08093E5-18F9-4AC1-B4A4-F19AEB0884C0}" dt="2024-11-11T11:15:30.246" v="3482" actId="1076"/>
          <ac:spMkLst>
            <pc:docMk/>
            <pc:sldMk cId="58292967" sldId="258"/>
            <ac:spMk id="116" creationId="{1D904EEA-11A2-824A-6BCF-3AB184FDCA94}"/>
          </ac:spMkLst>
        </pc:spChg>
        <pc:spChg chg="add del mod">
          <ac:chgData name="Suzuki Daichi" userId="98b0f919-e8c6-4ae6-a7ce-0859a0aeddd6" providerId="ADAL" clId="{D08093E5-18F9-4AC1-B4A4-F19AEB0884C0}" dt="2024-11-11T11:44:33.842" v="4630"/>
          <ac:spMkLst>
            <pc:docMk/>
            <pc:sldMk cId="58292967" sldId="258"/>
            <ac:spMk id="145" creationId="{6538044A-378C-9E9C-D585-BE41E5E34ECB}"/>
          </ac:spMkLst>
        </pc:spChg>
        <pc:grpChg chg="add mod">
          <ac:chgData name="Suzuki Daichi" userId="98b0f919-e8c6-4ae6-a7ce-0859a0aeddd6" providerId="ADAL" clId="{D08093E5-18F9-4AC1-B4A4-F19AEB0884C0}" dt="2024-11-11T11:05:20.443" v="3109" actId="1076"/>
          <ac:grpSpMkLst>
            <pc:docMk/>
            <pc:sldMk cId="58292967" sldId="258"/>
            <ac:grpSpMk id="77" creationId="{E88BA646-5436-668A-3CB5-D09E69E1DC91}"/>
          </ac:grpSpMkLst>
        </pc:grpChg>
        <pc:picChg chg="add mod ord">
          <ac:chgData name="Suzuki Daichi" userId="98b0f919-e8c6-4ae6-a7ce-0859a0aeddd6" providerId="ADAL" clId="{D08093E5-18F9-4AC1-B4A4-F19AEB0884C0}" dt="2024-11-12T02:44:26.707" v="4689" actId="14100"/>
          <ac:picMkLst>
            <pc:docMk/>
            <pc:sldMk cId="58292967" sldId="258"/>
            <ac:picMk id="143" creationId="{CCDE907F-711C-C116-A6F7-C6C9C12805BB}"/>
          </ac:picMkLst>
        </pc:picChg>
        <pc:cxnChg chg="add del mod">
          <ac:chgData name="Suzuki Daichi" userId="98b0f919-e8c6-4ae6-a7ce-0859a0aeddd6" providerId="ADAL" clId="{D08093E5-18F9-4AC1-B4A4-F19AEB0884C0}" dt="2024-11-11T10:55:06.327" v="2496" actId="21"/>
          <ac:cxnSpMkLst>
            <pc:docMk/>
            <pc:sldMk cId="58292967" sldId="258"/>
            <ac:cxnSpMk id="7" creationId="{91789DBD-BB0C-FA25-6D4C-A572736C55C8}"/>
          </ac:cxnSpMkLst>
        </pc:cxnChg>
        <pc:cxnChg chg="add del mod">
          <ac:chgData name="Suzuki Daichi" userId="98b0f919-e8c6-4ae6-a7ce-0859a0aeddd6" providerId="ADAL" clId="{D08093E5-18F9-4AC1-B4A4-F19AEB0884C0}" dt="2024-11-11T10:55:06.327" v="2496" actId="21"/>
          <ac:cxnSpMkLst>
            <pc:docMk/>
            <pc:sldMk cId="58292967" sldId="258"/>
            <ac:cxnSpMk id="10" creationId="{6B700F87-A8E3-7CF5-42BE-074427E1A1C3}"/>
          </ac:cxnSpMkLst>
        </pc:cxnChg>
        <pc:cxnChg chg="add mod">
          <ac:chgData name="Suzuki Daichi" userId="98b0f919-e8c6-4ae6-a7ce-0859a0aeddd6" providerId="ADAL" clId="{D08093E5-18F9-4AC1-B4A4-F19AEB0884C0}" dt="2024-11-11T11:05:25.793" v="3111" actId="14100"/>
          <ac:cxnSpMkLst>
            <pc:docMk/>
            <pc:sldMk cId="58292967" sldId="258"/>
            <ac:cxnSpMk id="20" creationId="{93B3E920-CAEA-96F1-95B5-FAA1ED0AC8EA}"/>
          </ac:cxnSpMkLst>
        </pc:cxnChg>
        <pc:cxnChg chg="add mod">
          <ac:chgData name="Suzuki Daichi" userId="98b0f919-e8c6-4ae6-a7ce-0859a0aeddd6" providerId="ADAL" clId="{D08093E5-18F9-4AC1-B4A4-F19AEB0884C0}" dt="2024-11-11T11:27:11.351" v="3866" actId="1076"/>
          <ac:cxnSpMkLst>
            <pc:docMk/>
            <pc:sldMk cId="58292967" sldId="258"/>
            <ac:cxnSpMk id="80" creationId="{76D2B509-0C4D-AE0F-5914-B13C796E9A34}"/>
          </ac:cxnSpMkLst>
        </pc:cxnChg>
        <pc:cxnChg chg="add mod">
          <ac:chgData name="Suzuki Daichi" userId="98b0f919-e8c6-4ae6-a7ce-0859a0aeddd6" providerId="ADAL" clId="{D08093E5-18F9-4AC1-B4A4-F19AEB0884C0}" dt="2024-11-11T11:27:11.351" v="3866" actId="1076"/>
          <ac:cxnSpMkLst>
            <pc:docMk/>
            <pc:sldMk cId="58292967" sldId="258"/>
            <ac:cxnSpMk id="81" creationId="{47EC39C1-CBD4-8687-42F0-AFEA5942AEC7}"/>
          </ac:cxnSpMkLst>
        </pc:cxnChg>
        <pc:cxnChg chg="add mod">
          <ac:chgData name="Suzuki Daichi" userId="98b0f919-e8c6-4ae6-a7ce-0859a0aeddd6" providerId="ADAL" clId="{D08093E5-18F9-4AC1-B4A4-F19AEB0884C0}" dt="2024-11-11T11:16:49.957" v="3506" actId="14100"/>
          <ac:cxnSpMkLst>
            <pc:docMk/>
            <pc:sldMk cId="58292967" sldId="258"/>
            <ac:cxnSpMk id="85" creationId="{881DE7DC-A01B-C481-3FF3-19E793D25A37}"/>
          </ac:cxnSpMkLst>
        </pc:cxnChg>
        <pc:cxnChg chg="add mod">
          <ac:chgData name="Suzuki Daichi" userId="98b0f919-e8c6-4ae6-a7ce-0859a0aeddd6" providerId="ADAL" clId="{D08093E5-18F9-4AC1-B4A4-F19AEB0884C0}" dt="2024-11-11T11:16:41.499" v="3503" actId="14100"/>
          <ac:cxnSpMkLst>
            <pc:docMk/>
            <pc:sldMk cId="58292967" sldId="258"/>
            <ac:cxnSpMk id="89" creationId="{96001977-CBBB-D569-56D5-F2431624A8FB}"/>
          </ac:cxnSpMkLst>
        </pc:cxnChg>
        <pc:cxnChg chg="add mod">
          <ac:chgData name="Suzuki Daichi" userId="98b0f919-e8c6-4ae6-a7ce-0859a0aeddd6" providerId="ADAL" clId="{D08093E5-18F9-4AC1-B4A4-F19AEB0884C0}" dt="2024-11-11T11:06:44.362" v="3177" actId="14100"/>
          <ac:cxnSpMkLst>
            <pc:docMk/>
            <pc:sldMk cId="58292967" sldId="258"/>
            <ac:cxnSpMk id="99" creationId="{60BA9399-AD03-916F-4FC7-0C4CC6E87893}"/>
          </ac:cxnSpMkLst>
        </pc:cxnChg>
        <pc:cxnChg chg="add mod">
          <ac:chgData name="Suzuki Daichi" userId="98b0f919-e8c6-4ae6-a7ce-0859a0aeddd6" providerId="ADAL" clId="{D08093E5-18F9-4AC1-B4A4-F19AEB0884C0}" dt="2024-11-11T11:16:29.093" v="3497" actId="14100"/>
          <ac:cxnSpMkLst>
            <pc:docMk/>
            <pc:sldMk cId="58292967" sldId="258"/>
            <ac:cxnSpMk id="127" creationId="{A3C85365-EE88-2287-AF42-4A39B87B305A}"/>
          </ac:cxnSpMkLst>
        </pc:cxnChg>
        <pc:cxnChg chg="add mod">
          <ac:chgData name="Suzuki Daichi" userId="98b0f919-e8c6-4ae6-a7ce-0859a0aeddd6" providerId="ADAL" clId="{D08093E5-18F9-4AC1-B4A4-F19AEB0884C0}" dt="2024-11-11T11:16:34.008" v="3500" actId="14100"/>
          <ac:cxnSpMkLst>
            <pc:docMk/>
            <pc:sldMk cId="58292967" sldId="258"/>
            <ac:cxnSpMk id="131" creationId="{55003F57-3088-A7E6-4DA5-A53A235DD0E7}"/>
          </ac:cxnSpMkLst>
        </pc:cxnChg>
      </pc:sldChg>
      <pc:sldChg chg="addSp delSp modSp new mod">
        <pc:chgData name="Suzuki Daichi" userId="98b0f919-e8c6-4ae6-a7ce-0859a0aeddd6" providerId="ADAL" clId="{D08093E5-18F9-4AC1-B4A4-F19AEB0884C0}" dt="2024-11-12T04:46:21.445" v="5688" actId="1076"/>
        <pc:sldMkLst>
          <pc:docMk/>
          <pc:sldMk cId="2704658427" sldId="259"/>
        </pc:sldMkLst>
        <pc:spChg chg="add mod">
          <ac:chgData name="Suzuki Daichi" userId="98b0f919-e8c6-4ae6-a7ce-0859a0aeddd6" providerId="ADAL" clId="{D08093E5-18F9-4AC1-B4A4-F19AEB0884C0}" dt="2024-11-11T11:33:02.917" v="4023" actId="1076"/>
          <ac:spMkLst>
            <pc:docMk/>
            <pc:sldMk cId="2704658427" sldId="259"/>
            <ac:spMk id="2" creationId="{1A95D975-8F0E-93D8-92F5-E9B6D1A31158}"/>
          </ac:spMkLst>
        </pc:spChg>
        <pc:spChg chg="add mod">
          <ac:chgData name="Suzuki Daichi" userId="98b0f919-e8c6-4ae6-a7ce-0859a0aeddd6" providerId="ADAL" clId="{D08093E5-18F9-4AC1-B4A4-F19AEB0884C0}" dt="2024-11-12T04:46:21.445" v="5688" actId="1076"/>
          <ac:spMkLst>
            <pc:docMk/>
            <pc:sldMk cId="2704658427" sldId="259"/>
            <ac:spMk id="4" creationId="{7D9EC564-D688-DC4B-AD89-6A32D008990E}"/>
          </ac:spMkLst>
        </pc:spChg>
        <pc:graphicFrameChg chg="add mod modGraphic">
          <ac:chgData name="Suzuki Daichi" userId="98b0f919-e8c6-4ae6-a7ce-0859a0aeddd6" providerId="ADAL" clId="{D08093E5-18F9-4AC1-B4A4-F19AEB0884C0}" dt="2024-11-12T04:28:57.645" v="5251" actId="1076"/>
          <ac:graphicFrameMkLst>
            <pc:docMk/>
            <pc:sldMk cId="2704658427" sldId="259"/>
            <ac:graphicFrameMk id="3" creationId="{51EB10EE-D45E-9DC2-9F98-0E502FFA3C4A}"/>
          </ac:graphicFrameMkLst>
        </pc:graphicFrameChg>
        <pc:picChg chg="add del mod">
          <ac:chgData name="Suzuki Daichi" userId="98b0f919-e8c6-4ae6-a7ce-0859a0aeddd6" providerId="ADAL" clId="{D08093E5-18F9-4AC1-B4A4-F19AEB0884C0}" dt="2024-11-11T11:43:45.119" v="4625" actId="478"/>
          <ac:picMkLst>
            <pc:docMk/>
            <pc:sldMk cId="2704658427" sldId="259"/>
            <ac:picMk id="5" creationId="{D49F6EF7-50B8-36B9-3134-2E7B7741F8EF}"/>
          </ac:picMkLst>
        </pc:picChg>
      </pc:sldChg>
      <pc:sldChg chg="addSp delSp modSp new mod modClrScheme modAnim chgLayout">
        <pc:chgData name="Suzuki Daichi" userId="98b0f919-e8c6-4ae6-a7ce-0859a0aeddd6" providerId="ADAL" clId="{D08093E5-18F9-4AC1-B4A4-F19AEB0884C0}" dt="2024-11-12T02:33:15.229" v="4685" actId="166"/>
        <pc:sldMkLst>
          <pc:docMk/>
          <pc:sldMk cId="3043365230" sldId="260"/>
        </pc:sldMkLst>
        <pc:spChg chg="del">
          <ac:chgData name="Suzuki Daichi" userId="98b0f919-e8c6-4ae6-a7ce-0859a0aeddd6" providerId="ADAL" clId="{D08093E5-18F9-4AC1-B4A4-F19AEB0884C0}" dt="2024-11-11T11:45:19.812" v="4640" actId="700"/>
          <ac:spMkLst>
            <pc:docMk/>
            <pc:sldMk cId="3043365230" sldId="260"/>
            <ac:spMk id="2" creationId="{D6432EEB-8A71-B0E6-679D-44C208B1273F}"/>
          </ac:spMkLst>
        </pc:spChg>
        <pc:spChg chg="del">
          <ac:chgData name="Suzuki Daichi" userId="98b0f919-e8c6-4ae6-a7ce-0859a0aeddd6" providerId="ADAL" clId="{D08093E5-18F9-4AC1-B4A4-F19AEB0884C0}" dt="2024-11-11T11:45:19.812" v="4640" actId="700"/>
          <ac:spMkLst>
            <pc:docMk/>
            <pc:sldMk cId="3043365230" sldId="260"/>
            <ac:spMk id="3" creationId="{3143867B-D18F-E5BF-6020-FE927A854656}"/>
          </ac:spMkLst>
        </pc:spChg>
        <pc:spChg chg="add mod">
          <ac:chgData name="Suzuki Daichi" userId="98b0f919-e8c6-4ae6-a7ce-0859a0aeddd6" providerId="ADAL" clId="{D08093E5-18F9-4AC1-B4A4-F19AEB0884C0}" dt="2024-11-11T11:45:31.745" v="4671" actId="20577"/>
          <ac:spMkLst>
            <pc:docMk/>
            <pc:sldMk cId="3043365230" sldId="260"/>
            <ac:spMk id="4" creationId="{CC983D31-69BA-851F-3DFA-D6AB105DF728}"/>
          </ac:spMkLst>
        </pc:spChg>
        <pc:spChg chg="add mod">
          <ac:chgData name="Suzuki Daichi" userId="98b0f919-e8c6-4ae6-a7ce-0859a0aeddd6" providerId="ADAL" clId="{D08093E5-18F9-4AC1-B4A4-F19AEB0884C0}" dt="2024-11-11T11:50:11.137" v="4675" actId="1076"/>
          <ac:spMkLst>
            <pc:docMk/>
            <pc:sldMk cId="3043365230" sldId="260"/>
            <ac:spMk id="8" creationId="{BE55CCA7-82B9-1390-A37A-6042B7F6117F}"/>
          </ac:spMkLst>
        </pc:spChg>
        <pc:spChg chg="add mod">
          <ac:chgData name="Suzuki Daichi" userId="98b0f919-e8c6-4ae6-a7ce-0859a0aeddd6" providerId="ADAL" clId="{D08093E5-18F9-4AC1-B4A4-F19AEB0884C0}" dt="2024-11-11T11:50:11.137" v="4675" actId="1076"/>
          <ac:spMkLst>
            <pc:docMk/>
            <pc:sldMk cId="3043365230" sldId="260"/>
            <ac:spMk id="9" creationId="{985EE4E5-5204-750D-3EEB-1C64FAAC79F7}"/>
          </ac:spMkLst>
        </pc:spChg>
        <pc:spChg chg="add mod">
          <ac:chgData name="Suzuki Daichi" userId="98b0f919-e8c6-4ae6-a7ce-0859a0aeddd6" providerId="ADAL" clId="{D08093E5-18F9-4AC1-B4A4-F19AEB0884C0}" dt="2024-11-11T11:50:11.137" v="4675" actId="1076"/>
          <ac:spMkLst>
            <pc:docMk/>
            <pc:sldMk cId="3043365230" sldId="260"/>
            <ac:spMk id="13" creationId="{0D736AB7-7D52-F4D8-D661-D5FC6C902B30}"/>
          </ac:spMkLst>
        </pc:spChg>
        <pc:spChg chg="add mod">
          <ac:chgData name="Suzuki Daichi" userId="98b0f919-e8c6-4ae6-a7ce-0859a0aeddd6" providerId="ADAL" clId="{D08093E5-18F9-4AC1-B4A4-F19AEB0884C0}" dt="2024-11-11T11:50:11.137" v="4675" actId="1076"/>
          <ac:spMkLst>
            <pc:docMk/>
            <pc:sldMk cId="3043365230" sldId="260"/>
            <ac:spMk id="14" creationId="{F3A5BF05-AA42-B57B-5F22-D100D7E631BE}"/>
          </ac:spMkLst>
        </pc:spChg>
        <pc:picChg chg="add mod ord">
          <ac:chgData name="Suzuki Daichi" userId="98b0f919-e8c6-4ae6-a7ce-0859a0aeddd6" providerId="ADAL" clId="{D08093E5-18F9-4AC1-B4A4-F19AEB0884C0}" dt="2024-11-12T02:33:15.229" v="4685" actId="166"/>
          <ac:picMkLst>
            <pc:docMk/>
            <pc:sldMk cId="3043365230" sldId="260"/>
            <ac:picMk id="5" creationId="{5118386C-9E84-D66A-77E7-EBA96AE96064}"/>
          </ac:picMkLst>
        </pc:picChg>
        <pc:picChg chg="add mod">
          <ac:chgData name="Suzuki Daichi" userId="98b0f919-e8c6-4ae6-a7ce-0859a0aeddd6" providerId="ADAL" clId="{D08093E5-18F9-4AC1-B4A4-F19AEB0884C0}" dt="2024-11-11T11:50:11.137" v="4675" actId="1076"/>
          <ac:picMkLst>
            <pc:docMk/>
            <pc:sldMk cId="3043365230" sldId="260"/>
            <ac:picMk id="6" creationId="{5E8BF775-BA31-8D3E-2FEB-C4241B9727C4}"/>
          </ac:picMkLst>
        </pc:picChg>
        <pc:picChg chg="add mod">
          <ac:chgData name="Suzuki Daichi" userId="98b0f919-e8c6-4ae6-a7ce-0859a0aeddd6" providerId="ADAL" clId="{D08093E5-18F9-4AC1-B4A4-F19AEB0884C0}" dt="2024-11-11T11:50:11.137" v="4675" actId="1076"/>
          <ac:picMkLst>
            <pc:docMk/>
            <pc:sldMk cId="3043365230" sldId="260"/>
            <ac:picMk id="7" creationId="{A8441F3B-39F3-EC9D-936D-3F1736C6FC37}"/>
          </ac:picMkLst>
        </pc:picChg>
        <pc:picChg chg="add mod">
          <ac:chgData name="Suzuki Daichi" userId="98b0f919-e8c6-4ae6-a7ce-0859a0aeddd6" providerId="ADAL" clId="{D08093E5-18F9-4AC1-B4A4-F19AEB0884C0}" dt="2024-11-11T11:50:11.137" v="4675" actId="1076"/>
          <ac:picMkLst>
            <pc:docMk/>
            <pc:sldMk cId="3043365230" sldId="260"/>
            <ac:picMk id="10" creationId="{5A4510E3-DC02-6B74-B970-BB2B13D7EF90}"/>
          </ac:picMkLst>
        </pc:picChg>
        <pc:picChg chg="add mod">
          <ac:chgData name="Suzuki Daichi" userId="98b0f919-e8c6-4ae6-a7ce-0859a0aeddd6" providerId="ADAL" clId="{D08093E5-18F9-4AC1-B4A4-F19AEB0884C0}" dt="2024-11-11T11:50:11.137" v="4675" actId="1076"/>
          <ac:picMkLst>
            <pc:docMk/>
            <pc:sldMk cId="3043365230" sldId="260"/>
            <ac:picMk id="11" creationId="{D5EB899A-6B79-19F3-EEFA-8FE6FA36A3A7}"/>
          </ac:picMkLst>
        </pc:picChg>
        <pc:cxnChg chg="add mod">
          <ac:chgData name="Suzuki Daichi" userId="98b0f919-e8c6-4ae6-a7ce-0859a0aeddd6" providerId="ADAL" clId="{D08093E5-18F9-4AC1-B4A4-F19AEB0884C0}" dt="2024-11-11T11:50:11.137" v="4675" actId="1076"/>
          <ac:cxnSpMkLst>
            <pc:docMk/>
            <pc:sldMk cId="3043365230" sldId="260"/>
            <ac:cxnSpMk id="12" creationId="{0F59FAB2-5504-D2BE-41A7-8B1B0455CE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ED180-4E80-EBD6-6584-65497419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17F4B8-3ABC-8EC5-1139-4AD52478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AD1BC-BFAA-EA7E-3F7B-64ECD580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32A2E-B010-BA1D-9BF9-781C7BEB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E99FA-278C-325F-7656-D145C30C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7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BD92D-F81C-0BE4-70D6-7BE1022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39ADAA-2C43-1AC9-3ECE-1EBFE1C9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7FE5C-6CEC-40F5-53F1-BE35C62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8FB1D-AD55-A036-3208-C99DED2E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CF6F6-7112-07B4-3369-49C67D48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29B038-2A7F-6266-A411-A5D0D397D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94C0A-F0A8-3900-B5A7-6D5CFB2F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556BE-7ACA-B32F-4E22-5B18408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44C12-D6D7-8DEE-7EC2-6CC3A062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14CD43-4A8F-638D-E022-9AF9094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7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1B65-453E-49DE-60F3-847C6240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2B3FEE-2B6D-B7E1-6E76-F287D91F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856DB-9293-C55C-5A9A-8D7C44F1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1FBFF-EF89-768D-EC09-C0CDA067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81A4-1BC0-5C2C-BD7A-15D5CDCC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9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DEC94-62DC-0AA5-4002-D645128F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E0453-EA49-DBA4-4D1E-A37B812F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3DBD30-500E-91EA-7AD1-0328989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6CC17-7092-D87C-C8A7-CABE7CD7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CBA57D-9F9D-21C1-2679-D92F3BA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8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A96B3-BC0D-555A-6F01-00E9B67B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DDBD-BA74-A34F-3D3B-324D9AFFB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84842-E58A-C412-738C-B3024279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10D9-B1F8-6811-D0D4-6A12A52A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609A34-401D-9B6B-0A48-F02E55EF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4E3A5-EDA2-A08D-31D8-21527E4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291BC-5896-B926-8FCE-BEC616E3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19861-30D1-8F4D-F16A-6E5CFEF1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B58A9-20E9-F79D-9045-0EEFC05F2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2A1A2B-FA0A-4DA5-321B-E540E0FD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912A8F-A8E5-DAA3-68D3-849636B9C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FF6454-040A-A1D6-8A48-3BDA4AF6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BF18F9-069C-4609-2237-737A6BEF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AFAC1A-213E-CC68-2FFE-5150C590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0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58AD-5D8F-C9BC-04A8-BA28437E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7EC0F-4633-9EF5-CD63-A92257E5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C69B68-DA4F-109F-C49C-19626428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85D5DD-9F03-A145-7C7B-BF35116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5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758C76-0ACF-583C-BD08-1D9D9E09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9F546D-30CA-5A89-64FB-1EBC245F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4E862D-9EEF-F12D-967C-CD587CCA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5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7A54E-9103-1918-B63A-3E208A55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FEAFC-0E46-90C1-7E61-DBE08453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13A8A-1930-4A77-5B42-36AD97C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A05D5D-1A13-D133-739E-FFFD3451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A29B9-D1AA-269B-8E2F-DCFBB1AE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1062D-1E03-81F8-EE69-EBA8A76B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3C0B0-896B-1429-330E-85C7E9E4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B92FD9-B921-1E21-6E0D-80F9E5FE0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3CC035-1123-5266-E933-736EBADE1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09FD16-4A9F-AF39-E8E6-1D1E74F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3C80B8-9FC9-7369-5799-18A47EA5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59E72B-1796-33E1-21A1-3818610D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1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B09B36-9B05-8FF2-C24A-AF53583F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EE525F-3FB1-A3BC-ED94-F1F2DE30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D4B44-0C60-4AF0-6383-C4EB990AF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3B320-DB62-4508-9D9F-33519AB36207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8F5A4-E5A8-F88C-7949-141E4F4C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3807-E8F5-E578-B7EE-5FFABD073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8C0B3-9D7C-4158-8522-C62F54367A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0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&#12510;&#12473;&#12479;.xls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lobalymc-my.sharepoint.com/personal/0488832_globalymc_com/Documents/&#38291;&#25509;&#26989;&#21209;&#33258;&#21205;&#21270;/90&#26399;/&#12304;&#20181;&#25499;&#20013;&#12305;&#24037;&#20855;&#29366;&#24907;&#31649;&#29702;/&#12523;&#12540;&#12523;&#12414;&#12383;&#12399;&#25991;&#26360;/40-R-091-01&#65288;&#12480;&#12452;&#12516;&#12523;&#65289;.xls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&#12510;&#12473;&#12479;.xls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E5EAFF-462C-5C8C-5F45-31103E2C468C}"/>
              </a:ext>
            </a:extLst>
          </p:cNvPr>
          <p:cNvSpPr txBox="1"/>
          <p:nvPr/>
        </p:nvSpPr>
        <p:spPr>
          <a:xfrm>
            <a:off x="217715" y="22860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測定項目までのマスタ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5D773F-ADFE-15D9-1F3E-28829477CDEE}"/>
              </a:ext>
            </a:extLst>
          </p:cNvPr>
          <p:cNvSpPr txBox="1"/>
          <p:nvPr/>
        </p:nvSpPr>
        <p:spPr>
          <a:xfrm>
            <a:off x="2378670" y="9137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工具種類</a:t>
            </a:r>
            <a:endParaRPr kumimoji="1" lang="en-US" altLang="ja-JP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FD7938-0975-85F8-C498-A27B88E1ACC6}"/>
              </a:ext>
            </a:extLst>
          </p:cNvPr>
          <p:cNvSpPr txBox="1"/>
          <p:nvPr/>
        </p:nvSpPr>
        <p:spPr>
          <a:xfrm>
            <a:off x="2151660" y="18638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トルクレンチ</a:t>
            </a:r>
            <a:endParaRPr kumimoji="1"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AAB3E8-74EB-36BB-4502-E4C63A80C736}"/>
              </a:ext>
            </a:extLst>
          </p:cNvPr>
          <p:cNvSpPr txBox="1"/>
          <p:nvPr/>
        </p:nvSpPr>
        <p:spPr>
          <a:xfrm>
            <a:off x="2151660" y="452800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インパクト</a:t>
            </a:r>
            <a:endParaRPr kumimoji="1"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C1139C-BD8E-155B-4A9C-5DC4627C2B98}"/>
              </a:ext>
            </a:extLst>
          </p:cNvPr>
          <p:cNvSpPr txBox="1"/>
          <p:nvPr/>
        </p:nvSpPr>
        <p:spPr>
          <a:xfrm>
            <a:off x="2151660" y="56840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電動ドライバ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2B9CC-531B-DA68-0309-11EB54B4B925}"/>
              </a:ext>
            </a:extLst>
          </p:cNvPr>
          <p:cNvSpPr txBox="1"/>
          <p:nvPr/>
        </p:nvSpPr>
        <p:spPr>
          <a:xfrm>
            <a:off x="234178" y="1507558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LC200N</a:t>
            </a:r>
            <a:endParaRPr kumimoji="1"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F328BB-566F-6C3B-340F-72ADBE3BE4C3}"/>
              </a:ext>
            </a:extLst>
          </p:cNvPr>
          <p:cNvSpPr txBox="1"/>
          <p:nvPr/>
        </p:nvSpPr>
        <p:spPr>
          <a:xfrm>
            <a:off x="234178" y="187884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LC200N2</a:t>
            </a:r>
            <a:endParaRPr kumimoji="1" lang="en-US" altLang="ja-JP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AAA684-6A41-CF65-BD71-8453C8CABF84}"/>
              </a:ext>
            </a:extLst>
          </p:cNvPr>
          <p:cNvSpPr txBox="1"/>
          <p:nvPr/>
        </p:nvSpPr>
        <p:spPr>
          <a:xfrm>
            <a:off x="234178" y="225287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LC200N3</a:t>
            </a:r>
            <a:endParaRPr kumimoji="1" lang="en-US" altLang="ja-JP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33CABA6-3CDF-CFBD-84D6-0BCB137D5822}"/>
              </a:ext>
            </a:extLst>
          </p:cNvPr>
          <p:cNvSpPr txBox="1"/>
          <p:nvPr/>
        </p:nvSpPr>
        <p:spPr>
          <a:xfrm>
            <a:off x="234178" y="2953339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DOTE20N3</a:t>
            </a:r>
            <a:endParaRPr kumimoji="1" lang="en-US" altLang="ja-JP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A32A94-32EE-0948-30A1-6CE628AC1AB9}"/>
              </a:ext>
            </a:extLst>
          </p:cNvPr>
          <p:cNvSpPr txBox="1"/>
          <p:nvPr/>
        </p:nvSpPr>
        <p:spPr>
          <a:xfrm>
            <a:off x="234178" y="3316018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DOTE50N3</a:t>
            </a:r>
            <a:endParaRPr kumimoji="1"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BE13E6C-2DCB-654D-68A7-C28A03B45CB4}"/>
              </a:ext>
            </a:extLst>
          </p:cNvPr>
          <p:cNvSpPr txBox="1"/>
          <p:nvPr/>
        </p:nvSpPr>
        <p:spPr>
          <a:xfrm>
            <a:off x="1714782" y="324490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ダイヤルトルクレ</a:t>
            </a:r>
            <a:r>
              <a:rPr kumimoji="1" lang="ja-JP" altLang="en-US" sz="1400" dirty="0"/>
              <a:t>ンチ</a:t>
            </a:r>
            <a:endParaRPr kumimoji="1" lang="en-US" altLang="ja-JP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1A28DA-6E92-88AD-2836-7B7E17D2CBD6}"/>
              </a:ext>
            </a:extLst>
          </p:cNvPr>
          <p:cNvSpPr txBox="1"/>
          <p:nvPr/>
        </p:nvSpPr>
        <p:spPr>
          <a:xfrm>
            <a:off x="234178" y="3665908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DOTE360N</a:t>
            </a:r>
            <a:endParaRPr kumimoji="1" lang="en-US" altLang="ja-JP" sz="1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8A3454D-8709-CF10-F072-613151FF2681}"/>
              </a:ext>
            </a:extLst>
          </p:cNvPr>
          <p:cNvSpPr txBox="1"/>
          <p:nvPr/>
        </p:nvSpPr>
        <p:spPr>
          <a:xfrm>
            <a:off x="234178" y="435324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</a:rPr>
              <a:t>YET</a:t>
            </a:r>
            <a:endParaRPr kumimoji="1" lang="en-US" altLang="ja-JP" sz="1400" dirty="0">
              <a:highlight>
                <a:srgbClr val="FFFF00"/>
              </a:highlight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DC0AD90-07A2-DC21-05D0-56982C0FA5B9}"/>
              </a:ext>
            </a:extLst>
          </p:cNvPr>
          <p:cNvSpPr txBox="1"/>
          <p:nvPr/>
        </p:nvSpPr>
        <p:spPr>
          <a:xfrm>
            <a:off x="234178" y="470972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</a:rPr>
              <a:t>YET</a:t>
            </a:r>
            <a:endParaRPr kumimoji="1" lang="en-US" altLang="ja-JP" sz="1400" dirty="0">
              <a:highlight>
                <a:srgbClr val="FFFF00"/>
              </a:highlight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F37E14F-FBDF-1F42-E85F-4265DAC9379C}"/>
              </a:ext>
            </a:extLst>
          </p:cNvPr>
          <p:cNvSpPr txBox="1"/>
          <p:nvPr/>
        </p:nvSpPr>
        <p:spPr>
          <a:xfrm>
            <a:off x="234178" y="563656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Delvo</a:t>
            </a:r>
            <a:endParaRPr kumimoji="1" lang="en-US" altLang="ja-JP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377C024-3C72-A45B-8EE8-098210FDDD62}"/>
              </a:ext>
            </a:extLst>
          </p:cNvPr>
          <p:cNvSpPr txBox="1"/>
          <p:nvPr/>
        </p:nvSpPr>
        <p:spPr>
          <a:xfrm>
            <a:off x="234178" y="6278146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URYU UDT-25</a:t>
            </a:r>
            <a:endParaRPr kumimoji="1" lang="en-US" altLang="ja-JP" sz="14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B4E07AA-4685-C808-806D-C822EE068FEC}"/>
              </a:ext>
            </a:extLst>
          </p:cNvPr>
          <p:cNvSpPr txBox="1"/>
          <p:nvPr/>
        </p:nvSpPr>
        <p:spPr>
          <a:xfrm>
            <a:off x="97316" y="922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測定機</a:t>
            </a:r>
            <a:endParaRPr kumimoji="1" lang="en-US" altLang="ja-JP" sz="1400" dirty="0"/>
          </a:p>
        </p:txBody>
      </p:sp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4F514639-DC92-25ED-9D0C-2F8DD6E3B28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080885" y="1661447"/>
            <a:ext cx="1070775" cy="3562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9A1DB290-ACCA-7C65-B34A-CCFAB70D3E9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180271" y="2017714"/>
            <a:ext cx="971389" cy="1502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F7640DD5-108D-5096-6DDC-487E771AD6F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1180271" y="2017714"/>
            <a:ext cx="971389" cy="38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3C735AC1-223A-5A35-034A-4D175B45B522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1338968" y="3107228"/>
            <a:ext cx="375814" cy="291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4F9B2B63-1596-963E-1062-58B70BF3AB8F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1338968" y="3398789"/>
            <a:ext cx="375814" cy="711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FF090CA-1A53-43D8-D9DD-9F07A19C2AD4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 flipV="1">
            <a:off x="1338968" y="3398789"/>
            <a:ext cx="375814" cy="421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04E0C34D-7A27-01CC-652D-72D5A609109F}"/>
              </a:ext>
            </a:extLst>
          </p:cNvPr>
          <p:cNvCxnSpPr>
            <a:cxnSpLocks/>
            <a:stCxn id="60" idx="3"/>
            <a:endCxn id="6" idx="1"/>
          </p:cNvCxnSpPr>
          <p:nvPr/>
        </p:nvCxnSpPr>
        <p:spPr>
          <a:xfrm>
            <a:off x="758681" y="4507137"/>
            <a:ext cx="1392979" cy="1747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7CE272F7-960D-2750-2E89-0409D47548ED}"/>
              </a:ext>
            </a:extLst>
          </p:cNvPr>
          <p:cNvCxnSpPr>
            <a:cxnSpLocks/>
            <a:stCxn id="64" idx="3"/>
            <a:endCxn id="6" idx="1"/>
          </p:cNvCxnSpPr>
          <p:nvPr/>
        </p:nvCxnSpPr>
        <p:spPr>
          <a:xfrm flipV="1">
            <a:off x="758681" y="4681896"/>
            <a:ext cx="1392979" cy="1817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C2D9134A-455F-5B9A-5B01-47145FEE8AE0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>
          <a:xfrm>
            <a:off x="888524" y="5790450"/>
            <a:ext cx="1263136" cy="475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コネクタ: カギ線 139">
            <a:extLst>
              <a:ext uri="{FF2B5EF4-FFF2-40B4-BE49-F238E27FC236}">
                <a16:creationId xmlns:a16="http://schemas.microsoft.com/office/drawing/2014/main" id="{E6E5DC70-7025-EC70-E7FF-FC102B758838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629112" y="6340689"/>
            <a:ext cx="580688" cy="9134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2FFF77D-3EF0-DD98-DB7F-298885506151}"/>
              </a:ext>
            </a:extLst>
          </p:cNvPr>
          <p:cNvSpPr txBox="1"/>
          <p:nvPr/>
        </p:nvSpPr>
        <p:spPr>
          <a:xfrm>
            <a:off x="3646234" y="92212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測定項目</a:t>
            </a:r>
            <a:r>
              <a:rPr lang="en-US" altLang="ja-JP" sz="1400" dirty="0"/>
              <a:t>/</a:t>
            </a:r>
            <a:r>
              <a:rPr lang="ja-JP" altLang="en-US" sz="1400" dirty="0"/>
              <a:t>点検項目</a:t>
            </a:r>
            <a:endParaRPr kumimoji="1" lang="en-US" altLang="ja-JP" sz="1400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63628C0-E544-BD53-095F-21AD8362CA86}"/>
              </a:ext>
            </a:extLst>
          </p:cNvPr>
          <p:cNvSpPr txBox="1"/>
          <p:nvPr/>
        </p:nvSpPr>
        <p:spPr>
          <a:xfrm>
            <a:off x="3842097" y="1804959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①点検値 </a:t>
            </a:r>
            <a:r>
              <a:rPr kumimoji="1" lang="en-US" altLang="ja-JP" sz="1400" dirty="0"/>
              <a:t>Nm</a:t>
            </a:r>
          </a:p>
          <a:p>
            <a:r>
              <a:rPr kumimoji="1" lang="ja-JP" altLang="en-US" sz="1400" dirty="0"/>
              <a:t>②設定値に調整 </a:t>
            </a:r>
            <a:r>
              <a:rPr kumimoji="1" lang="en-US" altLang="ja-JP" sz="1400" dirty="0"/>
              <a:t>Nm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AAF97B5-5DC0-5311-0031-B7AC443FB3BD}"/>
              </a:ext>
            </a:extLst>
          </p:cNvPr>
          <p:cNvSpPr txBox="1"/>
          <p:nvPr/>
        </p:nvSpPr>
        <p:spPr>
          <a:xfrm>
            <a:off x="4159251" y="3246819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ポイント１</a:t>
            </a:r>
            <a:r>
              <a:rPr lang="en-US" altLang="ja-JP" sz="1400" dirty="0"/>
              <a:t>(Nm)</a:t>
            </a:r>
          </a:p>
          <a:p>
            <a:r>
              <a:rPr lang="ja-JP" altLang="en-US" sz="1400" dirty="0"/>
              <a:t>ポイント２</a:t>
            </a:r>
            <a:r>
              <a:rPr lang="en-US" altLang="ja-JP" sz="1400" dirty="0"/>
              <a:t>(Nm)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9575DE25-5CCF-E170-4667-B5A3D34C5BF6}"/>
              </a:ext>
            </a:extLst>
          </p:cNvPr>
          <p:cNvSpPr txBox="1"/>
          <p:nvPr/>
        </p:nvSpPr>
        <p:spPr>
          <a:xfrm>
            <a:off x="4159251" y="45323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測定項目</a:t>
            </a:r>
            <a:endParaRPr kumimoji="1" lang="en-US" altLang="ja-JP" sz="14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F31801B-60EC-76E2-6CF9-4054AAE631D7}"/>
              </a:ext>
            </a:extLst>
          </p:cNvPr>
          <p:cNvSpPr txBox="1"/>
          <p:nvPr/>
        </p:nvSpPr>
        <p:spPr>
          <a:xfrm>
            <a:off x="4159250" y="56840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測定項目</a:t>
            </a:r>
            <a:endParaRPr kumimoji="1" lang="en-US" altLang="ja-JP" sz="14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140AEC1-85C7-B306-D0A2-3C2CA1861E1A}"/>
              </a:ext>
            </a:extLst>
          </p:cNvPr>
          <p:cNvSpPr txBox="1"/>
          <p:nvPr/>
        </p:nvSpPr>
        <p:spPr>
          <a:xfrm>
            <a:off x="4159249" y="62564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測定項目</a:t>
            </a:r>
            <a:endParaRPr kumimoji="1" lang="en-US" altLang="ja-JP" sz="1400" dirty="0"/>
          </a:p>
        </p:txBody>
      </p: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F9D83D82-58F5-47B0-EB72-0026F752DAB7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3413544" y="5837972"/>
            <a:ext cx="74570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739E08B2-9E61-A7ED-1D5A-D3FE185AFAC8}"/>
              </a:ext>
            </a:extLst>
          </p:cNvPr>
          <p:cNvCxnSpPr>
            <a:cxnSpLocks/>
            <a:stCxn id="6" idx="3"/>
            <a:endCxn id="158" idx="1"/>
          </p:cNvCxnSpPr>
          <p:nvPr/>
        </p:nvCxnSpPr>
        <p:spPr>
          <a:xfrm>
            <a:off x="3234008" y="4681896"/>
            <a:ext cx="925243" cy="43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コネクタ: カギ線 166">
            <a:extLst>
              <a:ext uri="{FF2B5EF4-FFF2-40B4-BE49-F238E27FC236}">
                <a16:creationId xmlns:a16="http://schemas.microsoft.com/office/drawing/2014/main" id="{0F21D76C-B7D9-42B0-8D55-391DE68ACEA6}"/>
              </a:ext>
            </a:extLst>
          </p:cNvPr>
          <p:cNvCxnSpPr>
            <a:cxnSpLocks/>
            <a:stCxn id="40" idx="3"/>
            <a:endCxn id="157" idx="1"/>
          </p:cNvCxnSpPr>
          <p:nvPr/>
        </p:nvCxnSpPr>
        <p:spPr>
          <a:xfrm>
            <a:off x="3694811" y="3398789"/>
            <a:ext cx="464440" cy="1096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832380A5-E213-6AB5-63D2-0D4FE6436BD3}"/>
              </a:ext>
            </a:extLst>
          </p:cNvPr>
          <p:cNvCxnSpPr>
            <a:cxnSpLocks/>
            <a:stCxn id="5" idx="3"/>
            <a:endCxn id="156" idx="1"/>
          </p:cNvCxnSpPr>
          <p:nvPr/>
        </p:nvCxnSpPr>
        <p:spPr>
          <a:xfrm>
            <a:off x="3413544" y="2017714"/>
            <a:ext cx="428553" cy="488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8EED3321-B547-5C3A-9FBC-9A884408EC11}"/>
              </a:ext>
            </a:extLst>
          </p:cNvPr>
          <p:cNvSpPr txBox="1"/>
          <p:nvPr/>
        </p:nvSpPr>
        <p:spPr>
          <a:xfrm>
            <a:off x="5716815" y="22930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基準値までのマスタ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C9E6513-D2F3-3AC1-8F22-D71F3A052A90}"/>
              </a:ext>
            </a:extLst>
          </p:cNvPr>
          <p:cNvSpPr txBox="1"/>
          <p:nvPr/>
        </p:nvSpPr>
        <p:spPr>
          <a:xfrm>
            <a:off x="8325747" y="976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工具種類</a:t>
            </a:r>
            <a:endParaRPr kumimoji="1" lang="en-US" altLang="ja-JP" sz="1400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21BF5293-976A-72DE-F683-67215174C6A3}"/>
              </a:ext>
            </a:extLst>
          </p:cNvPr>
          <p:cNvSpPr txBox="1"/>
          <p:nvPr/>
        </p:nvSpPr>
        <p:spPr>
          <a:xfrm>
            <a:off x="7895840" y="15880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インパクト</a:t>
            </a:r>
            <a:endParaRPr kumimoji="1" lang="en-US" altLang="ja-JP" sz="1400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CA1D0953-B702-9778-FB34-D39E86364311}"/>
              </a:ext>
            </a:extLst>
          </p:cNvPr>
          <p:cNvSpPr txBox="1"/>
          <p:nvPr/>
        </p:nvSpPr>
        <p:spPr>
          <a:xfrm>
            <a:off x="7990220" y="442103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インパクト</a:t>
            </a:r>
            <a:endParaRPr kumimoji="1" lang="en-US" altLang="ja-JP" sz="14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5EB26E6-494C-497D-4A37-3FBBBAFAB330}"/>
              </a:ext>
            </a:extLst>
          </p:cNvPr>
          <p:cNvSpPr txBox="1"/>
          <p:nvPr/>
        </p:nvSpPr>
        <p:spPr>
          <a:xfrm>
            <a:off x="7955990" y="47555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電動ドライバ</a:t>
            </a:r>
            <a:endParaRPr kumimoji="1" lang="en-US" altLang="ja-JP" sz="14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A7A455A9-3263-8725-A55E-F6454F7E3D20}"/>
              </a:ext>
            </a:extLst>
          </p:cNvPr>
          <p:cNvSpPr txBox="1"/>
          <p:nvPr/>
        </p:nvSpPr>
        <p:spPr>
          <a:xfrm>
            <a:off x="6181255" y="157010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エンジン</a:t>
            </a:r>
            <a:r>
              <a:rPr lang="en-US" altLang="ja-JP" sz="1400" dirty="0"/>
              <a:t>A</a:t>
            </a:r>
            <a:endParaRPr kumimoji="1" lang="en-US" altLang="ja-JP" sz="14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069031A-B90E-1F9E-1098-01CB1178DA5B}"/>
              </a:ext>
            </a:extLst>
          </p:cNvPr>
          <p:cNvSpPr txBox="1"/>
          <p:nvPr/>
        </p:nvSpPr>
        <p:spPr>
          <a:xfrm>
            <a:off x="6181255" y="194138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エンジン</a:t>
            </a:r>
            <a:r>
              <a:rPr kumimoji="1" lang="en-US" altLang="ja-JP" sz="1400" dirty="0"/>
              <a:t>B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C1441D0A-C823-3613-60DD-F7EA5CBA8C23}"/>
              </a:ext>
            </a:extLst>
          </p:cNvPr>
          <p:cNvSpPr txBox="1"/>
          <p:nvPr/>
        </p:nvSpPr>
        <p:spPr>
          <a:xfrm>
            <a:off x="6181255" y="2315418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エンジン</a:t>
            </a:r>
            <a:r>
              <a:rPr lang="en-US" altLang="ja-JP" sz="1400" dirty="0"/>
              <a:t>C</a:t>
            </a:r>
            <a:endParaRPr kumimoji="1" lang="en-US" altLang="ja-JP" sz="14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8DE133A-256E-5E74-E4D7-104E680D763E}"/>
              </a:ext>
            </a:extLst>
          </p:cNvPr>
          <p:cNvSpPr txBox="1"/>
          <p:nvPr/>
        </p:nvSpPr>
        <p:spPr>
          <a:xfrm>
            <a:off x="7972159" y="408044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ダイヤルレ</a:t>
            </a:r>
            <a:r>
              <a:rPr kumimoji="1" lang="ja-JP" altLang="en-US" sz="1400" dirty="0"/>
              <a:t>ンチ</a:t>
            </a:r>
            <a:endParaRPr kumimoji="1" lang="en-US" altLang="ja-JP" sz="14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0AFDCCAE-FF59-5CD3-C52E-FB3E226613AD}"/>
              </a:ext>
            </a:extLst>
          </p:cNvPr>
          <p:cNvSpPr txBox="1"/>
          <p:nvPr/>
        </p:nvSpPr>
        <p:spPr>
          <a:xfrm>
            <a:off x="6044393" y="9846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職場</a:t>
            </a:r>
            <a:endParaRPr kumimoji="1" lang="en-US" altLang="ja-JP" sz="1400" dirty="0"/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FEE7DA25-DA5D-2EEF-0452-EF6821EBEA3C}"/>
              </a:ext>
            </a:extLst>
          </p:cNvPr>
          <p:cNvCxnSpPr>
            <a:stCxn id="178" idx="3"/>
            <a:endCxn id="175" idx="1"/>
          </p:cNvCxnSpPr>
          <p:nvPr/>
        </p:nvCxnSpPr>
        <p:spPr>
          <a:xfrm>
            <a:off x="7201086" y="1723990"/>
            <a:ext cx="694754" cy="1790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D6FFB14-AEBB-AA72-CA14-6E4ED7B46DBD}"/>
              </a:ext>
            </a:extLst>
          </p:cNvPr>
          <p:cNvSpPr txBox="1"/>
          <p:nvPr/>
        </p:nvSpPr>
        <p:spPr>
          <a:xfrm>
            <a:off x="9929282" y="984664"/>
            <a:ext cx="10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工具</a:t>
            </a:r>
            <a:r>
              <a:rPr kumimoji="1" lang="en-US" altLang="ja-JP" sz="1400" dirty="0"/>
              <a:t>No.</a:t>
            </a: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233894E-656D-016F-2916-038383FF3233}"/>
              </a:ext>
            </a:extLst>
          </p:cNvPr>
          <p:cNvSpPr txBox="1"/>
          <p:nvPr/>
        </p:nvSpPr>
        <p:spPr>
          <a:xfrm>
            <a:off x="10253790" y="15701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１</a:t>
            </a:r>
            <a:endParaRPr lang="en-US" altLang="ja-JP" sz="14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599AC41D-34E8-A358-A5C7-5A040661A414}"/>
              </a:ext>
            </a:extLst>
          </p:cNvPr>
          <p:cNvSpPr txBox="1"/>
          <p:nvPr/>
        </p:nvSpPr>
        <p:spPr>
          <a:xfrm>
            <a:off x="11360046" y="989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基準値</a:t>
            </a:r>
            <a:endParaRPr kumimoji="1" lang="en-US" altLang="ja-JP" sz="1400" dirty="0"/>
          </a:p>
        </p:txBody>
      </p:sp>
      <p:cxnSp>
        <p:nvCxnSpPr>
          <p:cNvPr id="209" name="コネクタ: カギ線 208">
            <a:extLst>
              <a:ext uri="{FF2B5EF4-FFF2-40B4-BE49-F238E27FC236}">
                <a16:creationId xmlns:a16="http://schemas.microsoft.com/office/drawing/2014/main" id="{98D0112C-1149-3A44-A1C3-A6AB69A4D0A4}"/>
              </a:ext>
            </a:extLst>
          </p:cNvPr>
          <p:cNvCxnSpPr>
            <a:cxnSpLocks/>
            <a:stCxn id="175" idx="3"/>
            <a:endCxn id="201" idx="1"/>
          </p:cNvCxnSpPr>
          <p:nvPr/>
        </p:nvCxnSpPr>
        <p:spPr>
          <a:xfrm flipV="1">
            <a:off x="8978188" y="1723990"/>
            <a:ext cx="1275602" cy="179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コネクタ: カギ線 215">
            <a:extLst>
              <a:ext uri="{FF2B5EF4-FFF2-40B4-BE49-F238E27FC236}">
                <a16:creationId xmlns:a16="http://schemas.microsoft.com/office/drawing/2014/main" id="{142F677F-E782-0E94-E8C2-3CA39C40D6C2}"/>
              </a:ext>
            </a:extLst>
          </p:cNvPr>
          <p:cNvCxnSpPr>
            <a:cxnSpLocks/>
            <a:stCxn id="178" idx="3"/>
            <a:endCxn id="183" idx="1"/>
          </p:cNvCxnSpPr>
          <p:nvPr/>
        </p:nvCxnSpPr>
        <p:spPr>
          <a:xfrm>
            <a:off x="7201086" y="1723990"/>
            <a:ext cx="771073" cy="251034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コネクタ: カギ線 218">
            <a:extLst>
              <a:ext uri="{FF2B5EF4-FFF2-40B4-BE49-F238E27FC236}">
                <a16:creationId xmlns:a16="http://schemas.microsoft.com/office/drawing/2014/main" id="{7FC20DA6-FA4C-160D-49C2-C5158CE39FE8}"/>
              </a:ext>
            </a:extLst>
          </p:cNvPr>
          <p:cNvCxnSpPr>
            <a:cxnSpLocks/>
            <a:stCxn id="178" idx="3"/>
            <a:endCxn id="176" idx="1"/>
          </p:cNvCxnSpPr>
          <p:nvPr/>
        </p:nvCxnSpPr>
        <p:spPr>
          <a:xfrm>
            <a:off x="7201086" y="1723990"/>
            <a:ext cx="789134" cy="285093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コネクタ: カギ線 221">
            <a:extLst>
              <a:ext uri="{FF2B5EF4-FFF2-40B4-BE49-F238E27FC236}">
                <a16:creationId xmlns:a16="http://schemas.microsoft.com/office/drawing/2014/main" id="{7C3C68B0-5F73-166F-A670-DE61395349DD}"/>
              </a:ext>
            </a:extLst>
          </p:cNvPr>
          <p:cNvCxnSpPr>
            <a:cxnSpLocks/>
            <a:stCxn id="178" idx="3"/>
            <a:endCxn id="177" idx="1"/>
          </p:cNvCxnSpPr>
          <p:nvPr/>
        </p:nvCxnSpPr>
        <p:spPr>
          <a:xfrm>
            <a:off x="7201086" y="1723990"/>
            <a:ext cx="754904" cy="31854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76EC4A10-30BA-8065-CC95-0294F6AD094C}"/>
              </a:ext>
            </a:extLst>
          </p:cNvPr>
          <p:cNvSpPr txBox="1"/>
          <p:nvPr/>
        </p:nvSpPr>
        <p:spPr>
          <a:xfrm>
            <a:off x="10227359" y="23157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２</a:t>
            </a:r>
            <a:endParaRPr lang="en-US" altLang="ja-JP" sz="1400" dirty="0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88D3FB0C-52B6-76CD-85E2-E5CE4EB1F631}"/>
              </a:ext>
            </a:extLst>
          </p:cNvPr>
          <p:cNvSpPr txBox="1"/>
          <p:nvPr/>
        </p:nvSpPr>
        <p:spPr>
          <a:xfrm>
            <a:off x="10228399" y="26583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３</a:t>
            </a:r>
            <a:endParaRPr lang="en-US" altLang="ja-JP" sz="1400" dirty="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AA320BB1-F0D3-1651-766F-4F1EA74A2732}"/>
              </a:ext>
            </a:extLst>
          </p:cNvPr>
          <p:cNvSpPr txBox="1"/>
          <p:nvPr/>
        </p:nvSpPr>
        <p:spPr>
          <a:xfrm>
            <a:off x="10234811" y="300261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</p:txBody>
      </p: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D1DC8311-20A9-CF5B-A1FB-414B3794E83F}"/>
              </a:ext>
            </a:extLst>
          </p:cNvPr>
          <p:cNvCxnSpPr>
            <a:cxnSpLocks/>
            <a:stCxn id="175" idx="3"/>
            <a:endCxn id="232" idx="1"/>
          </p:cNvCxnSpPr>
          <p:nvPr/>
        </p:nvCxnSpPr>
        <p:spPr>
          <a:xfrm>
            <a:off x="8978188" y="1741898"/>
            <a:ext cx="1249171" cy="7277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コネクタ: カギ線 238">
            <a:extLst>
              <a:ext uri="{FF2B5EF4-FFF2-40B4-BE49-F238E27FC236}">
                <a16:creationId xmlns:a16="http://schemas.microsoft.com/office/drawing/2014/main" id="{D85E7E3D-1371-5094-9A59-AB7787F009F9}"/>
              </a:ext>
            </a:extLst>
          </p:cNvPr>
          <p:cNvCxnSpPr>
            <a:cxnSpLocks/>
            <a:stCxn id="175" idx="3"/>
            <a:endCxn id="233" idx="1"/>
          </p:cNvCxnSpPr>
          <p:nvPr/>
        </p:nvCxnSpPr>
        <p:spPr>
          <a:xfrm>
            <a:off x="8978188" y="1741898"/>
            <a:ext cx="1250211" cy="1070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BEE02184-B0CE-A58C-FA61-755E7722442C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>
            <a:off x="8978188" y="1741898"/>
            <a:ext cx="1256623" cy="16300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F42E706D-4CD4-E253-0345-EA436EE359B9}"/>
              </a:ext>
            </a:extLst>
          </p:cNvPr>
          <p:cNvSpPr txBox="1"/>
          <p:nvPr/>
        </p:nvSpPr>
        <p:spPr>
          <a:xfrm>
            <a:off x="11374624" y="156208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締付トルク</a:t>
            </a:r>
            <a:endParaRPr kumimoji="1" lang="en-US" altLang="ja-JP" sz="1400" dirty="0"/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5B522DA0-8A1D-917A-B794-A82BA2265DF9}"/>
              </a:ext>
            </a:extLst>
          </p:cNvPr>
          <p:cNvSpPr txBox="1"/>
          <p:nvPr/>
        </p:nvSpPr>
        <p:spPr>
          <a:xfrm>
            <a:off x="11378546" y="19424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回転数</a:t>
            </a:r>
            <a:endParaRPr kumimoji="1" lang="en-US" altLang="ja-JP" sz="1400" dirty="0"/>
          </a:p>
        </p:txBody>
      </p: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EA55A050-3FE4-CE5B-B5F7-04E160E67B32}"/>
              </a:ext>
            </a:extLst>
          </p:cNvPr>
          <p:cNvCxnSpPr>
            <a:cxnSpLocks/>
            <a:endCxn id="253" idx="1"/>
          </p:cNvCxnSpPr>
          <p:nvPr/>
        </p:nvCxnSpPr>
        <p:spPr>
          <a:xfrm flipV="1">
            <a:off x="10961059" y="1715969"/>
            <a:ext cx="413565" cy="308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コネクタ: カギ線 259">
            <a:extLst>
              <a:ext uri="{FF2B5EF4-FFF2-40B4-BE49-F238E27FC236}">
                <a16:creationId xmlns:a16="http://schemas.microsoft.com/office/drawing/2014/main" id="{AF17E2EE-450E-4C06-2241-D15DA43E152A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10961059" y="1746850"/>
            <a:ext cx="417487" cy="3495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A8E4DA6-C04D-A3A8-7883-03C3B49ACE9E}"/>
              </a:ext>
            </a:extLst>
          </p:cNvPr>
          <p:cNvSpPr txBox="1"/>
          <p:nvPr/>
        </p:nvSpPr>
        <p:spPr>
          <a:xfrm>
            <a:off x="11550667" y="2339982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962B0F66-8CF3-34EA-D52D-A9AB53FCEB78}"/>
              </a:ext>
            </a:extLst>
          </p:cNvPr>
          <p:cNvSpPr txBox="1"/>
          <p:nvPr/>
        </p:nvSpPr>
        <p:spPr>
          <a:xfrm>
            <a:off x="10619834" y="410251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１</a:t>
            </a:r>
            <a:endParaRPr lang="en-US" altLang="ja-JP" sz="1400" dirty="0"/>
          </a:p>
        </p:txBody>
      </p:sp>
      <p:cxnSp>
        <p:nvCxnSpPr>
          <p:cNvPr id="270" name="コネクタ: カギ線 269">
            <a:extLst>
              <a:ext uri="{FF2B5EF4-FFF2-40B4-BE49-F238E27FC236}">
                <a16:creationId xmlns:a16="http://schemas.microsoft.com/office/drawing/2014/main" id="{F1192806-ECA4-CA32-19C6-0BE449DEB952}"/>
              </a:ext>
            </a:extLst>
          </p:cNvPr>
          <p:cNvCxnSpPr>
            <a:cxnSpLocks/>
            <a:endCxn id="269" idx="1"/>
          </p:cNvCxnSpPr>
          <p:nvPr/>
        </p:nvCxnSpPr>
        <p:spPr>
          <a:xfrm>
            <a:off x="9575228" y="4212146"/>
            <a:ext cx="1044606" cy="44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F10D40C8-D599-52F4-E95C-BCDA8C2AB31D}"/>
              </a:ext>
            </a:extLst>
          </p:cNvPr>
          <p:cNvSpPr txBox="1"/>
          <p:nvPr/>
        </p:nvSpPr>
        <p:spPr>
          <a:xfrm>
            <a:off x="10593403" y="484816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２</a:t>
            </a:r>
            <a:endParaRPr lang="en-US" altLang="ja-JP" sz="1400" dirty="0"/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733CF74E-27A8-3416-8302-7835CDC483D2}"/>
              </a:ext>
            </a:extLst>
          </p:cNvPr>
          <p:cNvSpPr txBox="1"/>
          <p:nvPr/>
        </p:nvSpPr>
        <p:spPr>
          <a:xfrm>
            <a:off x="10594443" y="5190808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３</a:t>
            </a:r>
            <a:endParaRPr lang="en-US" altLang="ja-JP" sz="1400" dirty="0"/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938F030E-DAA2-F86E-E764-314CDE43D3D7}"/>
              </a:ext>
            </a:extLst>
          </p:cNvPr>
          <p:cNvSpPr txBox="1"/>
          <p:nvPr/>
        </p:nvSpPr>
        <p:spPr>
          <a:xfrm>
            <a:off x="10600855" y="5535028"/>
            <a:ext cx="389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endParaRPr lang="en-US" altLang="ja-JP" sz="1400" dirty="0"/>
          </a:p>
        </p:txBody>
      </p: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C32C4A80-7558-A85C-07E1-5E7791E48C77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9575228" y="4212146"/>
            <a:ext cx="1018175" cy="789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コネクタ: カギ線 274">
            <a:extLst>
              <a:ext uri="{FF2B5EF4-FFF2-40B4-BE49-F238E27FC236}">
                <a16:creationId xmlns:a16="http://schemas.microsoft.com/office/drawing/2014/main" id="{24AA69AC-1F14-CBA1-41B7-9DBDD618FF6D}"/>
              </a:ext>
            </a:extLst>
          </p:cNvPr>
          <p:cNvCxnSpPr>
            <a:cxnSpLocks/>
            <a:endCxn id="272" idx="1"/>
          </p:cNvCxnSpPr>
          <p:nvPr/>
        </p:nvCxnSpPr>
        <p:spPr>
          <a:xfrm rot="16200000" flipH="1">
            <a:off x="9518560" y="4268813"/>
            <a:ext cx="1132551" cy="1019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コネクタ: カギ線 275">
            <a:extLst>
              <a:ext uri="{FF2B5EF4-FFF2-40B4-BE49-F238E27FC236}">
                <a16:creationId xmlns:a16="http://schemas.microsoft.com/office/drawing/2014/main" id="{779953F0-F700-0192-3118-C35478170E12}"/>
              </a:ext>
            </a:extLst>
          </p:cNvPr>
          <p:cNvCxnSpPr>
            <a:cxnSpLocks/>
            <a:endCxn id="273" idx="1"/>
          </p:cNvCxnSpPr>
          <p:nvPr/>
        </p:nvCxnSpPr>
        <p:spPr>
          <a:xfrm rot="16200000" flipH="1">
            <a:off x="9241934" y="4545439"/>
            <a:ext cx="1692214" cy="10256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D92CE02A-13F0-4BE3-0F18-A5CC2BC926A3}"/>
              </a:ext>
            </a:extLst>
          </p:cNvPr>
          <p:cNvCxnSpPr>
            <a:cxnSpLocks/>
          </p:cNvCxnSpPr>
          <p:nvPr/>
        </p:nvCxnSpPr>
        <p:spPr>
          <a:xfrm>
            <a:off x="5704115" y="192829"/>
            <a:ext cx="12700" cy="6512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6DE4A7C9-3D32-2985-766C-F8BB863567CE}"/>
              </a:ext>
            </a:extLst>
          </p:cNvPr>
          <p:cNvSpPr/>
          <p:nvPr/>
        </p:nvSpPr>
        <p:spPr>
          <a:xfrm>
            <a:off x="-539581" y="-222573"/>
            <a:ext cx="12513866" cy="7462003"/>
          </a:xfrm>
          <a:prstGeom prst="mathMultiply">
            <a:avLst>
              <a:gd name="adj1" fmla="val 13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80B1DD-AE00-C21E-2DC4-3D525DC2F143}"/>
              </a:ext>
            </a:extLst>
          </p:cNvPr>
          <p:cNvSpPr txBox="1"/>
          <p:nvPr/>
        </p:nvSpPr>
        <p:spPr>
          <a:xfrm>
            <a:off x="4201181" y="3153642"/>
            <a:ext cx="43396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highlight>
                  <a:srgbClr val="FFFF00"/>
                </a:highlight>
              </a:rPr>
              <a:t>データの関係</a:t>
            </a:r>
            <a:r>
              <a:rPr kumimoji="1" lang="en-US" altLang="ja-JP" sz="2400" b="1" dirty="0">
                <a:highlight>
                  <a:srgbClr val="FFFF00"/>
                </a:highlight>
              </a:rPr>
              <a:t>_</a:t>
            </a:r>
            <a:r>
              <a:rPr kumimoji="1" lang="ja-JP" altLang="en-US" sz="2400" b="1" dirty="0">
                <a:highlight>
                  <a:srgbClr val="FFFF00"/>
                </a:highlight>
              </a:rPr>
              <a:t>修正版</a:t>
            </a:r>
            <a:r>
              <a:rPr kumimoji="1" lang="ja-JP" altLang="en-US" sz="2400" b="1" dirty="0"/>
              <a:t>：</a:t>
            </a:r>
            <a:r>
              <a:rPr kumimoji="1" lang="ja-JP" altLang="en-US" sz="2400" b="1" dirty="0">
                <a:hlinkClick r:id="rId2" action="ppaction://hlinkfile"/>
              </a:rPr>
              <a:t>リン</a:t>
            </a:r>
            <a:r>
              <a:rPr lang="ja-JP" altLang="en-US" sz="2400" b="1" dirty="0">
                <a:hlinkClick r:id="rId2" action="ppaction://hlinkfile"/>
              </a:rPr>
              <a:t>ク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271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95C1-6223-06F9-0DCD-B1B1D03D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8CC38AF-B773-9829-4E0A-619BDEAA1C47}"/>
              </a:ext>
            </a:extLst>
          </p:cNvPr>
          <p:cNvSpPr/>
          <p:nvPr/>
        </p:nvSpPr>
        <p:spPr>
          <a:xfrm>
            <a:off x="137716" y="1111043"/>
            <a:ext cx="3301814" cy="1470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F92CBC-FAD0-B325-5C41-99506B690203}"/>
              </a:ext>
            </a:extLst>
          </p:cNvPr>
          <p:cNvSpPr txBox="1"/>
          <p:nvPr/>
        </p:nvSpPr>
        <p:spPr>
          <a:xfrm>
            <a:off x="432990" y="187545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測定機：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F65845-2CFC-7005-10AF-B40A13A42F58}"/>
              </a:ext>
            </a:extLst>
          </p:cNvPr>
          <p:cNvSpPr txBox="1"/>
          <p:nvPr/>
        </p:nvSpPr>
        <p:spPr>
          <a:xfrm>
            <a:off x="1469043" y="189252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</a:rPr>
              <a:t>YET-2001C</a:t>
            </a:r>
            <a:endParaRPr kumimoji="1" lang="ja-JP" altLang="en-US" sz="1400" dirty="0">
              <a:highlight>
                <a:srgbClr val="FF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026C47-3D4B-5ACB-4B2C-17EA932D77A4}"/>
              </a:ext>
            </a:extLst>
          </p:cNvPr>
          <p:cNvSpPr txBox="1"/>
          <p:nvPr/>
        </p:nvSpPr>
        <p:spPr>
          <a:xfrm>
            <a:off x="612526" y="1171616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職場：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F1A1C4-336C-12C4-079F-CA60731DF4C7}"/>
              </a:ext>
            </a:extLst>
          </p:cNvPr>
          <p:cNvSpPr txBox="1"/>
          <p:nvPr/>
        </p:nvSpPr>
        <p:spPr>
          <a:xfrm>
            <a:off x="1444866" y="118070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highlight>
                  <a:srgbClr val="FFFF00"/>
                </a:highlight>
              </a:rPr>
              <a:t>エンジン</a:t>
            </a:r>
            <a:r>
              <a:rPr lang="en-US" altLang="ja-JP" sz="1400" dirty="0">
                <a:highlight>
                  <a:srgbClr val="FFFF00"/>
                </a:highlight>
              </a:rPr>
              <a:t>A</a:t>
            </a:r>
            <a:endParaRPr kumimoji="1" lang="ja-JP" altLang="en-US" sz="1400" dirty="0">
              <a:highlight>
                <a:srgbClr val="FF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84832C-EF5B-B921-3CD5-524DFE79D1DA}"/>
              </a:ext>
            </a:extLst>
          </p:cNvPr>
          <p:cNvSpPr txBox="1"/>
          <p:nvPr/>
        </p:nvSpPr>
        <p:spPr>
          <a:xfrm>
            <a:off x="1911093" y="7827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入力画面①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285495-FB63-5234-4EF6-D495576C9E9E}"/>
              </a:ext>
            </a:extLst>
          </p:cNvPr>
          <p:cNvSpPr txBox="1"/>
          <p:nvPr/>
        </p:nvSpPr>
        <p:spPr>
          <a:xfrm>
            <a:off x="495708" y="2220067"/>
            <a:ext cx="840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工具</a:t>
            </a:r>
            <a:r>
              <a:rPr lang="en-US" altLang="ja-JP" sz="1400" b="1" dirty="0"/>
              <a:t>No.</a:t>
            </a:r>
            <a:endParaRPr kumimoji="1" lang="ja-JP" altLang="en-US" sz="1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23A79D-F30C-F375-78D8-F9D33FD66128}"/>
              </a:ext>
            </a:extLst>
          </p:cNvPr>
          <p:cNvSpPr txBox="1"/>
          <p:nvPr/>
        </p:nvSpPr>
        <p:spPr>
          <a:xfrm>
            <a:off x="1512072" y="2237649"/>
            <a:ext cx="49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</a:rPr>
              <a:t>14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41A3F5-7E59-3A6A-FBCE-98D7F425B30E}"/>
              </a:ext>
            </a:extLst>
          </p:cNvPr>
          <p:cNvSpPr txBox="1"/>
          <p:nvPr/>
        </p:nvSpPr>
        <p:spPr>
          <a:xfrm>
            <a:off x="1911093" y="3073005"/>
            <a:ext cx="144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入力画面②</a:t>
            </a:r>
            <a:endParaRPr kumimoji="1" lang="ja-JP" altLang="en-US" sz="1400" dirty="0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02B31B60-AD87-C101-740F-8E424900DE6C}"/>
              </a:ext>
            </a:extLst>
          </p:cNvPr>
          <p:cNvSpPr/>
          <p:nvPr/>
        </p:nvSpPr>
        <p:spPr>
          <a:xfrm rot="10800000">
            <a:off x="1594370" y="2737780"/>
            <a:ext cx="1399071" cy="31058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B9471E01-C1B1-718E-A7A7-AA937E6294E4}"/>
              </a:ext>
            </a:extLst>
          </p:cNvPr>
          <p:cNvGrpSpPr/>
          <p:nvPr/>
        </p:nvGrpSpPr>
        <p:grpSpPr>
          <a:xfrm>
            <a:off x="237904" y="274188"/>
            <a:ext cx="5520623" cy="402384"/>
            <a:chOff x="156278" y="198142"/>
            <a:chExt cx="5520623" cy="402384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EB74A21-4430-80C0-81DF-66BC5A731978}"/>
                </a:ext>
              </a:extLst>
            </p:cNvPr>
            <p:cNvSpPr txBox="1"/>
            <p:nvPr/>
          </p:nvSpPr>
          <p:spPr>
            <a:xfrm>
              <a:off x="1317135" y="260409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highlight>
                    <a:srgbClr val="FFFF00"/>
                  </a:highlight>
                </a:rPr>
                <a:t>プルダウン入力</a:t>
              </a:r>
              <a:endParaRPr kumimoji="1" lang="ja-JP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9B3EA24-6CE5-0213-CF94-49C6C3DB9749}"/>
                </a:ext>
              </a:extLst>
            </p:cNvPr>
            <p:cNvSpPr txBox="1"/>
            <p:nvPr/>
          </p:nvSpPr>
          <p:spPr>
            <a:xfrm>
              <a:off x="2544518" y="26954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highlight>
                    <a:srgbClr val="00FF00"/>
                  </a:highlight>
                </a:rPr>
                <a:t>測定値入力</a:t>
              </a:r>
              <a:endParaRPr kumimoji="1" lang="ja-JP" altLang="en-US" sz="1200" dirty="0">
                <a:highlight>
                  <a:srgbClr val="00FF00"/>
                </a:highlight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071EAD4E-5EDC-E2DD-5EAE-F7AB5F697F37}"/>
                </a:ext>
              </a:extLst>
            </p:cNvPr>
            <p:cNvSpPr txBox="1"/>
            <p:nvPr/>
          </p:nvSpPr>
          <p:spPr>
            <a:xfrm>
              <a:off x="3435609" y="26954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highlight>
                    <a:srgbClr val="00FFFF"/>
                  </a:highlight>
                </a:rPr>
                <a:t>キーボード入力</a:t>
              </a:r>
              <a:endParaRPr kumimoji="1" lang="ja-JP" altLang="en-US" sz="1200" dirty="0">
                <a:highlight>
                  <a:srgbClr val="00FFFF"/>
                </a:highlight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4279DFA-78D8-1CD1-1EAD-FAF4F80BB12B}"/>
                </a:ext>
              </a:extLst>
            </p:cNvPr>
            <p:cNvSpPr txBox="1"/>
            <p:nvPr/>
          </p:nvSpPr>
          <p:spPr>
            <a:xfrm>
              <a:off x="4633137" y="26954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highlight>
                    <a:srgbClr val="FF00FF"/>
                  </a:highlight>
                </a:rPr>
                <a:t>ボタン入力</a:t>
              </a:r>
              <a:endParaRPr kumimoji="1" lang="ja-JP" altLang="en-US" sz="1200" dirty="0">
                <a:highlight>
                  <a:srgbClr val="FF00FF"/>
                </a:highlight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4A151B1-A363-018D-D857-B8C24455FC79}"/>
                </a:ext>
              </a:extLst>
            </p:cNvPr>
            <p:cNvSpPr txBox="1"/>
            <p:nvPr/>
          </p:nvSpPr>
          <p:spPr>
            <a:xfrm>
              <a:off x="156278" y="260409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入力タイプ</a:t>
              </a:r>
              <a:endParaRPr kumimoji="1" lang="ja-JP" altLang="en-US" sz="1200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331EE54E-F58D-6953-BB01-EF85929BAD51}"/>
                </a:ext>
              </a:extLst>
            </p:cNvPr>
            <p:cNvSpPr/>
            <p:nvPr/>
          </p:nvSpPr>
          <p:spPr>
            <a:xfrm>
              <a:off x="156279" y="198142"/>
              <a:ext cx="5520622" cy="402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E895C1F-1B99-4F33-C316-5C8ED24ABCED}"/>
              </a:ext>
            </a:extLst>
          </p:cNvPr>
          <p:cNvSpPr txBox="1"/>
          <p:nvPr/>
        </p:nvSpPr>
        <p:spPr>
          <a:xfrm>
            <a:off x="3517235" y="1702282"/>
            <a:ext cx="320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入力画面①の内容を基にマスタ検索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1200" b="1" dirty="0">
                <a:solidFill>
                  <a:srgbClr val="FF0000"/>
                </a:solidFill>
              </a:rPr>
              <a:t>➡入力画面②の項目表示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107" name="テキスト ボックス 106">
            <a:hlinkClick r:id="rId2"/>
            <a:extLst>
              <a:ext uri="{FF2B5EF4-FFF2-40B4-BE49-F238E27FC236}">
                <a16:creationId xmlns:a16="http://schemas.microsoft.com/office/drawing/2014/main" id="{3CF6FCB2-A1C8-56A5-DB7F-86BE63CDAA5A}"/>
              </a:ext>
            </a:extLst>
          </p:cNvPr>
          <p:cNvSpPr txBox="1"/>
          <p:nvPr/>
        </p:nvSpPr>
        <p:spPr>
          <a:xfrm>
            <a:off x="7247519" y="719676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アウトプット（</a:t>
            </a:r>
            <a:r>
              <a:rPr kumimoji="1" lang="en-US" altLang="ja-JP" u="sng" dirty="0">
                <a:solidFill>
                  <a:schemeClr val="accent1"/>
                </a:solidFill>
              </a:rPr>
              <a:t>1</a:t>
            </a:r>
            <a:r>
              <a:rPr kumimoji="1" lang="ja-JP" altLang="en-US" u="sng" dirty="0">
                <a:solidFill>
                  <a:schemeClr val="accent1"/>
                </a:solidFill>
              </a:rPr>
              <a:t>工具</a:t>
            </a:r>
            <a:r>
              <a:rPr kumimoji="1" lang="en-US" altLang="ja-JP" u="sng" dirty="0">
                <a:solidFill>
                  <a:schemeClr val="accent1"/>
                </a:solidFill>
              </a:rPr>
              <a:t>/1</a:t>
            </a:r>
            <a:r>
              <a:rPr kumimoji="1" lang="ja-JP" altLang="en-US" u="sng" dirty="0">
                <a:solidFill>
                  <a:schemeClr val="accent1"/>
                </a:solidFill>
              </a:rPr>
              <a:t>シート）</a:t>
            </a:r>
          </a:p>
        </p:txBody>
      </p:sp>
      <p:pic>
        <p:nvPicPr>
          <p:cNvPr id="143" name="図 142">
            <a:extLst>
              <a:ext uri="{FF2B5EF4-FFF2-40B4-BE49-F238E27FC236}">
                <a16:creationId xmlns:a16="http://schemas.microsoft.com/office/drawing/2014/main" id="{1CFB7ABF-25CA-0B80-C7B1-9F5496B2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12" y="1204712"/>
            <a:ext cx="3456897" cy="527583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93B1D5-9AEC-7ABB-65B7-CB9BB0BAC4E2}"/>
              </a:ext>
            </a:extLst>
          </p:cNvPr>
          <p:cNvSpPr txBox="1"/>
          <p:nvPr/>
        </p:nvSpPr>
        <p:spPr>
          <a:xfrm>
            <a:off x="256481" y="1533005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工具種類：</a:t>
            </a:r>
            <a:endParaRPr kumimoji="1" lang="ja-JP" altLang="en-US" sz="1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18082E-3138-FFD3-F707-4F0E9F44A4DE}"/>
              </a:ext>
            </a:extLst>
          </p:cNvPr>
          <p:cNvSpPr txBox="1"/>
          <p:nvPr/>
        </p:nvSpPr>
        <p:spPr>
          <a:xfrm>
            <a:off x="1453929" y="154908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highlight>
                  <a:srgbClr val="FFFF00"/>
                </a:highlight>
              </a:rPr>
              <a:t>アトラスインパクト</a:t>
            </a:r>
            <a:endParaRPr kumimoji="1" lang="ja-JP" altLang="en-US" sz="1400" dirty="0">
              <a:highlight>
                <a:srgbClr val="FFFF00"/>
              </a:highlight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72B2386-BF1A-10C8-0AF5-3A52F230C5B6}"/>
              </a:ext>
            </a:extLst>
          </p:cNvPr>
          <p:cNvGrpSpPr/>
          <p:nvPr/>
        </p:nvGrpSpPr>
        <p:grpSpPr>
          <a:xfrm>
            <a:off x="292725" y="3359416"/>
            <a:ext cx="4899091" cy="3432775"/>
            <a:chOff x="282236" y="3079631"/>
            <a:chExt cx="4899091" cy="3432775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8F275F5-0514-BA7E-489A-884738A36946}"/>
                </a:ext>
              </a:extLst>
            </p:cNvPr>
            <p:cNvSpPr/>
            <p:nvPr/>
          </p:nvSpPr>
          <p:spPr>
            <a:xfrm>
              <a:off x="282236" y="3079631"/>
              <a:ext cx="4899091" cy="3432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7203AA6-737E-6157-D029-A20CDE3AE93D}"/>
                </a:ext>
              </a:extLst>
            </p:cNvPr>
            <p:cNvSpPr/>
            <p:nvPr/>
          </p:nvSpPr>
          <p:spPr>
            <a:xfrm>
              <a:off x="584884" y="3502322"/>
              <a:ext cx="4343859" cy="2568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43FD51D-2728-4F6F-CADD-D98151A389F8}"/>
                </a:ext>
              </a:extLst>
            </p:cNvPr>
            <p:cNvSpPr txBox="1"/>
            <p:nvPr/>
          </p:nvSpPr>
          <p:spPr>
            <a:xfrm>
              <a:off x="2335191" y="3137088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測定項目</a:t>
              </a:r>
              <a:endParaRPr kumimoji="1" lang="ja-JP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7C82B5-B23C-1628-F518-B6833C38E9CA}"/>
                </a:ext>
              </a:extLst>
            </p:cNvPr>
            <p:cNvSpPr txBox="1"/>
            <p:nvPr/>
          </p:nvSpPr>
          <p:spPr>
            <a:xfrm>
              <a:off x="729219" y="3893011"/>
              <a:ext cx="90432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/>
                <a:t>点検値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8A18C92-A8F5-2C7C-6098-47BD8AAA8B5C}"/>
                </a:ext>
              </a:extLst>
            </p:cNvPr>
            <p:cNvSpPr txBox="1"/>
            <p:nvPr/>
          </p:nvSpPr>
          <p:spPr>
            <a:xfrm>
              <a:off x="1736228" y="4038199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測定値①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C3EA84-5027-510B-EA56-779639287905}"/>
                </a:ext>
              </a:extLst>
            </p:cNvPr>
            <p:cNvSpPr txBox="1"/>
            <p:nvPr/>
          </p:nvSpPr>
          <p:spPr>
            <a:xfrm>
              <a:off x="2765749" y="4038199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測定値②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932B771-1CAC-A01E-7DF0-D2F938861533}"/>
                </a:ext>
              </a:extLst>
            </p:cNvPr>
            <p:cNvSpPr txBox="1"/>
            <p:nvPr/>
          </p:nvSpPr>
          <p:spPr>
            <a:xfrm>
              <a:off x="3750165" y="4038199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測定値③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DBE7A41-816A-CEAB-D37C-1433988164F8}"/>
                </a:ext>
              </a:extLst>
            </p:cNvPr>
            <p:cNvSpPr txBox="1"/>
            <p:nvPr/>
          </p:nvSpPr>
          <p:spPr>
            <a:xfrm>
              <a:off x="1756430" y="4871436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測定値④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D99EA4D5-8F52-A604-184C-F6BF8C1F8579}"/>
                </a:ext>
              </a:extLst>
            </p:cNvPr>
            <p:cNvSpPr txBox="1"/>
            <p:nvPr/>
          </p:nvSpPr>
          <p:spPr>
            <a:xfrm>
              <a:off x="2785951" y="4871436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測定値⑤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F6CE157-994A-728E-326D-EC8F6FF9786F}"/>
                </a:ext>
              </a:extLst>
            </p:cNvPr>
            <p:cNvSpPr txBox="1"/>
            <p:nvPr/>
          </p:nvSpPr>
          <p:spPr>
            <a:xfrm>
              <a:off x="3770367" y="4871436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00"/>
                  </a:highlight>
                </a:rPr>
                <a:t>測定値⑥</a:t>
              </a:r>
              <a:endParaRPr kumimoji="1" lang="ja-JP" altLang="en-US" sz="1400" b="1" dirty="0">
                <a:highlight>
                  <a:srgbClr val="00FF00"/>
                </a:highlight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C9F166C-93E1-0297-1294-DFACFEE282E8}"/>
                </a:ext>
              </a:extLst>
            </p:cNvPr>
            <p:cNvSpPr txBox="1"/>
            <p:nvPr/>
          </p:nvSpPr>
          <p:spPr>
            <a:xfrm>
              <a:off x="721102" y="5487067"/>
              <a:ext cx="90432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/>
                <a:t>回転数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CC4F351-D3CD-2E73-5120-38D350107687}"/>
                </a:ext>
              </a:extLst>
            </p:cNvPr>
            <p:cNvSpPr txBox="1"/>
            <p:nvPr/>
          </p:nvSpPr>
          <p:spPr>
            <a:xfrm>
              <a:off x="1766348" y="5715090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FF"/>
                  </a:highlight>
                </a:rPr>
                <a:t>測定値⑦</a:t>
              </a:r>
              <a:endParaRPr kumimoji="1" lang="ja-JP" altLang="en-US" sz="1400" b="1" dirty="0">
                <a:highlight>
                  <a:srgbClr val="00FFFF"/>
                </a:highlight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ADE8DED-5D71-FA9B-FA8A-F7F0EA6E0269}"/>
                </a:ext>
              </a:extLst>
            </p:cNvPr>
            <p:cNvSpPr txBox="1"/>
            <p:nvPr/>
          </p:nvSpPr>
          <p:spPr>
            <a:xfrm>
              <a:off x="2795869" y="5715090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FF"/>
                  </a:highlight>
                </a:rPr>
                <a:t>測定値⑧</a:t>
              </a:r>
              <a:endParaRPr kumimoji="1" lang="ja-JP" altLang="en-US" sz="1400" b="1" dirty="0">
                <a:highlight>
                  <a:srgbClr val="00FFFF"/>
                </a:highlight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92F0AD7-B065-2139-6557-0908267DC1EC}"/>
                </a:ext>
              </a:extLst>
            </p:cNvPr>
            <p:cNvSpPr txBox="1"/>
            <p:nvPr/>
          </p:nvSpPr>
          <p:spPr>
            <a:xfrm>
              <a:off x="3780285" y="5715090"/>
              <a:ext cx="9043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highlight>
                    <a:srgbClr val="00FFFF"/>
                  </a:highlight>
                </a:rPr>
                <a:t>測定値⑨</a:t>
              </a:r>
              <a:endParaRPr kumimoji="1" lang="ja-JP" altLang="en-US" sz="1400" b="1" dirty="0">
                <a:highlight>
                  <a:srgbClr val="00FFFF"/>
                </a:highlight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7007FC8-1B59-448B-73C9-F04853DC66D9}"/>
                </a:ext>
              </a:extLst>
            </p:cNvPr>
            <p:cNvSpPr txBox="1"/>
            <p:nvPr/>
          </p:nvSpPr>
          <p:spPr>
            <a:xfrm>
              <a:off x="2482150" y="6150519"/>
              <a:ext cx="6578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highlight>
                    <a:srgbClr val="FF00FF"/>
                  </a:highlight>
                </a:rPr>
                <a:t>完了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A8ADB08D-A858-68B0-CD55-72AD4732CEC2}"/>
                </a:ext>
              </a:extLst>
            </p:cNvPr>
            <p:cNvSpPr txBox="1"/>
            <p:nvPr/>
          </p:nvSpPr>
          <p:spPr>
            <a:xfrm>
              <a:off x="1759671" y="5371652"/>
              <a:ext cx="9043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基準値：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9EFE6DBD-C9A0-2B9B-531F-D8F329948481}"/>
                </a:ext>
              </a:extLst>
            </p:cNvPr>
            <p:cNvSpPr txBox="1"/>
            <p:nvPr/>
          </p:nvSpPr>
          <p:spPr>
            <a:xfrm>
              <a:off x="2802546" y="5371650"/>
              <a:ext cx="88772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〇〇～〇〇</a:t>
              </a: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88FDA78-6F95-4739-1F0A-7C2A6C54A796}"/>
                </a:ext>
              </a:extLst>
            </p:cNvPr>
            <p:cNvSpPr txBox="1"/>
            <p:nvPr/>
          </p:nvSpPr>
          <p:spPr>
            <a:xfrm>
              <a:off x="1736228" y="3728215"/>
              <a:ext cx="9043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基準値：</a:t>
              </a: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A9E35200-48AE-4220-0581-54011FD0C6A4}"/>
                </a:ext>
              </a:extLst>
            </p:cNvPr>
            <p:cNvSpPr txBox="1"/>
            <p:nvPr/>
          </p:nvSpPr>
          <p:spPr>
            <a:xfrm>
              <a:off x="2743200" y="3740498"/>
              <a:ext cx="95698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〇〇～〇〇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DDF7C34-5973-3C9A-552E-0A0D4D23BEED}"/>
                </a:ext>
              </a:extLst>
            </p:cNvPr>
            <p:cNvSpPr txBox="1"/>
            <p:nvPr/>
          </p:nvSpPr>
          <p:spPr>
            <a:xfrm>
              <a:off x="731784" y="4715169"/>
              <a:ext cx="90432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/>
                <a:t>設定値に調整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A151581-D0C2-B95F-43C9-9248A129A37F}"/>
                </a:ext>
              </a:extLst>
            </p:cNvPr>
            <p:cNvSpPr txBox="1"/>
            <p:nvPr/>
          </p:nvSpPr>
          <p:spPr>
            <a:xfrm>
              <a:off x="1767981" y="4541361"/>
              <a:ext cx="9043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基準値：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E1175A2-C64D-032E-E9A1-5918B5CE9873}"/>
                </a:ext>
              </a:extLst>
            </p:cNvPr>
            <p:cNvSpPr txBox="1"/>
            <p:nvPr/>
          </p:nvSpPr>
          <p:spPr>
            <a:xfrm>
              <a:off x="2774954" y="4553644"/>
              <a:ext cx="92523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〇〇～〇〇</a:t>
              </a:r>
            </a:p>
          </p:txBody>
        </p:sp>
      </p:grp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BA64D112-D8D4-7BB8-B904-39CC9EFD74D4}"/>
              </a:ext>
            </a:extLst>
          </p:cNvPr>
          <p:cNvSpPr/>
          <p:nvPr/>
        </p:nvSpPr>
        <p:spPr>
          <a:xfrm rot="5400000">
            <a:off x="5106557" y="3515900"/>
            <a:ext cx="1399071" cy="5324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D339B0-83FA-7E2D-FB09-54E7BD6039FC}"/>
              </a:ext>
            </a:extLst>
          </p:cNvPr>
          <p:cNvSpPr txBox="1"/>
          <p:nvPr/>
        </p:nvSpPr>
        <p:spPr>
          <a:xfrm>
            <a:off x="3236822" y="2887086"/>
            <a:ext cx="258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各工具ごとの入力画面の違いは　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hlinkClick r:id="rId4" action="ppaction://hlinkfile"/>
              </a:rPr>
              <a:t>リン</a:t>
            </a:r>
            <a:r>
              <a:rPr lang="ja-JP" altLang="en-US" sz="1200" b="1" dirty="0">
                <a:hlinkClick r:id="rId4" action="ppaction://hlinkfile"/>
              </a:rPr>
              <a:t>ク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参照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7" name="グラフィックス 6" descr="データベース 単色塗りつぶし">
            <a:extLst>
              <a:ext uri="{FF2B5EF4-FFF2-40B4-BE49-F238E27FC236}">
                <a16:creationId xmlns:a16="http://schemas.microsoft.com/office/drawing/2014/main" id="{A30A0703-A1A2-8D5D-C7DC-603E8426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5313" y="3331743"/>
            <a:ext cx="914400" cy="914400"/>
          </a:xfrm>
          <a:prstGeom prst="rect">
            <a:avLst/>
          </a:prstGeom>
        </p:spPr>
      </p:pic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790024B8-C7DB-3833-0538-750DCE128B63}"/>
              </a:ext>
            </a:extLst>
          </p:cNvPr>
          <p:cNvSpPr/>
          <p:nvPr/>
        </p:nvSpPr>
        <p:spPr>
          <a:xfrm rot="5400000">
            <a:off x="6620761" y="3501582"/>
            <a:ext cx="1399071" cy="5324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F49048-6C2C-295A-FE59-C27A92FC78F6}"/>
              </a:ext>
            </a:extLst>
          </p:cNvPr>
          <p:cNvSpPr txBox="1"/>
          <p:nvPr/>
        </p:nvSpPr>
        <p:spPr>
          <a:xfrm>
            <a:off x="2658151" y="2250845"/>
            <a:ext cx="6578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highlight>
                  <a:srgbClr val="FF00FF"/>
                </a:highlight>
              </a:rPr>
              <a:t>完了</a:t>
            </a:r>
          </a:p>
        </p:txBody>
      </p:sp>
    </p:spTree>
    <p:extLst>
      <p:ext uri="{BB962C8B-B14F-4D97-AF65-F5344CB8AC3E}">
        <p14:creationId xmlns:p14="http://schemas.microsoft.com/office/powerpoint/2010/main" val="180429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D5945D-C79D-3CA6-0D40-FC402D675CE8}"/>
              </a:ext>
            </a:extLst>
          </p:cNvPr>
          <p:cNvSpPr txBox="1"/>
          <p:nvPr/>
        </p:nvSpPr>
        <p:spPr>
          <a:xfrm>
            <a:off x="457227" y="61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測定機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8B8FF2-4B99-FA18-B9A3-DB22BDE0B728}"/>
              </a:ext>
            </a:extLst>
          </p:cNvPr>
          <p:cNvSpPr txBox="1"/>
          <p:nvPr/>
        </p:nvSpPr>
        <p:spPr>
          <a:xfrm>
            <a:off x="1740822" y="47167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I/F</a:t>
            </a:r>
            <a:r>
              <a:rPr kumimoji="1" lang="ja-JP" altLang="en-US" dirty="0"/>
              <a:t>①</a:t>
            </a:r>
            <a:endParaRPr kumimoji="1" lang="en-US" altLang="ja-JP" dirty="0"/>
          </a:p>
          <a:p>
            <a:r>
              <a:rPr kumimoji="1" lang="ja-JP" altLang="en-US" dirty="0"/>
              <a:t>（エクセルマクロ）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1369EBE-9E3B-DB2B-F913-A69BBE73DA9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34390" y="794845"/>
            <a:ext cx="406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6D25E-2542-2D10-0D7D-6A388345C088}"/>
              </a:ext>
            </a:extLst>
          </p:cNvPr>
          <p:cNvSpPr txBox="1"/>
          <p:nvPr/>
        </p:nvSpPr>
        <p:spPr>
          <a:xfrm>
            <a:off x="10687835" y="367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アウトプット</a:t>
            </a:r>
            <a:endParaRPr kumimoji="1" lang="en-US" altLang="ja-JP" dirty="0"/>
          </a:p>
          <a:p>
            <a:r>
              <a:rPr lang="ja-JP" altLang="en-US" dirty="0"/>
              <a:t>（エクセル）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2FABA4-591F-53A1-6420-591AC3F2DEBF}"/>
              </a:ext>
            </a:extLst>
          </p:cNvPr>
          <p:cNvSpPr txBox="1"/>
          <p:nvPr/>
        </p:nvSpPr>
        <p:spPr>
          <a:xfrm>
            <a:off x="0" y="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12</a:t>
            </a:r>
            <a:r>
              <a:rPr kumimoji="1" lang="ja-JP" altLang="en-US" b="1" dirty="0"/>
              <a:t>月までにやりたいこと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96EF03-D7C6-8712-701D-638BC167D37C}"/>
              </a:ext>
            </a:extLst>
          </p:cNvPr>
          <p:cNvSpPr txBox="1"/>
          <p:nvPr/>
        </p:nvSpPr>
        <p:spPr>
          <a:xfrm>
            <a:off x="104441" y="1644056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2025</a:t>
            </a:r>
            <a:r>
              <a:rPr lang="ja-JP" altLang="en-US" b="1" dirty="0"/>
              <a:t>年</a:t>
            </a:r>
            <a:r>
              <a:rPr lang="en-US" altLang="ja-JP" b="1" dirty="0"/>
              <a:t>12</a:t>
            </a:r>
            <a:r>
              <a:rPr lang="ja-JP" altLang="en-US" b="1" dirty="0"/>
              <a:t>月</a:t>
            </a:r>
            <a:r>
              <a:rPr kumimoji="1" lang="ja-JP" altLang="en-US" b="1" dirty="0"/>
              <a:t>までにやりたいこと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CB5FF4-726A-3A70-EE1A-5013B2506DC7}"/>
              </a:ext>
            </a:extLst>
          </p:cNvPr>
          <p:cNvSpPr txBox="1"/>
          <p:nvPr/>
        </p:nvSpPr>
        <p:spPr>
          <a:xfrm>
            <a:off x="8244783" y="36743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DB</a:t>
            </a:r>
          </a:p>
          <a:p>
            <a:r>
              <a:rPr kumimoji="1" lang="ja-JP" altLang="en-US" dirty="0">
                <a:highlight>
                  <a:srgbClr val="FFFF00"/>
                </a:highlight>
              </a:rPr>
              <a:t>（？？？）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537B3F3-7206-8B10-DAD4-FD88B8A08C48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9583611" y="690599"/>
            <a:ext cx="11042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C0E7988-67B2-96AC-B565-A320812DB6D3}"/>
              </a:ext>
            </a:extLst>
          </p:cNvPr>
          <p:cNvSpPr txBox="1"/>
          <p:nvPr/>
        </p:nvSpPr>
        <p:spPr>
          <a:xfrm>
            <a:off x="537498" y="2026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測定機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979ECB-48CF-B352-6375-55DB39679B68}"/>
              </a:ext>
            </a:extLst>
          </p:cNvPr>
          <p:cNvSpPr txBox="1"/>
          <p:nvPr/>
        </p:nvSpPr>
        <p:spPr>
          <a:xfrm>
            <a:off x="2364789" y="202676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I/F</a:t>
            </a:r>
            <a:r>
              <a:rPr kumimoji="1" lang="ja-JP" altLang="en-US" dirty="0"/>
              <a:t>（？？？）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203A411-F240-60B2-A37A-A9419B3DE189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1414661" y="2211429"/>
            <a:ext cx="950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A1031C-E173-B570-1366-00291CEB71BC}"/>
              </a:ext>
            </a:extLst>
          </p:cNvPr>
          <p:cNvSpPr txBox="1"/>
          <p:nvPr/>
        </p:nvSpPr>
        <p:spPr>
          <a:xfrm>
            <a:off x="10835145" y="208184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出力</a:t>
            </a:r>
            <a:r>
              <a:rPr kumimoji="1" lang="en-US" altLang="ja-JP" dirty="0"/>
              <a:t>I/F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105852C-3CF4-49B6-B70C-31FFB2F22A4B}"/>
              </a:ext>
            </a:extLst>
          </p:cNvPr>
          <p:cNvCxnSpPr>
            <a:cxnSpLocks/>
            <a:stCxn id="24" idx="3"/>
            <a:endCxn id="43" idx="1"/>
          </p:cNvCxnSpPr>
          <p:nvPr/>
        </p:nvCxnSpPr>
        <p:spPr>
          <a:xfrm>
            <a:off x="4485882" y="2211429"/>
            <a:ext cx="418948" cy="22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353C579-D7DB-19B9-6422-563E83CB9A24}"/>
              </a:ext>
            </a:extLst>
          </p:cNvPr>
          <p:cNvSpPr txBox="1"/>
          <p:nvPr/>
        </p:nvSpPr>
        <p:spPr>
          <a:xfrm>
            <a:off x="8797975" y="194454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DB</a:t>
            </a:r>
          </a:p>
          <a:p>
            <a:r>
              <a:rPr kumimoji="1" lang="ja-JP" altLang="en-US" dirty="0">
                <a:highlight>
                  <a:srgbClr val="FFFF00"/>
                </a:highlight>
              </a:rPr>
              <a:t>（？？？）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EA8E9E8-5638-0DDA-4E00-82BAC7041BD4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10136803" y="2266506"/>
            <a:ext cx="698342" cy="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F30F15-3AA9-C452-F430-851B7FD8B3D7}"/>
              </a:ext>
            </a:extLst>
          </p:cNvPr>
          <p:cNvSpPr txBox="1"/>
          <p:nvPr/>
        </p:nvSpPr>
        <p:spPr>
          <a:xfrm>
            <a:off x="395145" y="25391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工具導入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1466498-3CAC-B652-4490-B3533DE24BDF}"/>
              </a:ext>
            </a:extLst>
          </p:cNvPr>
          <p:cNvSpPr txBox="1"/>
          <p:nvPr/>
        </p:nvSpPr>
        <p:spPr>
          <a:xfrm>
            <a:off x="2537799" y="253712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I/F</a:t>
            </a:r>
            <a:r>
              <a:rPr kumimoji="1" lang="ja-JP" altLang="en-US" dirty="0"/>
              <a:t>（？？？）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9E5019B-377B-9AF2-B101-8F0FF775164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503141" y="2721790"/>
            <a:ext cx="1034658" cy="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CB2B734-AC55-654C-85D4-1CCD464371B2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4658892" y="2435120"/>
            <a:ext cx="245938" cy="286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A1E0C10-9845-6862-C1C3-64E8A595F4F2}"/>
              </a:ext>
            </a:extLst>
          </p:cNvPr>
          <p:cNvSpPr txBox="1"/>
          <p:nvPr/>
        </p:nvSpPr>
        <p:spPr>
          <a:xfrm>
            <a:off x="104441" y="363492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DB</a:t>
            </a:r>
            <a:r>
              <a:rPr kumimoji="1" lang="ja-JP" altLang="en-US" dirty="0">
                <a:highlight>
                  <a:srgbClr val="FFFF00"/>
                </a:highlight>
              </a:rPr>
              <a:t>の構成</a:t>
            </a:r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58F40590-593F-C616-9106-6F9F6865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71310"/>
              </p:ext>
            </p:extLst>
          </p:nvPr>
        </p:nvGraphicFramePr>
        <p:xfrm>
          <a:off x="196160" y="4482486"/>
          <a:ext cx="4139773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1">
                  <a:extLst>
                    <a:ext uri="{9D8B030D-6E8A-4147-A177-3AD203B41FA5}">
                      <a16:colId xmlns:a16="http://schemas.microsoft.com/office/drawing/2014/main" val="342830353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480489898"/>
                    </a:ext>
                  </a:extLst>
                </a:gridCol>
                <a:gridCol w="671681">
                  <a:extLst>
                    <a:ext uri="{9D8B030D-6E8A-4147-A177-3AD203B41FA5}">
                      <a16:colId xmlns:a16="http://schemas.microsoft.com/office/drawing/2014/main" val="281780024"/>
                    </a:ext>
                  </a:extLst>
                </a:gridCol>
                <a:gridCol w="671681">
                  <a:extLst>
                    <a:ext uri="{9D8B030D-6E8A-4147-A177-3AD203B41FA5}">
                      <a16:colId xmlns:a16="http://schemas.microsoft.com/office/drawing/2014/main" val="2550857474"/>
                    </a:ext>
                  </a:extLst>
                </a:gridCol>
                <a:gridCol w="671681">
                  <a:extLst>
                    <a:ext uri="{9D8B030D-6E8A-4147-A177-3AD203B41FA5}">
                      <a16:colId xmlns:a16="http://schemas.microsoft.com/office/drawing/2014/main" val="1672081177"/>
                    </a:ext>
                  </a:extLst>
                </a:gridCol>
                <a:gridCol w="671681">
                  <a:extLst>
                    <a:ext uri="{9D8B030D-6E8A-4147-A177-3AD203B41FA5}">
                      <a16:colId xmlns:a16="http://schemas.microsoft.com/office/drawing/2014/main" val="190371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職場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工具種類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工具</a:t>
                      </a:r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点検基準値①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点検基準値②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点検基準値③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62132"/>
                  </a:ext>
                </a:extLst>
              </a:tr>
            </a:tbl>
          </a:graphicData>
        </a:graphic>
      </p:graphicFrame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AF2AE31-C8EB-457A-37C7-4097669045AE}"/>
              </a:ext>
            </a:extLst>
          </p:cNvPr>
          <p:cNvSpPr txBox="1"/>
          <p:nvPr/>
        </p:nvSpPr>
        <p:spPr>
          <a:xfrm>
            <a:off x="1453087" y="411079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テーブル１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9F91695B-23AF-8CF0-0809-C611BFC38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12445"/>
              </p:ext>
            </p:extLst>
          </p:nvPr>
        </p:nvGraphicFramePr>
        <p:xfrm>
          <a:off x="6104347" y="4473981"/>
          <a:ext cx="589149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28303535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480489898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281780024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99418197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81174980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76032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2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測定項目②ー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③ー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62132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D140020-FF4F-2DA9-7FA1-4230EDE9A50B}"/>
              </a:ext>
            </a:extLst>
          </p:cNvPr>
          <p:cNvSpPr txBox="1"/>
          <p:nvPr/>
        </p:nvSpPr>
        <p:spPr>
          <a:xfrm>
            <a:off x="8681920" y="411079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テーブル２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007667B-BB37-17F9-8617-9E4DF7D4B27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110273" y="5126295"/>
            <a:ext cx="1994074" cy="35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030341-7C7E-62C4-A88D-20CB77A9C67D}"/>
              </a:ext>
            </a:extLst>
          </p:cNvPr>
          <p:cNvSpPr txBox="1"/>
          <p:nvPr/>
        </p:nvSpPr>
        <p:spPr>
          <a:xfrm>
            <a:off x="4356857" y="4731733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1</a:t>
            </a:r>
            <a:r>
              <a:rPr kumimoji="1" lang="ja-JP" altLang="en-US" sz="1600" dirty="0"/>
              <a:t>工具当たり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枚</a:t>
            </a:r>
          </a:p>
        </p:txBody>
      </p:sp>
      <p:graphicFrame>
        <p:nvGraphicFramePr>
          <p:cNvPr id="61" name="表 60">
            <a:extLst>
              <a:ext uri="{FF2B5EF4-FFF2-40B4-BE49-F238E27FC236}">
                <a16:creationId xmlns:a16="http://schemas.microsoft.com/office/drawing/2014/main" id="{3754CD41-95D1-3DE2-71FC-49B870006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1441"/>
              </p:ext>
            </p:extLst>
          </p:nvPr>
        </p:nvGraphicFramePr>
        <p:xfrm>
          <a:off x="6256747" y="4626381"/>
          <a:ext cx="589149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28303535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480489898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281780024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99418197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81174980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76032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2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測定項目②ー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③ー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62132"/>
                  </a:ext>
                </a:extLst>
              </a:tr>
            </a:tbl>
          </a:graphicData>
        </a:graphic>
      </p:graphicFrame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E7D7902-6F8B-5A76-357B-5C1E9627B90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237022" y="5509533"/>
            <a:ext cx="2019725" cy="127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AAB52CC-291B-66E2-08D4-86FF7479FFB5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110273" y="5789701"/>
            <a:ext cx="2298874" cy="42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 67">
            <a:extLst>
              <a:ext uri="{FF2B5EF4-FFF2-40B4-BE49-F238E27FC236}">
                <a16:creationId xmlns:a16="http://schemas.microsoft.com/office/drawing/2014/main" id="{8CCA0A35-5918-C2ED-11A7-A793A221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22779"/>
              </p:ext>
            </p:extLst>
          </p:nvPr>
        </p:nvGraphicFramePr>
        <p:xfrm>
          <a:off x="6409147" y="4778781"/>
          <a:ext cx="589149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28303535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480489898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281780024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99418197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811749802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760321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測定項目①ー</a:t>
                      </a:r>
                      <a:r>
                        <a:rPr kumimoji="1" lang="en-US" altLang="ja-JP" sz="1100" dirty="0"/>
                        <a:t>2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測定項目②ー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測定項目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③ー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回目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…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5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YYYY/MM/DD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62132"/>
                  </a:ext>
                </a:extLst>
              </a:tr>
            </a:tbl>
          </a:graphicData>
        </a:graphic>
      </p:graphicFrame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01E50F9-AF0E-5B9F-86BE-804E1DF33834}"/>
              </a:ext>
            </a:extLst>
          </p:cNvPr>
          <p:cNvSpPr txBox="1"/>
          <p:nvPr/>
        </p:nvSpPr>
        <p:spPr>
          <a:xfrm>
            <a:off x="9260446" y="585276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highlight>
                  <a:srgbClr val="00FF00"/>
                </a:highlight>
              </a:rPr>
              <a:t>時系列データ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742CCD6-F6C6-40B3-52D5-79C1A9849848}"/>
              </a:ext>
            </a:extLst>
          </p:cNvPr>
          <p:cNvSpPr txBox="1"/>
          <p:nvPr/>
        </p:nvSpPr>
        <p:spPr>
          <a:xfrm>
            <a:off x="1653559" y="546762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highlight>
                  <a:srgbClr val="00FF00"/>
                </a:highlight>
              </a:rPr>
              <a:t>時系列</a:t>
            </a:r>
            <a:r>
              <a:rPr lang="ja-JP" altLang="en-US" sz="1600" dirty="0">
                <a:highlight>
                  <a:srgbClr val="00FF00"/>
                </a:highlight>
              </a:rPr>
              <a:t>でない</a:t>
            </a:r>
            <a:r>
              <a:rPr kumimoji="1" lang="ja-JP" altLang="en-US" sz="1600" dirty="0">
                <a:highlight>
                  <a:srgbClr val="00FF00"/>
                </a:highlight>
              </a:rPr>
              <a:t>データ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851D896-C324-53F3-57E9-79C319273B25}"/>
              </a:ext>
            </a:extLst>
          </p:cNvPr>
          <p:cNvSpPr txBox="1"/>
          <p:nvPr/>
        </p:nvSpPr>
        <p:spPr>
          <a:xfrm>
            <a:off x="9629649" y="19905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KNIME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529AF8-059C-0BFB-1C85-ADA92CBDB726}"/>
              </a:ext>
            </a:extLst>
          </p:cNvPr>
          <p:cNvSpPr txBox="1"/>
          <p:nvPr/>
        </p:nvSpPr>
        <p:spPr>
          <a:xfrm>
            <a:off x="4382030" y="586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マスタ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BEC4FB-0E65-1B32-84FC-7D50C652DBF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002980" y="771203"/>
            <a:ext cx="379050" cy="2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DCDB9B-F30E-2CD8-AC2B-E82D0D96C9E9}"/>
              </a:ext>
            </a:extLst>
          </p:cNvPr>
          <p:cNvSpPr txBox="1"/>
          <p:nvPr/>
        </p:nvSpPr>
        <p:spPr>
          <a:xfrm>
            <a:off x="5546316" y="40674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I/F</a:t>
            </a:r>
            <a:r>
              <a:rPr lang="ja-JP" altLang="en-US" dirty="0"/>
              <a:t>②</a:t>
            </a:r>
            <a:endParaRPr lang="en-US" altLang="ja-JP" dirty="0"/>
          </a:p>
          <a:p>
            <a:r>
              <a:rPr kumimoji="1" lang="ja-JP" altLang="en-US" dirty="0"/>
              <a:t>（エクセルマクロ）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CA1C2DE-C308-61D9-63F0-24E070A6E8A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5259193" y="729908"/>
            <a:ext cx="287123" cy="41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EC6ECC-0C8D-D723-E63C-DA7F3D499C7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7808474" y="690600"/>
            <a:ext cx="436309" cy="3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AC73B2-F398-D343-6A4A-05E499F7ED2C}"/>
              </a:ext>
            </a:extLst>
          </p:cNvPr>
          <p:cNvSpPr txBox="1"/>
          <p:nvPr/>
        </p:nvSpPr>
        <p:spPr>
          <a:xfrm>
            <a:off x="4904830" y="2250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マスタ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9A2268-597A-1D93-2532-31C1A7FA90AC}"/>
              </a:ext>
            </a:extLst>
          </p:cNvPr>
          <p:cNvSpPr txBox="1"/>
          <p:nvPr/>
        </p:nvSpPr>
        <p:spPr>
          <a:xfrm>
            <a:off x="6075006" y="22284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</a:t>
            </a:r>
            <a:r>
              <a:rPr kumimoji="1" lang="en-US" altLang="ja-JP" dirty="0"/>
              <a:t>I/F</a:t>
            </a:r>
            <a:r>
              <a:rPr lang="ja-JP" altLang="en-US" dirty="0"/>
              <a:t>②</a:t>
            </a:r>
            <a:endParaRPr lang="en-US" altLang="ja-JP" dirty="0"/>
          </a:p>
          <a:p>
            <a:r>
              <a:rPr kumimoji="1" lang="ja-JP" altLang="en-US" dirty="0"/>
              <a:t>（エクセルマクロ）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2226791-69C2-8410-CCE4-46DB9FB2B2F4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781993" y="2435120"/>
            <a:ext cx="293013" cy="116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B3BE3B8-AC39-B676-8D31-F1861D358604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8337164" y="2267706"/>
            <a:ext cx="460811" cy="28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8750C776-23D3-2F97-27EE-4440C1E1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246" y="-1122807"/>
            <a:ext cx="3427316" cy="52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95D975-8F0E-93D8-92F5-E9B6D1A31158}"/>
              </a:ext>
            </a:extLst>
          </p:cNvPr>
          <p:cNvSpPr txBox="1"/>
          <p:nvPr/>
        </p:nvSpPr>
        <p:spPr>
          <a:xfrm>
            <a:off x="66675" y="1047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各測定機の出力フォーマット</a:t>
            </a:r>
            <a:endParaRPr kumimoji="1" lang="en-US" altLang="ja-JP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1EB10EE-D45E-9DC2-9F98-0E502FFA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6873"/>
              </p:ext>
            </p:extLst>
          </p:nvPr>
        </p:nvGraphicFramePr>
        <p:xfrm>
          <a:off x="298450" y="586407"/>
          <a:ext cx="12390789" cy="6271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384">
                  <a:extLst>
                    <a:ext uri="{9D8B030D-6E8A-4147-A177-3AD203B41FA5}">
                      <a16:colId xmlns:a16="http://schemas.microsoft.com/office/drawing/2014/main" val="1545283041"/>
                    </a:ext>
                  </a:extLst>
                </a:gridCol>
                <a:gridCol w="1442384">
                  <a:extLst>
                    <a:ext uri="{9D8B030D-6E8A-4147-A177-3AD203B41FA5}">
                      <a16:colId xmlns:a16="http://schemas.microsoft.com/office/drawing/2014/main" val="245786276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54135326"/>
                    </a:ext>
                  </a:extLst>
                </a:gridCol>
                <a:gridCol w="3729127">
                  <a:extLst>
                    <a:ext uri="{9D8B030D-6E8A-4147-A177-3AD203B41FA5}">
                      <a16:colId xmlns:a16="http://schemas.microsoft.com/office/drawing/2014/main" val="1177109579"/>
                    </a:ext>
                  </a:extLst>
                </a:gridCol>
                <a:gridCol w="1442384">
                  <a:extLst>
                    <a:ext uri="{9D8B030D-6E8A-4147-A177-3AD203B41FA5}">
                      <a16:colId xmlns:a16="http://schemas.microsoft.com/office/drawing/2014/main" val="1107119848"/>
                    </a:ext>
                  </a:extLst>
                </a:gridCol>
                <a:gridCol w="2322830">
                  <a:extLst>
                    <a:ext uri="{9D8B030D-6E8A-4147-A177-3AD203B41FA5}">
                      <a16:colId xmlns:a16="http://schemas.microsoft.com/office/drawing/2014/main" val="3928941674"/>
                    </a:ext>
                  </a:extLst>
                </a:gridCol>
              </a:tblGrid>
              <a:tr h="30767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機器名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対象工具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出力例（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黄部分</a:t>
                      </a:r>
                      <a:r>
                        <a:rPr kumimoji="1" lang="ja-JP" altLang="en-US" sz="1400" dirty="0"/>
                        <a:t>が出力値）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出力内訳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ケーブル（現状）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3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LC200N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トルクレンチ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37 14:52  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0.00</a:t>
                      </a:r>
                    </a:p>
                    <a:p>
                      <a:r>
                        <a:rPr lang="en-US" altLang="ja-JP" sz="1400" dirty="0"/>
                        <a:t>              38 14:52  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29.6</a:t>
                      </a:r>
                    </a:p>
                    <a:p>
                      <a:r>
                        <a:rPr lang="en-US" altLang="ja-JP" sz="1400" dirty="0"/>
                        <a:t>                            39 14:52  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29.8</a:t>
                      </a:r>
                    </a:p>
                    <a:p>
                      <a:r>
                        <a:rPr lang="en-US" altLang="ja-JP" sz="1400" dirty="0"/>
                        <a:t>                                          40 14:52  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4.50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特殊結線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メス）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ー</a:t>
                      </a:r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/USB-A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57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LC200N2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トルクレンチ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RE,78,</a:t>
                      </a:r>
                      <a:r>
                        <a:rPr kumimoji="1" lang="en-US" altLang="ja-JP" sz="1400" dirty="0">
                          <a:highlight>
                            <a:srgbClr val="FFFF00"/>
                          </a:highlight>
                        </a:rPr>
                        <a:t>029.4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メス</a:t>
                      </a:r>
                      <a:r>
                        <a:rPr kumimoji="1" lang="en-US" altLang="ja-JP" sz="1400" dirty="0"/>
                        <a:t>/RS232C</a:t>
                      </a:r>
                      <a:r>
                        <a:rPr kumimoji="1" lang="ja-JP" altLang="en-US" sz="1400" dirty="0"/>
                        <a:t>メス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ー</a:t>
                      </a:r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/USB-A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9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LC200N3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トルクレンチ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？？？？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2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YET-501C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インパクト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highlight>
                            <a:srgbClr val="FFFF00"/>
                          </a:highlight>
                        </a:rPr>
                        <a:t>8.10</a:t>
                      </a:r>
                      <a:r>
                        <a:rPr kumimoji="1" lang="en-US" altLang="ja-JP" sz="1400" dirty="0"/>
                        <a:t> Nm 010</a:t>
                      </a:r>
                    </a:p>
                    <a:p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12.41</a:t>
                      </a:r>
                      <a:r>
                        <a:rPr lang="en-US" altLang="ja-JP" sz="1400" dirty="0"/>
                        <a:t> Nm 025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メス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ー</a:t>
                      </a:r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/USB-A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YET-2001C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インパクト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同上？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5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YET-5001C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インパクト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同上？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19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Delvo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電動ドライバ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+ 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2.02</a:t>
                      </a:r>
                      <a:r>
                        <a:rPr lang="en-US" altLang="ja-JP" sz="1400" dirty="0"/>
                        <a:t> N*m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出力ごとに書換えられる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USB-B</a:t>
                      </a:r>
                      <a:r>
                        <a:rPr kumimoji="1" lang="ja-JP" altLang="en-US" sz="1400" dirty="0"/>
                        <a:t>オス</a:t>
                      </a:r>
                      <a:r>
                        <a:rPr kumimoji="1" lang="en-US" altLang="ja-JP" sz="1400" dirty="0"/>
                        <a:t>/USB-A</a:t>
                      </a:r>
                      <a:r>
                        <a:rPr kumimoji="1" lang="ja-JP" altLang="en-US" sz="1400" dirty="0"/>
                        <a:t>オス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8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DOTE20N3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ダイヤルレンチ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RE,01,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RS232C</a:t>
                      </a:r>
                      <a:r>
                        <a:rPr kumimoji="1" lang="ja-JP" altLang="en-US" sz="1400" dirty="0"/>
                        <a:t>メス</a:t>
                      </a:r>
                      <a:r>
                        <a:rPr kumimoji="1" lang="en-US" altLang="ja-JP" sz="1400" dirty="0"/>
                        <a:t>/RS232C</a:t>
                      </a:r>
                      <a:r>
                        <a:rPr kumimoji="1" lang="ja-JP" altLang="en-US" sz="1400" dirty="0"/>
                        <a:t>メス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3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DOTE50N3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ダイヤルレンチ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RE,09,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000.04</a:t>
                      </a:r>
                    </a:p>
                    <a:p>
                      <a:r>
                        <a:rPr lang="en-US" altLang="ja-JP" sz="1400" dirty="0"/>
                        <a:t>RE,10,</a:t>
                      </a:r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000.04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DOTE360N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ダイヤルレンチ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ja-JP" sz="1400" dirty="0"/>
                        <a:t>5:  </a:t>
                      </a:r>
                      <a:r>
                        <a:rPr lang="pt-BR" altLang="ja-JP" sz="1400" dirty="0">
                          <a:highlight>
                            <a:srgbClr val="FFFF00"/>
                          </a:highlight>
                        </a:rPr>
                        <a:t>31.7</a:t>
                      </a:r>
                      <a:r>
                        <a:rPr lang="pt-BR" altLang="ja-JP" sz="1400" dirty="0"/>
                        <a:t> N . m</a:t>
                      </a:r>
                    </a:p>
                    <a:p>
                      <a:r>
                        <a:rPr lang="ja-JP" altLang="en-US" sz="1400" dirty="0"/>
                        <a:t>　　　　　　</a:t>
                      </a:r>
                      <a:r>
                        <a:rPr lang="pt-BR" altLang="ja-JP" sz="1400" dirty="0"/>
                        <a:t>6: </a:t>
                      </a:r>
                      <a:r>
                        <a:rPr lang="pt-BR" altLang="ja-JP" sz="1400" dirty="0">
                          <a:highlight>
                            <a:srgbClr val="FFFF00"/>
                          </a:highlight>
                        </a:rPr>
                        <a:t>107.8</a:t>
                      </a:r>
                      <a:r>
                        <a:rPr lang="pt-BR" altLang="ja-JP" sz="1400" dirty="0"/>
                        <a:t> N . m</a:t>
                      </a:r>
                      <a:endParaRPr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特殊結線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ー</a:t>
                      </a:r>
                      <a:r>
                        <a:rPr kumimoji="1" lang="en-US" altLang="ja-JP" sz="1400" dirty="0"/>
                        <a:t>RS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URYU UDT-25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インパクト（低トルク）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highlight>
                            <a:srgbClr val="FFFF00"/>
                          </a:highlight>
                        </a:rPr>
                        <a:t>0.53</a:t>
                      </a:r>
                      <a:r>
                        <a:rPr lang="en-US" altLang="ja-JP" sz="1400" dirty="0"/>
                        <a:t> N*m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270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EC564-D688-DC4B-AD89-6A32D008990E}"/>
              </a:ext>
            </a:extLst>
          </p:cNvPr>
          <p:cNvSpPr txBox="1"/>
          <p:nvPr/>
        </p:nvSpPr>
        <p:spPr>
          <a:xfrm>
            <a:off x="3252162" y="-1643614"/>
            <a:ext cx="9831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必要なもの</a:t>
            </a:r>
            <a:r>
              <a:rPr lang="ja-JP" altLang="en-US" dirty="0"/>
              <a:t>（特殊結線以外はすべてクロス）</a:t>
            </a:r>
            <a:endParaRPr lang="en-US" altLang="ja-JP" dirty="0"/>
          </a:p>
          <a:p>
            <a:r>
              <a:rPr kumimoji="1" lang="ja-JP" altLang="en-US" dirty="0"/>
              <a:t>・インパクト（</a:t>
            </a:r>
            <a:r>
              <a:rPr kumimoji="1" lang="en-US" altLang="ja-JP" dirty="0"/>
              <a:t>YET</a:t>
            </a:r>
            <a:r>
              <a:rPr kumimoji="1" lang="ja-JP" altLang="en-US" dirty="0"/>
              <a:t>）｜</a:t>
            </a:r>
            <a:r>
              <a:rPr kumimoji="1" lang="en-US" altLang="ja-JP" dirty="0"/>
              <a:t>25</a:t>
            </a:r>
            <a:r>
              <a:rPr kumimoji="1" lang="ja-JP" altLang="en-US" dirty="0"/>
              <a:t>ピンオス</a:t>
            </a:r>
            <a:r>
              <a:rPr kumimoji="1" lang="en-US" altLang="ja-JP" dirty="0"/>
              <a:t>/</a:t>
            </a:r>
            <a:r>
              <a:rPr kumimoji="1" lang="ja-JP" altLang="en-US" dirty="0"/>
              <a:t>９ピンメス</a:t>
            </a:r>
            <a:r>
              <a:rPr lang="ja-JP" altLang="en-US" dirty="0"/>
              <a:t>ー９ピンオス</a:t>
            </a:r>
            <a:r>
              <a:rPr lang="en-US" altLang="ja-JP" dirty="0"/>
              <a:t>/USB-A×</a:t>
            </a:r>
            <a:r>
              <a:rPr lang="ja-JP" altLang="en-US" dirty="0"/>
              <a:t>３</a:t>
            </a:r>
            <a:endParaRPr lang="en-US" altLang="ja-JP" dirty="0"/>
          </a:p>
          <a:p>
            <a:r>
              <a:rPr kumimoji="1" lang="ja-JP" altLang="en-US" dirty="0"/>
              <a:t>・トルクレンチ（</a:t>
            </a:r>
            <a:r>
              <a:rPr kumimoji="1" lang="en-US" altLang="ja-JP" dirty="0"/>
              <a:t>LC200N</a:t>
            </a:r>
            <a:r>
              <a:rPr kumimoji="1" lang="ja-JP" altLang="en-US" dirty="0"/>
              <a:t>）｜特殊結線（９ピンオス</a:t>
            </a:r>
            <a:r>
              <a:rPr kumimoji="1" lang="en-US" altLang="ja-JP" dirty="0"/>
              <a:t>/</a:t>
            </a:r>
            <a:r>
              <a:rPr kumimoji="1" lang="ja-JP" altLang="en-US" dirty="0"/>
              <a:t>９ピンメス）ー９ピンオス</a:t>
            </a:r>
            <a:r>
              <a:rPr kumimoji="1" lang="en-US" altLang="ja-JP" dirty="0"/>
              <a:t>/USB-A×</a:t>
            </a:r>
            <a:r>
              <a:rPr kumimoji="1" lang="ja-JP" altLang="en-US" dirty="0"/>
              <a:t>１</a:t>
            </a:r>
            <a:endParaRPr kumimoji="1" lang="en-US" altLang="ja-JP" dirty="0"/>
          </a:p>
          <a:p>
            <a:r>
              <a:rPr lang="ja-JP" altLang="en-US" dirty="0"/>
              <a:t>・トルクレンチ（</a:t>
            </a:r>
            <a:r>
              <a:rPr lang="en-US" altLang="ja-JP" dirty="0"/>
              <a:t>LC200N2/3</a:t>
            </a:r>
            <a:r>
              <a:rPr lang="ja-JP" altLang="en-US" dirty="0"/>
              <a:t>）｜９ピンメス</a:t>
            </a:r>
            <a:r>
              <a:rPr lang="en-US" altLang="ja-JP" dirty="0"/>
              <a:t>/</a:t>
            </a:r>
            <a:r>
              <a:rPr lang="ja-JP" altLang="en-US" dirty="0"/>
              <a:t>９ピンメスー９ピンオス</a:t>
            </a:r>
            <a:r>
              <a:rPr lang="en-US" altLang="ja-JP" dirty="0"/>
              <a:t>/USB-A×</a:t>
            </a:r>
            <a:r>
              <a:rPr lang="ja-JP" altLang="en-US" dirty="0"/>
              <a:t>２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USB-B/USB-A×</a:t>
            </a:r>
            <a:r>
              <a:rPr kumimoji="1" lang="ja-JP" altLang="en-US" dirty="0"/>
              <a:t>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46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CB6F3-1B61-F5D8-0DD2-43D6FDA78435}"/>
              </a:ext>
            </a:extLst>
          </p:cNvPr>
          <p:cNvSpPr txBox="1"/>
          <p:nvPr/>
        </p:nvSpPr>
        <p:spPr>
          <a:xfrm>
            <a:off x="1122745" y="717101"/>
            <a:ext cx="8060220" cy="11172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LC200N2</a:t>
            </a:r>
            <a:r>
              <a:rPr kumimoji="1" lang="en-US" altLang="ja-JP" dirty="0"/>
              <a:t>	RE,</a:t>
            </a:r>
            <a:r>
              <a:rPr kumimoji="1" lang="ja-JP" altLang="en-US" dirty="0"/>
              <a:t>（定数）</a:t>
            </a:r>
            <a:endParaRPr kumimoji="1" lang="en-US" altLang="ja-JP" dirty="0"/>
          </a:p>
          <a:p>
            <a:r>
              <a:rPr lang="en-US" altLang="ja-JP" dirty="0"/>
              <a:t>		78</a:t>
            </a:r>
            <a:r>
              <a:rPr lang="ja-JP" altLang="en-US" dirty="0"/>
              <a:t>（測定回数：</a:t>
            </a:r>
            <a:r>
              <a:rPr lang="en-US" altLang="ja-JP" dirty="0"/>
              <a:t>01~99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下４桁（トルク値）</a:t>
            </a:r>
            <a:endParaRPr lang="en-US" altLang="ja-JP" dirty="0"/>
          </a:p>
          <a:p>
            <a:r>
              <a:rPr kumimoji="1" lang="en-US" altLang="ja-JP" dirty="0"/>
              <a:t>		RE,78,029.4</a:t>
            </a:r>
          </a:p>
          <a:p>
            <a:endParaRPr lang="en-US" altLang="ja-JP" b="1" dirty="0"/>
          </a:p>
          <a:p>
            <a:r>
              <a:rPr kumimoji="1" lang="en-US" altLang="ja-JP" b="1" dirty="0"/>
              <a:t>YET</a:t>
            </a:r>
            <a:r>
              <a:rPr kumimoji="1" lang="en-US" altLang="ja-JP" dirty="0"/>
              <a:t>		</a:t>
            </a:r>
            <a:r>
              <a:rPr kumimoji="1" lang="ja-JP" altLang="en-US" dirty="0"/>
              <a:t>トルク値（小数点以下２桁）</a:t>
            </a:r>
            <a:r>
              <a:rPr kumimoji="1" lang="en-US" altLang="ja-JP" dirty="0"/>
              <a:t>_Nm(</a:t>
            </a:r>
            <a:r>
              <a:rPr kumimoji="1" lang="ja-JP" altLang="en-US" dirty="0"/>
              <a:t>定数）</a:t>
            </a:r>
            <a:r>
              <a:rPr kumimoji="1" lang="en-US" altLang="ja-JP" dirty="0"/>
              <a:t>???</a:t>
            </a:r>
            <a:r>
              <a:rPr kumimoji="1" lang="ja-JP" altLang="en-US" dirty="0"/>
              <a:t> 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		</a:t>
            </a:r>
            <a:r>
              <a:rPr kumimoji="1" lang="ja-JP" altLang="en-US" dirty="0">
                <a:highlight>
                  <a:srgbClr val="FFFF00"/>
                </a:highlight>
              </a:rPr>
              <a:t>数値大きくなると桁数変わる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r>
              <a:rPr lang="en-US" altLang="ja-JP" dirty="0"/>
              <a:t>		</a:t>
            </a:r>
            <a:r>
              <a:rPr kumimoji="1" lang="en-US" altLang="ja-JP" dirty="0"/>
              <a:t>8.10 Nm 010</a:t>
            </a:r>
          </a:p>
          <a:p>
            <a:r>
              <a:rPr lang="en-US" altLang="ja-JP" dirty="0"/>
              <a:t>		12.41 Nm 025</a:t>
            </a:r>
            <a:endParaRPr kumimoji="1" lang="en-US" altLang="ja-JP" dirty="0"/>
          </a:p>
          <a:p>
            <a:endParaRPr kumimoji="1" lang="en-US" altLang="ja-JP" b="1" dirty="0"/>
          </a:p>
          <a:p>
            <a:r>
              <a:rPr lang="en-US" altLang="ja-JP" b="1" dirty="0"/>
              <a:t>LC200N	</a:t>
            </a:r>
            <a:r>
              <a:rPr lang="en-US" altLang="ja-JP" dirty="0"/>
              <a:t>	</a:t>
            </a:r>
            <a:r>
              <a:rPr lang="ja-JP" altLang="en-US" dirty="0"/>
              <a:t>回数（変数）</a:t>
            </a:r>
            <a:r>
              <a:rPr lang="en-US" altLang="ja-JP" dirty="0"/>
              <a:t>_</a:t>
            </a:r>
            <a:r>
              <a:rPr lang="ja-JP" altLang="en-US" dirty="0"/>
              <a:t>時間（</a:t>
            </a:r>
            <a:r>
              <a:rPr lang="en-US" altLang="ja-JP" dirty="0" err="1"/>
              <a:t>hh:mm</a:t>
            </a:r>
            <a:r>
              <a:rPr lang="en-US" altLang="ja-JP" dirty="0"/>
              <a:t>)_</a:t>
            </a:r>
            <a:r>
              <a:rPr lang="ja-JP" altLang="en-US" dirty="0"/>
              <a:t>トルク値（小数点以下</a:t>
            </a:r>
            <a:r>
              <a:rPr lang="en-US" altLang="ja-JP" dirty="0"/>
              <a:t>1</a:t>
            </a:r>
            <a:r>
              <a:rPr lang="ja-JP" altLang="en-US" dirty="0"/>
              <a:t>桁）</a:t>
            </a:r>
            <a:endParaRPr lang="en-US" altLang="ja-JP" dirty="0"/>
          </a:p>
          <a:p>
            <a:r>
              <a:rPr kumimoji="1" lang="en-US" altLang="ja-JP" dirty="0"/>
              <a:t>		</a:t>
            </a:r>
            <a:r>
              <a:rPr kumimoji="1" lang="en-US" altLang="ja-JP" dirty="0">
                <a:highlight>
                  <a:srgbClr val="FFFF00"/>
                </a:highlight>
              </a:rPr>
              <a:t>TAB</a:t>
            </a:r>
            <a:r>
              <a:rPr kumimoji="1" lang="ja-JP" altLang="en-US" dirty="0">
                <a:highlight>
                  <a:srgbClr val="FFFF00"/>
                </a:highlight>
              </a:rPr>
              <a:t>が入っている？？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r>
              <a:rPr lang="en-US" altLang="ja-JP" dirty="0"/>
              <a:t>37 14:52  0.00</a:t>
            </a:r>
          </a:p>
          <a:p>
            <a:r>
              <a:rPr lang="en-US" altLang="ja-JP" dirty="0"/>
              <a:t>              38 14:52  29.6</a:t>
            </a:r>
          </a:p>
          <a:p>
            <a:r>
              <a:rPr lang="en-US" altLang="ja-JP" dirty="0"/>
              <a:t>                            39 14:52  29.8</a:t>
            </a:r>
          </a:p>
          <a:p>
            <a:r>
              <a:rPr lang="en-US" altLang="ja-JP" dirty="0"/>
              <a:t>                                          40 14:52  4.50</a:t>
            </a:r>
          </a:p>
          <a:p>
            <a:endParaRPr kumimoji="1" lang="en-US" altLang="ja-JP" dirty="0"/>
          </a:p>
          <a:p>
            <a:r>
              <a:rPr lang="en-US" altLang="ja-JP" b="1" dirty="0" err="1"/>
              <a:t>Delvo</a:t>
            </a:r>
            <a:r>
              <a:rPr lang="en-US" altLang="ja-JP" dirty="0"/>
              <a:t>		</a:t>
            </a:r>
            <a:r>
              <a:rPr lang="ja-JP" altLang="en-US" dirty="0"/>
              <a:t>よくわからんが、出力値が更新される形</a:t>
            </a:r>
            <a:endParaRPr lang="en-US" altLang="ja-JP" dirty="0"/>
          </a:p>
          <a:p>
            <a:r>
              <a:rPr lang="en-US" altLang="ja-JP" dirty="0"/>
              <a:t>		 + 2.02 N*m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DOTE50N3</a:t>
            </a:r>
            <a:r>
              <a:rPr lang="en-US" altLang="ja-JP" dirty="0"/>
              <a:t>	5~50Nm</a:t>
            </a:r>
            <a:r>
              <a:rPr lang="ja-JP" altLang="en-US" dirty="0"/>
              <a:t>の測定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シリアルポート設定は右図</a:t>
            </a:r>
            <a:endParaRPr lang="en-US" altLang="ja-JP" dirty="0"/>
          </a:p>
          <a:p>
            <a:r>
              <a:rPr lang="en-US" altLang="ja-JP" dirty="0"/>
              <a:t>		RE,09,000.04</a:t>
            </a:r>
          </a:p>
          <a:p>
            <a:r>
              <a:rPr lang="en-US" altLang="ja-JP" dirty="0"/>
              <a:t>		RE,10,000.04</a:t>
            </a:r>
          </a:p>
          <a:p>
            <a:endParaRPr lang="en-US" altLang="ja-JP" dirty="0"/>
          </a:p>
          <a:p>
            <a:r>
              <a:rPr lang="en-US" altLang="ja-JP" b="1" dirty="0"/>
              <a:t>DOTE20N3</a:t>
            </a:r>
            <a:r>
              <a:rPr lang="en-US" altLang="ja-JP" dirty="0"/>
              <a:t>	</a:t>
            </a:r>
            <a:r>
              <a:rPr lang="ja-JP" altLang="en-US" dirty="0"/>
              <a:t>２～</a:t>
            </a:r>
            <a:r>
              <a:rPr lang="en-US" altLang="ja-JP" dirty="0"/>
              <a:t>20Nm</a:t>
            </a:r>
            <a:r>
              <a:rPr lang="ja-JP" altLang="en-US" dirty="0"/>
              <a:t>の測定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シリアルポート設定は同👆</a:t>
            </a:r>
            <a:endParaRPr lang="en-US" altLang="ja-JP" dirty="0"/>
          </a:p>
          <a:p>
            <a:r>
              <a:rPr lang="en-US" altLang="ja-JP" dirty="0"/>
              <a:t>		RE,01,00.000</a:t>
            </a:r>
          </a:p>
          <a:p>
            <a:endParaRPr kumimoji="1" lang="en-US" altLang="ja-JP" dirty="0"/>
          </a:p>
          <a:p>
            <a:r>
              <a:rPr lang="en-US" altLang="ja-JP" b="1" dirty="0"/>
              <a:t>DOTE360N</a:t>
            </a:r>
            <a:r>
              <a:rPr lang="en-US" altLang="ja-JP" dirty="0"/>
              <a:t>	</a:t>
            </a:r>
            <a:r>
              <a:rPr lang="ja-JP" altLang="en-US" dirty="0"/>
              <a:t>シリアルポート設定は右図</a:t>
            </a:r>
            <a:endParaRPr lang="en-US" altLang="ja-JP" dirty="0"/>
          </a:p>
          <a:p>
            <a:r>
              <a:rPr lang="pt-BR" altLang="ja-JP" dirty="0"/>
              <a:t>2:====== N . m</a:t>
            </a:r>
          </a:p>
          <a:p>
            <a:r>
              <a:rPr lang="pt-BR" altLang="ja-JP" dirty="0"/>
              <a:t>                3:====== N . m</a:t>
            </a:r>
          </a:p>
          <a:p>
            <a:r>
              <a:rPr lang="pt-BR" altLang="ja-JP" dirty="0"/>
              <a:t>                               5:  31.7 N . m</a:t>
            </a:r>
          </a:p>
          <a:p>
            <a:r>
              <a:rPr lang="pt-BR" altLang="ja-JP" dirty="0"/>
              <a:t>                                              6: 107.8 N . m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URYU</a:t>
            </a:r>
            <a:r>
              <a:rPr lang="ja-JP" altLang="en-US" b="1" dirty="0"/>
              <a:t>　</a:t>
            </a:r>
            <a:r>
              <a:rPr lang="en-US" altLang="ja-JP" b="1" dirty="0"/>
              <a:t>UDT-25</a:t>
            </a:r>
            <a:r>
              <a:rPr lang="en-US" altLang="ja-JP" dirty="0"/>
              <a:t>		 </a:t>
            </a:r>
            <a:r>
              <a:rPr lang="ja-JP" altLang="en-US" dirty="0"/>
              <a:t>シリアルポート設定は右図</a:t>
            </a:r>
            <a:endParaRPr lang="en-US" altLang="ja-JP" dirty="0"/>
          </a:p>
          <a:p>
            <a:r>
              <a:rPr lang="en-US" altLang="ja-JP" dirty="0"/>
              <a:t>		0.53 N*m</a:t>
            </a:r>
            <a:r>
              <a:rPr lang="ja-JP" altLang="en-US" dirty="0"/>
              <a:t>が出力⇒消去を繰り返すパターン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b="1" dirty="0"/>
              <a:t>回転計</a:t>
            </a:r>
            <a:r>
              <a:rPr lang="en-US" altLang="ja-JP" b="1" dirty="0"/>
              <a:t>		</a:t>
            </a:r>
            <a:r>
              <a:rPr lang="ja-JP" altLang="en-US" dirty="0"/>
              <a:t>デジタル出力不可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E31A96-8572-E4F6-2F5B-C1848935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47" y="578205"/>
            <a:ext cx="1158691" cy="10518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221735B-3677-D4EB-A439-74324467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24" y="2006716"/>
            <a:ext cx="1015845" cy="7986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50F484-120C-6B79-5F82-F6705905C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61" y="4165925"/>
            <a:ext cx="3842070" cy="65272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17FA296-381F-5209-AABE-1B64331A1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594" y="5286264"/>
            <a:ext cx="1419423" cy="6477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6786E03-02B2-84A9-9F43-C8759384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297" y="6632979"/>
            <a:ext cx="1700016" cy="13631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6C84612-73F6-D1C1-550C-6B9101618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710" y="8498076"/>
            <a:ext cx="1700016" cy="11439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C7ED879-C7E1-3A7A-4177-A4CEB3C89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069" y="8825270"/>
            <a:ext cx="3953195" cy="60899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1EECDB2-CA32-3568-AEC4-CD8EBE7CB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3259" y="10516809"/>
            <a:ext cx="1824091" cy="84039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B1D8269-68D4-3AAE-97D4-3685A93E5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3415" y="10937005"/>
            <a:ext cx="3777169" cy="2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684a67-d816-43ce-93f9-29b6f72f823f}" enabled="0" method="" siteId="{76684a67-d816-43ce-93f9-29b6f72f82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932</Words>
  <Application>Microsoft Office PowerPoint</Application>
  <PresentationFormat>ワイド画面</PresentationFormat>
  <Paragraphs>280</Paragraphs>
  <Slides>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Suzuki Daichi</dc:creator>
  <cp:lastModifiedBy>Suzuki Daichi</cp:lastModifiedBy>
  <cp:revision>11</cp:revision>
  <dcterms:created xsi:type="dcterms:W3CDTF">2024-11-06T05:49:42Z</dcterms:created>
  <dcterms:modified xsi:type="dcterms:W3CDTF">2024-11-19T02:59:07Z</dcterms:modified>
</cp:coreProperties>
</file>