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B8EF1-3DA2-4791-8074-5FDFE17F0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F74A98-0D6F-4010-A5C7-8FBF96312737}">
      <dgm:prSet/>
      <dgm:spPr/>
      <dgm:t>
        <a:bodyPr/>
        <a:lstStyle/>
        <a:p>
          <a:r>
            <a:rPr kumimoji="1" lang="en-US"/>
            <a:t>Git config</a:t>
          </a:r>
          <a:endParaRPr lang="en-US"/>
        </a:p>
      </dgm:t>
    </dgm:pt>
    <dgm:pt modelId="{870BA499-5458-4EBA-96D0-875E3C58B6D8}" type="parTrans" cxnId="{2BD435F6-2547-41DC-BF46-CE9B0F4EF6FE}">
      <dgm:prSet/>
      <dgm:spPr/>
      <dgm:t>
        <a:bodyPr/>
        <a:lstStyle/>
        <a:p>
          <a:endParaRPr lang="en-US"/>
        </a:p>
      </dgm:t>
    </dgm:pt>
    <dgm:pt modelId="{967E0103-5A5C-4852-87DA-899A5DCF68FA}" type="sibTrans" cxnId="{2BD435F6-2547-41DC-BF46-CE9B0F4EF6FE}">
      <dgm:prSet/>
      <dgm:spPr/>
      <dgm:t>
        <a:bodyPr/>
        <a:lstStyle/>
        <a:p>
          <a:endParaRPr lang="en-US"/>
        </a:p>
      </dgm:t>
    </dgm:pt>
    <dgm:pt modelId="{930BF030-0CD3-4087-B554-08F65C21E6A9}">
      <dgm:prSet/>
      <dgm:spPr/>
      <dgm:t>
        <a:bodyPr/>
        <a:lstStyle/>
        <a:p>
          <a:r>
            <a:rPr kumimoji="1" lang="en-US"/>
            <a:t>Git init</a:t>
          </a:r>
          <a:endParaRPr lang="en-US"/>
        </a:p>
      </dgm:t>
    </dgm:pt>
    <dgm:pt modelId="{A0EBA398-8F97-4035-86DA-2E85540B8215}" type="parTrans" cxnId="{D2C60C6E-A336-483E-83B7-A872682A916C}">
      <dgm:prSet/>
      <dgm:spPr/>
      <dgm:t>
        <a:bodyPr/>
        <a:lstStyle/>
        <a:p>
          <a:endParaRPr lang="en-US"/>
        </a:p>
      </dgm:t>
    </dgm:pt>
    <dgm:pt modelId="{B30F8F35-6062-4C6B-8031-8135C347F6EF}" type="sibTrans" cxnId="{D2C60C6E-A336-483E-83B7-A872682A916C}">
      <dgm:prSet/>
      <dgm:spPr/>
      <dgm:t>
        <a:bodyPr/>
        <a:lstStyle/>
        <a:p>
          <a:endParaRPr lang="en-US"/>
        </a:p>
      </dgm:t>
    </dgm:pt>
    <dgm:pt modelId="{A9463E0A-6FC2-45A1-A870-10FA2C61627D}">
      <dgm:prSet/>
      <dgm:spPr/>
      <dgm:t>
        <a:bodyPr/>
        <a:lstStyle/>
        <a:p>
          <a:r>
            <a:rPr kumimoji="1" lang="en-US"/>
            <a:t>Git status</a:t>
          </a:r>
          <a:endParaRPr lang="en-US"/>
        </a:p>
      </dgm:t>
    </dgm:pt>
    <dgm:pt modelId="{80472521-84CA-4A93-BEF4-94A91FC445D9}" type="parTrans" cxnId="{67EA1185-5D94-455F-B8CA-C662E3328EBB}">
      <dgm:prSet/>
      <dgm:spPr/>
      <dgm:t>
        <a:bodyPr/>
        <a:lstStyle/>
        <a:p>
          <a:endParaRPr lang="en-US"/>
        </a:p>
      </dgm:t>
    </dgm:pt>
    <dgm:pt modelId="{90C991F0-BAC3-4D55-859C-21539CC197F3}" type="sibTrans" cxnId="{67EA1185-5D94-455F-B8CA-C662E3328EBB}">
      <dgm:prSet/>
      <dgm:spPr/>
      <dgm:t>
        <a:bodyPr/>
        <a:lstStyle/>
        <a:p>
          <a:endParaRPr lang="en-US"/>
        </a:p>
      </dgm:t>
    </dgm:pt>
    <dgm:pt modelId="{5DA6F3E6-3D36-4F8A-B1BF-6878368C9698}">
      <dgm:prSet/>
      <dgm:spPr/>
      <dgm:t>
        <a:bodyPr/>
        <a:lstStyle/>
        <a:p>
          <a:r>
            <a:rPr kumimoji="1" lang="en-US"/>
            <a:t>Git add &lt;file 1&gt; &lt;file2&gt;(neu la dau . -&gt; add tat ca)</a:t>
          </a:r>
          <a:endParaRPr lang="en-US"/>
        </a:p>
      </dgm:t>
    </dgm:pt>
    <dgm:pt modelId="{183EA1E0-B2C3-43AD-AC4A-5629E881AD9F}" type="parTrans" cxnId="{90B0C5E7-FBB4-4486-A310-DEF4D20A61BF}">
      <dgm:prSet/>
      <dgm:spPr/>
      <dgm:t>
        <a:bodyPr/>
        <a:lstStyle/>
        <a:p>
          <a:endParaRPr lang="en-US"/>
        </a:p>
      </dgm:t>
    </dgm:pt>
    <dgm:pt modelId="{3C0391E8-FB23-434A-BB91-C9753748094E}" type="sibTrans" cxnId="{90B0C5E7-FBB4-4486-A310-DEF4D20A61BF}">
      <dgm:prSet/>
      <dgm:spPr/>
      <dgm:t>
        <a:bodyPr/>
        <a:lstStyle/>
        <a:p>
          <a:endParaRPr lang="en-US"/>
        </a:p>
      </dgm:t>
    </dgm:pt>
    <dgm:pt modelId="{00A77BE2-991F-4019-A77F-A82FCD657F82}">
      <dgm:prSet/>
      <dgm:spPr/>
      <dgm:t>
        <a:bodyPr/>
        <a:lstStyle/>
        <a:p>
          <a:r>
            <a:rPr kumimoji="1" lang="en-US"/>
            <a:t>Git commit –m “tin nhan”</a:t>
          </a:r>
          <a:endParaRPr lang="en-US"/>
        </a:p>
      </dgm:t>
    </dgm:pt>
    <dgm:pt modelId="{105DFF57-412D-4301-8952-C9E95F0DA177}" type="parTrans" cxnId="{286FF0B1-CC93-44EB-98A9-C2A4F8C35366}">
      <dgm:prSet/>
      <dgm:spPr/>
      <dgm:t>
        <a:bodyPr/>
        <a:lstStyle/>
        <a:p>
          <a:endParaRPr lang="en-US"/>
        </a:p>
      </dgm:t>
    </dgm:pt>
    <dgm:pt modelId="{F46ACA5A-1ED6-4692-8DED-5FBFC7C80032}" type="sibTrans" cxnId="{286FF0B1-CC93-44EB-98A9-C2A4F8C35366}">
      <dgm:prSet/>
      <dgm:spPr/>
      <dgm:t>
        <a:bodyPr/>
        <a:lstStyle/>
        <a:p>
          <a:endParaRPr lang="en-US"/>
        </a:p>
      </dgm:t>
    </dgm:pt>
    <dgm:pt modelId="{CF7BF61A-8B56-480F-8AAE-88C67EDBC4AB}">
      <dgm:prSet/>
      <dgm:spPr/>
      <dgm:t>
        <a:bodyPr/>
        <a:lstStyle/>
        <a:p>
          <a:r>
            <a:rPr kumimoji="1" lang="en-US"/>
            <a:t>Git push</a:t>
          </a:r>
          <a:endParaRPr lang="en-US"/>
        </a:p>
      </dgm:t>
    </dgm:pt>
    <dgm:pt modelId="{F68A5ADE-BA7F-41A2-87C8-56E998AF7802}" type="parTrans" cxnId="{8885CEBB-93ED-4341-B896-65BC09B2C5DD}">
      <dgm:prSet/>
      <dgm:spPr/>
      <dgm:t>
        <a:bodyPr/>
        <a:lstStyle/>
        <a:p>
          <a:endParaRPr lang="en-US"/>
        </a:p>
      </dgm:t>
    </dgm:pt>
    <dgm:pt modelId="{FAC2D117-5740-4E61-B65F-78AB84629605}" type="sibTrans" cxnId="{8885CEBB-93ED-4341-B896-65BC09B2C5DD}">
      <dgm:prSet/>
      <dgm:spPr/>
      <dgm:t>
        <a:bodyPr/>
        <a:lstStyle/>
        <a:p>
          <a:endParaRPr lang="en-US"/>
        </a:p>
      </dgm:t>
    </dgm:pt>
    <dgm:pt modelId="{9FAC0B77-E6D8-4EBB-BBA0-0661010CE218}" type="pres">
      <dgm:prSet presAssocID="{4B1B8EF1-3DA2-4791-8074-5FDFE17F068F}" presName="root" presStyleCnt="0">
        <dgm:presLayoutVars>
          <dgm:dir/>
          <dgm:resizeHandles val="exact"/>
        </dgm:presLayoutVars>
      </dgm:prSet>
      <dgm:spPr/>
    </dgm:pt>
    <dgm:pt modelId="{50034486-FFEC-468C-BA36-4AF9F142B045}" type="pres">
      <dgm:prSet presAssocID="{95F74A98-0D6F-4010-A5C7-8FBF96312737}" presName="compNode" presStyleCnt="0"/>
      <dgm:spPr/>
    </dgm:pt>
    <dgm:pt modelId="{5BC31E98-AB07-414E-8F57-9C4509547D2A}" type="pres">
      <dgm:prSet presAssocID="{95F74A98-0D6F-4010-A5C7-8FBF96312737}" presName="bgRect" presStyleLbl="bgShp" presStyleIdx="0" presStyleCnt="6"/>
      <dgm:spPr/>
    </dgm:pt>
    <dgm:pt modelId="{9601651D-9B05-40AD-BA8E-D474D9883A7C}" type="pres">
      <dgm:prSet presAssocID="{95F74A98-0D6F-4010-A5C7-8FBF963127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6BB8DB-5A01-4EEF-AE8C-A1852B0E0C66}" type="pres">
      <dgm:prSet presAssocID="{95F74A98-0D6F-4010-A5C7-8FBF96312737}" presName="spaceRect" presStyleCnt="0"/>
      <dgm:spPr/>
    </dgm:pt>
    <dgm:pt modelId="{1557B12A-4674-4240-90D2-0D649A7D9295}" type="pres">
      <dgm:prSet presAssocID="{95F74A98-0D6F-4010-A5C7-8FBF96312737}" presName="parTx" presStyleLbl="revTx" presStyleIdx="0" presStyleCnt="6">
        <dgm:presLayoutVars>
          <dgm:chMax val="0"/>
          <dgm:chPref val="0"/>
        </dgm:presLayoutVars>
      </dgm:prSet>
      <dgm:spPr/>
    </dgm:pt>
    <dgm:pt modelId="{18346B33-A48D-41B0-9F30-7D8949F0E10E}" type="pres">
      <dgm:prSet presAssocID="{967E0103-5A5C-4852-87DA-899A5DCF68FA}" presName="sibTrans" presStyleCnt="0"/>
      <dgm:spPr/>
    </dgm:pt>
    <dgm:pt modelId="{5DA84C04-03E0-4EF3-B058-EBAE0D8C75E0}" type="pres">
      <dgm:prSet presAssocID="{930BF030-0CD3-4087-B554-08F65C21E6A9}" presName="compNode" presStyleCnt="0"/>
      <dgm:spPr/>
    </dgm:pt>
    <dgm:pt modelId="{418262B8-5088-4B71-BD5F-BD06801E41E2}" type="pres">
      <dgm:prSet presAssocID="{930BF030-0CD3-4087-B554-08F65C21E6A9}" presName="bgRect" presStyleLbl="bgShp" presStyleIdx="1" presStyleCnt="6"/>
      <dgm:spPr/>
    </dgm:pt>
    <dgm:pt modelId="{37F360DF-53BE-4AC2-AB43-2DC815F2F825}" type="pres">
      <dgm:prSet presAssocID="{930BF030-0CD3-4087-B554-08F65C21E6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F97097C-6DAE-4B06-89AC-EE9910BE3BCD}" type="pres">
      <dgm:prSet presAssocID="{930BF030-0CD3-4087-B554-08F65C21E6A9}" presName="spaceRect" presStyleCnt="0"/>
      <dgm:spPr/>
    </dgm:pt>
    <dgm:pt modelId="{980597D2-3464-4526-9D67-ED26ACD6A9CF}" type="pres">
      <dgm:prSet presAssocID="{930BF030-0CD3-4087-B554-08F65C21E6A9}" presName="parTx" presStyleLbl="revTx" presStyleIdx="1" presStyleCnt="6">
        <dgm:presLayoutVars>
          <dgm:chMax val="0"/>
          <dgm:chPref val="0"/>
        </dgm:presLayoutVars>
      </dgm:prSet>
      <dgm:spPr/>
    </dgm:pt>
    <dgm:pt modelId="{DB58AC26-37CC-43C9-8AEB-CEF223E5E553}" type="pres">
      <dgm:prSet presAssocID="{B30F8F35-6062-4C6B-8031-8135C347F6EF}" presName="sibTrans" presStyleCnt="0"/>
      <dgm:spPr/>
    </dgm:pt>
    <dgm:pt modelId="{F3D394A3-F995-4956-82D2-7E4B65C9EFA0}" type="pres">
      <dgm:prSet presAssocID="{A9463E0A-6FC2-45A1-A870-10FA2C61627D}" presName="compNode" presStyleCnt="0"/>
      <dgm:spPr/>
    </dgm:pt>
    <dgm:pt modelId="{ABA22FA6-EF4D-4C5E-97C0-5E43B26B18A6}" type="pres">
      <dgm:prSet presAssocID="{A9463E0A-6FC2-45A1-A870-10FA2C61627D}" presName="bgRect" presStyleLbl="bgShp" presStyleIdx="2" presStyleCnt="6"/>
      <dgm:spPr/>
    </dgm:pt>
    <dgm:pt modelId="{06250908-F314-44AD-9727-98ABF6688B87}" type="pres">
      <dgm:prSet presAssocID="{A9463E0A-6FC2-45A1-A870-10FA2C6162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EE5E06-5001-4471-B88C-F59660BD8982}" type="pres">
      <dgm:prSet presAssocID="{A9463E0A-6FC2-45A1-A870-10FA2C61627D}" presName="spaceRect" presStyleCnt="0"/>
      <dgm:spPr/>
    </dgm:pt>
    <dgm:pt modelId="{CB9F4D81-9A21-4865-AF92-0F21429D9220}" type="pres">
      <dgm:prSet presAssocID="{A9463E0A-6FC2-45A1-A870-10FA2C61627D}" presName="parTx" presStyleLbl="revTx" presStyleIdx="2" presStyleCnt="6">
        <dgm:presLayoutVars>
          <dgm:chMax val="0"/>
          <dgm:chPref val="0"/>
        </dgm:presLayoutVars>
      </dgm:prSet>
      <dgm:spPr/>
    </dgm:pt>
    <dgm:pt modelId="{62162A48-CD1F-4487-8396-690AC90DC6EE}" type="pres">
      <dgm:prSet presAssocID="{90C991F0-BAC3-4D55-859C-21539CC197F3}" presName="sibTrans" presStyleCnt="0"/>
      <dgm:spPr/>
    </dgm:pt>
    <dgm:pt modelId="{67708BAD-FF95-4D5D-A57E-7D0C873FE39C}" type="pres">
      <dgm:prSet presAssocID="{5DA6F3E6-3D36-4F8A-B1BF-6878368C9698}" presName="compNode" presStyleCnt="0"/>
      <dgm:spPr/>
    </dgm:pt>
    <dgm:pt modelId="{369ABF11-17AB-4707-B0B5-12ADE26B7253}" type="pres">
      <dgm:prSet presAssocID="{5DA6F3E6-3D36-4F8A-B1BF-6878368C9698}" presName="bgRect" presStyleLbl="bgShp" presStyleIdx="3" presStyleCnt="6"/>
      <dgm:spPr/>
    </dgm:pt>
    <dgm:pt modelId="{347FFEDB-8CC6-4B4A-8EBE-F449D19B2180}" type="pres">
      <dgm:prSet presAssocID="{5DA6F3E6-3D36-4F8A-B1BF-6878368C96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13FE6A3-5F40-475E-9196-D12C55BD1DDF}" type="pres">
      <dgm:prSet presAssocID="{5DA6F3E6-3D36-4F8A-B1BF-6878368C9698}" presName="spaceRect" presStyleCnt="0"/>
      <dgm:spPr/>
    </dgm:pt>
    <dgm:pt modelId="{685CB02B-25C8-473A-B685-FD8833CBAB25}" type="pres">
      <dgm:prSet presAssocID="{5DA6F3E6-3D36-4F8A-B1BF-6878368C9698}" presName="parTx" presStyleLbl="revTx" presStyleIdx="3" presStyleCnt="6">
        <dgm:presLayoutVars>
          <dgm:chMax val="0"/>
          <dgm:chPref val="0"/>
        </dgm:presLayoutVars>
      </dgm:prSet>
      <dgm:spPr/>
    </dgm:pt>
    <dgm:pt modelId="{A8178C44-43B3-4133-B4D3-230550D11473}" type="pres">
      <dgm:prSet presAssocID="{3C0391E8-FB23-434A-BB91-C9753748094E}" presName="sibTrans" presStyleCnt="0"/>
      <dgm:spPr/>
    </dgm:pt>
    <dgm:pt modelId="{F6248C35-48A6-4652-98CD-98079CF15C10}" type="pres">
      <dgm:prSet presAssocID="{00A77BE2-991F-4019-A77F-A82FCD657F82}" presName="compNode" presStyleCnt="0"/>
      <dgm:spPr/>
    </dgm:pt>
    <dgm:pt modelId="{1299B848-E5D0-41B9-9AA7-3EE97695600B}" type="pres">
      <dgm:prSet presAssocID="{00A77BE2-991F-4019-A77F-A82FCD657F82}" presName="bgRect" presStyleLbl="bgShp" presStyleIdx="4" presStyleCnt="6"/>
      <dgm:spPr/>
    </dgm:pt>
    <dgm:pt modelId="{D20BEA6B-9844-4C8B-97A8-7756729D7288}" type="pres">
      <dgm:prSet presAssocID="{00A77BE2-991F-4019-A77F-A82FCD657F8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7C3B2DC6-954E-4680-BD36-8904CFDD3014}" type="pres">
      <dgm:prSet presAssocID="{00A77BE2-991F-4019-A77F-A82FCD657F82}" presName="spaceRect" presStyleCnt="0"/>
      <dgm:spPr/>
    </dgm:pt>
    <dgm:pt modelId="{73780ED4-D91B-46CA-848C-25769B08BD63}" type="pres">
      <dgm:prSet presAssocID="{00A77BE2-991F-4019-A77F-A82FCD657F82}" presName="parTx" presStyleLbl="revTx" presStyleIdx="4" presStyleCnt="6">
        <dgm:presLayoutVars>
          <dgm:chMax val="0"/>
          <dgm:chPref val="0"/>
        </dgm:presLayoutVars>
      </dgm:prSet>
      <dgm:spPr/>
    </dgm:pt>
    <dgm:pt modelId="{C309A6AC-9EB1-49DD-BDCC-CDADA4EA120A}" type="pres">
      <dgm:prSet presAssocID="{F46ACA5A-1ED6-4692-8DED-5FBFC7C80032}" presName="sibTrans" presStyleCnt="0"/>
      <dgm:spPr/>
    </dgm:pt>
    <dgm:pt modelId="{A6BD7BD4-207D-48D4-8635-7F4F6BD6204E}" type="pres">
      <dgm:prSet presAssocID="{CF7BF61A-8B56-480F-8AAE-88C67EDBC4AB}" presName="compNode" presStyleCnt="0"/>
      <dgm:spPr/>
    </dgm:pt>
    <dgm:pt modelId="{CC5A8277-0ED7-4E1B-B9E1-C8863E201DCA}" type="pres">
      <dgm:prSet presAssocID="{CF7BF61A-8B56-480F-8AAE-88C67EDBC4AB}" presName="bgRect" presStyleLbl="bgShp" presStyleIdx="5" presStyleCnt="6"/>
      <dgm:spPr/>
    </dgm:pt>
    <dgm:pt modelId="{DF18576D-9DDC-452D-9494-45478BE90C82}" type="pres">
      <dgm:prSet presAssocID="{CF7BF61A-8B56-480F-8AAE-88C67EDBC4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A5C966-38B9-4D3A-BE9D-A23F790B7A21}" type="pres">
      <dgm:prSet presAssocID="{CF7BF61A-8B56-480F-8AAE-88C67EDBC4AB}" presName="spaceRect" presStyleCnt="0"/>
      <dgm:spPr/>
    </dgm:pt>
    <dgm:pt modelId="{0DD6DF18-FF35-4A65-A245-36ABB75D84B7}" type="pres">
      <dgm:prSet presAssocID="{CF7BF61A-8B56-480F-8AAE-88C67EDBC4A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436049-F64B-4DB5-90EA-6565284FB118}" type="presOf" srcId="{5DA6F3E6-3D36-4F8A-B1BF-6878368C9698}" destId="{685CB02B-25C8-473A-B685-FD8833CBAB25}" srcOrd="0" destOrd="0" presId="urn:microsoft.com/office/officeart/2018/2/layout/IconVerticalSolidList"/>
    <dgm:cxn modelId="{D2C60C6E-A336-483E-83B7-A872682A916C}" srcId="{4B1B8EF1-3DA2-4791-8074-5FDFE17F068F}" destId="{930BF030-0CD3-4087-B554-08F65C21E6A9}" srcOrd="1" destOrd="0" parTransId="{A0EBA398-8F97-4035-86DA-2E85540B8215}" sibTransId="{B30F8F35-6062-4C6B-8031-8135C347F6EF}"/>
    <dgm:cxn modelId="{67EA1185-5D94-455F-B8CA-C662E3328EBB}" srcId="{4B1B8EF1-3DA2-4791-8074-5FDFE17F068F}" destId="{A9463E0A-6FC2-45A1-A870-10FA2C61627D}" srcOrd="2" destOrd="0" parTransId="{80472521-84CA-4A93-BEF4-94A91FC445D9}" sibTransId="{90C991F0-BAC3-4D55-859C-21539CC197F3}"/>
    <dgm:cxn modelId="{286FF0B1-CC93-44EB-98A9-C2A4F8C35366}" srcId="{4B1B8EF1-3DA2-4791-8074-5FDFE17F068F}" destId="{00A77BE2-991F-4019-A77F-A82FCD657F82}" srcOrd="4" destOrd="0" parTransId="{105DFF57-412D-4301-8952-C9E95F0DA177}" sibTransId="{F46ACA5A-1ED6-4692-8DED-5FBFC7C80032}"/>
    <dgm:cxn modelId="{44FCB8B4-5C02-4D63-89AE-C56F4392D1B7}" type="presOf" srcId="{A9463E0A-6FC2-45A1-A870-10FA2C61627D}" destId="{CB9F4D81-9A21-4865-AF92-0F21429D9220}" srcOrd="0" destOrd="0" presId="urn:microsoft.com/office/officeart/2018/2/layout/IconVerticalSolidList"/>
    <dgm:cxn modelId="{652CB8B8-33C4-4F68-8FE9-DC154AF48CD5}" type="presOf" srcId="{00A77BE2-991F-4019-A77F-A82FCD657F82}" destId="{73780ED4-D91B-46CA-848C-25769B08BD63}" srcOrd="0" destOrd="0" presId="urn:microsoft.com/office/officeart/2018/2/layout/IconVerticalSolidList"/>
    <dgm:cxn modelId="{8885CEBB-93ED-4341-B896-65BC09B2C5DD}" srcId="{4B1B8EF1-3DA2-4791-8074-5FDFE17F068F}" destId="{CF7BF61A-8B56-480F-8AAE-88C67EDBC4AB}" srcOrd="5" destOrd="0" parTransId="{F68A5ADE-BA7F-41A2-87C8-56E998AF7802}" sibTransId="{FAC2D117-5740-4E61-B65F-78AB84629605}"/>
    <dgm:cxn modelId="{D25C76BD-7E3C-41B6-8457-752D649A3B08}" type="presOf" srcId="{CF7BF61A-8B56-480F-8AAE-88C67EDBC4AB}" destId="{0DD6DF18-FF35-4A65-A245-36ABB75D84B7}" srcOrd="0" destOrd="0" presId="urn:microsoft.com/office/officeart/2018/2/layout/IconVerticalSolidList"/>
    <dgm:cxn modelId="{70FB50C2-E89C-4FB6-9EE9-1D9E4B0FB682}" type="presOf" srcId="{95F74A98-0D6F-4010-A5C7-8FBF96312737}" destId="{1557B12A-4674-4240-90D2-0D649A7D9295}" srcOrd="0" destOrd="0" presId="urn:microsoft.com/office/officeart/2018/2/layout/IconVerticalSolidList"/>
    <dgm:cxn modelId="{90B0C5E7-FBB4-4486-A310-DEF4D20A61BF}" srcId="{4B1B8EF1-3DA2-4791-8074-5FDFE17F068F}" destId="{5DA6F3E6-3D36-4F8A-B1BF-6878368C9698}" srcOrd="3" destOrd="0" parTransId="{183EA1E0-B2C3-43AD-AC4A-5629E881AD9F}" sibTransId="{3C0391E8-FB23-434A-BB91-C9753748094E}"/>
    <dgm:cxn modelId="{C75C70F4-DC6F-493C-80BA-86EE4C4C3962}" type="presOf" srcId="{930BF030-0CD3-4087-B554-08F65C21E6A9}" destId="{980597D2-3464-4526-9D67-ED26ACD6A9CF}" srcOrd="0" destOrd="0" presId="urn:microsoft.com/office/officeart/2018/2/layout/IconVerticalSolidList"/>
    <dgm:cxn modelId="{2BD435F6-2547-41DC-BF46-CE9B0F4EF6FE}" srcId="{4B1B8EF1-3DA2-4791-8074-5FDFE17F068F}" destId="{95F74A98-0D6F-4010-A5C7-8FBF96312737}" srcOrd="0" destOrd="0" parTransId="{870BA499-5458-4EBA-96D0-875E3C58B6D8}" sibTransId="{967E0103-5A5C-4852-87DA-899A5DCF68FA}"/>
    <dgm:cxn modelId="{E7AFD2F6-9249-405E-8C9A-1FFB113636C8}" type="presOf" srcId="{4B1B8EF1-3DA2-4791-8074-5FDFE17F068F}" destId="{9FAC0B77-E6D8-4EBB-BBA0-0661010CE218}" srcOrd="0" destOrd="0" presId="urn:microsoft.com/office/officeart/2018/2/layout/IconVerticalSolidList"/>
    <dgm:cxn modelId="{67A88B9A-099F-4CCD-B28D-DF5ADC6FFF98}" type="presParOf" srcId="{9FAC0B77-E6D8-4EBB-BBA0-0661010CE218}" destId="{50034486-FFEC-468C-BA36-4AF9F142B045}" srcOrd="0" destOrd="0" presId="urn:microsoft.com/office/officeart/2018/2/layout/IconVerticalSolidList"/>
    <dgm:cxn modelId="{CBFC6C2F-F5DD-4CF3-8AFB-86AD2AD7F702}" type="presParOf" srcId="{50034486-FFEC-468C-BA36-4AF9F142B045}" destId="{5BC31E98-AB07-414E-8F57-9C4509547D2A}" srcOrd="0" destOrd="0" presId="urn:microsoft.com/office/officeart/2018/2/layout/IconVerticalSolidList"/>
    <dgm:cxn modelId="{64B94429-B9ED-4B8C-B586-7DC6265B3ADA}" type="presParOf" srcId="{50034486-FFEC-468C-BA36-4AF9F142B045}" destId="{9601651D-9B05-40AD-BA8E-D474D9883A7C}" srcOrd="1" destOrd="0" presId="urn:microsoft.com/office/officeart/2018/2/layout/IconVerticalSolidList"/>
    <dgm:cxn modelId="{209BFBD0-6D50-49D6-8BEE-152556830BB0}" type="presParOf" srcId="{50034486-FFEC-468C-BA36-4AF9F142B045}" destId="{096BB8DB-5A01-4EEF-AE8C-A1852B0E0C66}" srcOrd="2" destOrd="0" presId="urn:microsoft.com/office/officeart/2018/2/layout/IconVerticalSolidList"/>
    <dgm:cxn modelId="{4F5AB317-75CD-40FB-ADB3-787749FA427D}" type="presParOf" srcId="{50034486-FFEC-468C-BA36-4AF9F142B045}" destId="{1557B12A-4674-4240-90D2-0D649A7D9295}" srcOrd="3" destOrd="0" presId="urn:microsoft.com/office/officeart/2018/2/layout/IconVerticalSolidList"/>
    <dgm:cxn modelId="{0C142F23-18C0-4193-B3CF-3C879F949107}" type="presParOf" srcId="{9FAC0B77-E6D8-4EBB-BBA0-0661010CE218}" destId="{18346B33-A48D-41B0-9F30-7D8949F0E10E}" srcOrd="1" destOrd="0" presId="urn:microsoft.com/office/officeart/2018/2/layout/IconVerticalSolidList"/>
    <dgm:cxn modelId="{434BF300-C5B9-456C-B032-CF2D8F0A081C}" type="presParOf" srcId="{9FAC0B77-E6D8-4EBB-BBA0-0661010CE218}" destId="{5DA84C04-03E0-4EF3-B058-EBAE0D8C75E0}" srcOrd="2" destOrd="0" presId="urn:microsoft.com/office/officeart/2018/2/layout/IconVerticalSolidList"/>
    <dgm:cxn modelId="{3A960CDA-F22A-42F9-938F-282262D61AED}" type="presParOf" srcId="{5DA84C04-03E0-4EF3-B058-EBAE0D8C75E0}" destId="{418262B8-5088-4B71-BD5F-BD06801E41E2}" srcOrd="0" destOrd="0" presId="urn:microsoft.com/office/officeart/2018/2/layout/IconVerticalSolidList"/>
    <dgm:cxn modelId="{309A5B10-56A8-4D10-887E-9779341D61A5}" type="presParOf" srcId="{5DA84C04-03E0-4EF3-B058-EBAE0D8C75E0}" destId="{37F360DF-53BE-4AC2-AB43-2DC815F2F825}" srcOrd="1" destOrd="0" presId="urn:microsoft.com/office/officeart/2018/2/layout/IconVerticalSolidList"/>
    <dgm:cxn modelId="{6072B1BE-39B2-4A31-900A-8A3DE2D04F8B}" type="presParOf" srcId="{5DA84C04-03E0-4EF3-B058-EBAE0D8C75E0}" destId="{0F97097C-6DAE-4B06-89AC-EE9910BE3BCD}" srcOrd="2" destOrd="0" presId="urn:microsoft.com/office/officeart/2018/2/layout/IconVerticalSolidList"/>
    <dgm:cxn modelId="{7ABA8B08-B91D-4CC0-A18E-29034D670DAA}" type="presParOf" srcId="{5DA84C04-03E0-4EF3-B058-EBAE0D8C75E0}" destId="{980597D2-3464-4526-9D67-ED26ACD6A9CF}" srcOrd="3" destOrd="0" presId="urn:microsoft.com/office/officeart/2018/2/layout/IconVerticalSolidList"/>
    <dgm:cxn modelId="{B0FE014D-3925-4849-A3F9-41D763A6D8B5}" type="presParOf" srcId="{9FAC0B77-E6D8-4EBB-BBA0-0661010CE218}" destId="{DB58AC26-37CC-43C9-8AEB-CEF223E5E553}" srcOrd="3" destOrd="0" presId="urn:microsoft.com/office/officeart/2018/2/layout/IconVerticalSolidList"/>
    <dgm:cxn modelId="{1A55D9A2-25D3-4A71-B947-976D74966185}" type="presParOf" srcId="{9FAC0B77-E6D8-4EBB-BBA0-0661010CE218}" destId="{F3D394A3-F995-4956-82D2-7E4B65C9EFA0}" srcOrd="4" destOrd="0" presId="urn:microsoft.com/office/officeart/2018/2/layout/IconVerticalSolidList"/>
    <dgm:cxn modelId="{9C882433-394F-45DB-8BDE-6AAE57B7A1EC}" type="presParOf" srcId="{F3D394A3-F995-4956-82D2-7E4B65C9EFA0}" destId="{ABA22FA6-EF4D-4C5E-97C0-5E43B26B18A6}" srcOrd="0" destOrd="0" presId="urn:microsoft.com/office/officeart/2018/2/layout/IconVerticalSolidList"/>
    <dgm:cxn modelId="{DF5147BF-0519-494A-9E40-CCD1A7EE2CF3}" type="presParOf" srcId="{F3D394A3-F995-4956-82D2-7E4B65C9EFA0}" destId="{06250908-F314-44AD-9727-98ABF6688B87}" srcOrd="1" destOrd="0" presId="urn:microsoft.com/office/officeart/2018/2/layout/IconVerticalSolidList"/>
    <dgm:cxn modelId="{FB1F0C6D-9D42-41C4-BC61-7E6B1399503D}" type="presParOf" srcId="{F3D394A3-F995-4956-82D2-7E4B65C9EFA0}" destId="{00EE5E06-5001-4471-B88C-F59660BD8982}" srcOrd="2" destOrd="0" presId="urn:microsoft.com/office/officeart/2018/2/layout/IconVerticalSolidList"/>
    <dgm:cxn modelId="{A20634D7-9B6D-487A-8639-BD859953785C}" type="presParOf" srcId="{F3D394A3-F995-4956-82D2-7E4B65C9EFA0}" destId="{CB9F4D81-9A21-4865-AF92-0F21429D9220}" srcOrd="3" destOrd="0" presId="urn:microsoft.com/office/officeart/2018/2/layout/IconVerticalSolidList"/>
    <dgm:cxn modelId="{7DDB6361-AEB8-4B85-B85D-B066E1A1BF30}" type="presParOf" srcId="{9FAC0B77-E6D8-4EBB-BBA0-0661010CE218}" destId="{62162A48-CD1F-4487-8396-690AC90DC6EE}" srcOrd="5" destOrd="0" presId="urn:microsoft.com/office/officeart/2018/2/layout/IconVerticalSolidList"/>
    <dgm:cxn modelId="{6905500D-6A6A-48B1-8CC9-B8A4B71BE80D}" type="presParOf" srcId="{9FAC0B77-E6D8-4EBB-BBA0-0661010CE218}" destId="{67708BAD-FF95-4D5D-A57E-7D0C873FE39C}" srcOrd="6" destOrd="0" presId="urn:microsoft.com/office/officeart/2018/2/layout/IconVerticalSolidList"/>
    <dgm:cxn modelId="{6339C403-BEC7-4D25-94F5-B5FF8DB2B97F}" type="presParOf" srcId="{67708BAD-FF95-4D5D-A57E-7D0C873FE39C}" destId="{369ABF11-17AB-4707-B0B5-12ADE26B7253}" srcOrd="0" destOrd="0" presId="urn:microsoft.com/office/officeart/2018/2/layout/IconVerticalSolidList"/>
    <dgm:cxn modelId="{46EDC495-A892-4E8C-ABFF-8BF7705FB0DD}" type="presParOf" srcId="{67708BAD-FF95-4D5D-A57E-7D0C873FE39C}" destId="{347FFEDB-8CC6-4B4A-8EBE-F449D19B2180}" srcOrd="1" destOrd="0" presId="urn:microsoft.com/office/officeart/2018/2/layout/IconVerticalSolidList"/>
    <dgm:cxn modelId="{D8257DB5-1796-4898-A70D-BAE8CCFF2CF4}" type="presParOf" srcId="{67708BAD-FF95-4D5D-A57E-7D0C873FE39C}" destId="{F13FE6A3-5F40-475E-9196-D12C55BD1DDF}" srcOrd="2" destOrd="0" presId="urn:microsoft.com/office/officeart/2018/2/layout/IconVerticalSolidList"/>
    <dgm:cxn modelId="{0B66EF04-B26B-4738-8356-E3E34CF21239}" type="presParOf" srcId="{67708BAD-FF95-4D5D-A57E-7D0C873FE39C}" destId="{685CB02B-25C8-473A-B685-FD8833CBAB25}" srcOrd="3" destOrd="0" presId="urn:microsoft.com/office/officeart/2018/2/layout/IconVerticalSolidList"/>
    <dgm:cxn modelId="{18B95F43-A62E-45B0-8273-449C5881C6EC}" type="presParOf" srcId="{9FAC0B77-E6D8-4EBB-BBA0-0661010CE218}" destId="{A8178C44-43B3-4133-B4D3-230550D11473}" srcOrd="7" destOrd="0" presId="urn:microsoft.com/office/officeart/2018/2/layout/IconVerticalSolidList"/>
    <dgm:cxn modelId="{25BE95B2-D8D8-4533-9351-87C08CB12AFC}" type="presParOf" srcId="{9FAC0B77-E6D8-4EBB-BBA0-0661010CE218}" destId="{F6248C35-48A6-4652-98CD-98079CF15C10}" srcOrd="8" destOrd="0" presId="urn:microsoft.com/office/officeart/2018/2/layout/IconVerticalSolidList"/>
    <dgm:cxn modelId="{EAC342BC-4B2D-4D7A-8941-0B113D1653EC}" type="presParOf" srcId="{F6248C35-48A6-4652-98CD-98079CF15C10}" destId="{1299B848-E5D0-41B9-9AA7-3EE97695600B}" srcOrd="0" destOrd="0" presId="urn:microsoft.com/office/officeart/2018/2/layout/IconVerticalSolidList"/>
    <dgm:cxn modelId="{64437476-307C-4DC0-8D52-42581C2447F7}" type="presParOf" srcId="{F6248C35-48A6-4652-98CD-98079CF15C10}" destId="{D20BEA6B-9844-4C8B-97A8-7756729D7288}" srcOrd="1" destOrd="0" presId="urn:microsoft.com/office/officeart/2018/2/layout/IconVerticalSolidList"/>
    <dgm:cxn modelId="{4FA0B126-673B-4287-BC0E-AE0D9B3C8D37}" type="presParOf" srcId="{F6248C35-48A6-4652-98CD-98079CF15C10}" destId="{7C3B2DC6-954E-4680-BD36-8904CFDD3014}" srcOrd="2" destOrd="0" presId="urn:microsoft.com/office/officeart/2018/2/layout/IconVerticalSolidList"/>
    <dgm:cxn modelId="{35EA9F11-5B1B-4B95-B358-11F31ED13B29}" type="presParOf" srcId="{F6248C35-48A6-4652-98CD-98079CF15C10}" destId="{73780ED4-D91B-46CA-848C-25769B08BD63}" srcOrd="3" destOrd="0" presId="urn:microsoft.com/office/officeart/2018/2/layout/IconVerticalSolidList"/>
    <dgm:cxn modelId="{E0B9F2CF-4193-40FE-8C80-1980382A0FB0}" type="presParOf" srcId="{9FAC0B77-E6D8-4EBB-BBA0-0661010CE218}" destId="{C309A6AC-9EB1-49DD-BDCC-CDADA4EA120A}" srcOrd="9" destOrd="0" presId="urn:microsoft.com/office/officeart/2018/2/layout/IconVerticalSolidList"/>
    <dgm:cxn modelId="{442D2E1D-9061-437B-9972-78B8890C74EC}" type="presParOf" srcId="{9FAC0B77-E6D8-4EBB-BBA0-0661010CE218}" destId="{A6BD7BD4-207D-48D4-8635-7F4F6BD6204E}" srcOrd="10" destOrd="0" presId="urn:microsoft.com/office/officeart/2018/2/layout/IconVerticalSolidList"/>
    <dgm:cxn modelId="{3DA1FC53-5A63-4E01-926B-85C73773FE7C}" type="presParOf" srcId="{A6BD7BD4-207D-48D4-8635-7F4F6BD6204E}" destId="{CC5A8277-0ED7-4E1B-B9E1-C8863E201DCA}" srcOrd="0" destOrd="0" presId="urn:microsoft.com/office/officeart/2018/2/layout/IconVerticalSolidList"/>
    <dgm:cxn modelId="{A3F69715-E65F-40E8-A99E-584AC1A52A99}" type="presParOf" srcId="{A6BD7BD4-207D-48D4-8635-7F4F6BD6204E}" destId="{DF18576D-9DDC-452D-9494-45478BE90C82}" srcOrd="1" destOrd="0" presId="urn:microsoft.com/office/officeart/2018/2/layout/IconVerticalSolidList"/>
    <dgm:cxn modelId="{7F9BC0FF-284F-4D3A-8C25-A433DD0A6791}" type="presParOf" srcId="{A6BD7BD4-207D-48D4-8635-7F4F6BD6204E}" destId="{CCA5C966-38B9-4D3A-BE9D-A23F790B7A21}" srcOrd="2" destOrd="0" presId="urn:microsoft.com/office/officeart/2018/2/layout/IconVerticalSolidList"/>
    <dgm:cxn modelId="{0467FE24-2721-4EDD-8B85-00757866753D}" type="presParOf" srcId="{A6BD7BD4-207D-48D4-8635-7F4F6BD6204E}" destId="{0DD6DF18-FF35-4A65-A245-36ABB75D84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31E98-AB07-414E-8F57-9C4509547D2A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1651D-9B05-40AD-BA8E-D474D9883A7C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7B12A-4674-4240-90D2-0D649A7D9295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config</a:t>
          </a:r>
          <a:endParaRPr lang="en-US" sz="1700" kern="1200"/>
        </a:p>
      </dsp:txBody>
      <dsp:txXfrm>
        <a:off x="935949" y="1901"/>
        <a:ext cx="5365651" cy="810345"/>
      </dsp:txXfrm>
    </dsp:sp>
    <dsp:sp modelId="{418262B8-5088-4B71-BD5F-BD06801E41E2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60DF-53BE-4AC2-AB43-2DC815F2F825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97D2-3464-4526-9D67-ED26ACD6A9CF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init</a:t>
          </a:r>
          <a:endParaRPr lang="en-US" sz="1700" kern="1200"/>
        </a:p>
      </dsp:txBody>
      <dsp:txXfrm>
        <a:off x="935949" y="1014833"/>
        <a:ext cx="5365651" cy="810345"/>
      </dsp:txXfrm>
    </dsp:sp>
    <dsp:sp modelId="{ABA22FA6-EF4D-4C5E-97C0-5E43B26B18A6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0908-F314-44AD-9727-98ABF6688B87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F4D81-9A21-4865-AF92-0F21429D9220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status</a:t>
          </a:r>
          <a:endParaRPr lang="en-US" sz="1700" kern="1200"/>
        </a:p>
      </dsp:txBody>
      <dsp:txXfrm>
        <a:off x="935949" y="2027765"/>
        <a:ext cx="5365651" cy="810345"/>
      </dsp:txXfrm>
    </dsp:sp>
    <dsp:sp modelId="{369ABF11-17AB-4707-B0B5-12ADE26B7253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FFEDB-8CC6-4B4A-8EBE-F449D19B2180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B02B-25C8-473A-B685-FD8833CBAB25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add &lt;file 1&gt; &lt;file2&gt;(neu la dau . -&gt; add tat ca)</a:t>
          </a:r>
          <a:endParaRPr lang="en-US" sz="1700" kern="1200"/>
        </a:p>
      </dsp:txBody>
      <dsp:txXfrm>
        <a:off x="935949" y="3040697"/>
        <a:ext cx="5365651" cy="810345"/>
      </dsp:txXfrm>
    </dsp:sp>
    <dsp:sp modelId="{1299B848-E5D0-41B9-9AA7-3EE97695600B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BEA6B-9844-4C8B-97A8-7756729D7288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80ED4-D91B-46CA-848C-25769B08BD63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commit –m “tin nhan”</a:t>
          </a:r>
          <a:endParaRPr lang="en-US" sz="1700" kern="1200"/>
        </a:p>
      </dsp:txBody>
      <dsp:txXfrm>
        <a:off x="935949" y="4053629"/>
        <a:ext cx="5365651" cy="810345"/>
      </dsp:txXfrm>
    </dsp:sp>
    <dsp:sp modelId="{CC5A8277-0ED7-4E1B-B9E1-C8863E201DCA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8576D-9DDC-452D-9494-45478BE90C82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6DF18-FF35-4A65-A245-36ABB75D84B7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Git push</a:t>
          </a:r>
          <a:endParaRPr lang="en-US" sz="1700" kern="1200"/>
        </a:p>
      </dsp:txBody>
      <dsp:txXfrm>
        <a:off x="935949" y="5066561"/>
        <a:ext cx="53656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F828-66FF-B309-43C5-F29598D6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F69AB-9642-FEB4-68B8-8F0BFB156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77B7-0C4D-C568-1F8D-C52C42E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6809-E5B9-9432-A4FB-9F638041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CC53-EB50-33F1-3C51-611CEBDF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7D45-C511-2CA9-3CC2-C866A48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CBC3-962E-EA0B-0970-235F6161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0071-241C-1E46-8184-D6A9DB76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7C80-534F-7A27-6766-803CCEE2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50D8-D41D-508E-0CB7-128549C2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6912F-5A7B-2233-BF4F-DF5A7FEC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B9E84-43C7-46BC-E59E-ED9F005C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6A44-3401-1C62-F59E-B819CFA4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5738-AFAC-A5BB-31B0-B7C61791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EA65-6C8B-28C9-98F2-6953ECD8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01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27F8-94A3-4BDB-95EA-9F282A91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AAFB-2FFE-8286-EA27-C66CB647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024E-496A-D080-A431-4610D246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0108-5741-B11D-E061-BF5AD504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B992-D534-C352-3214-D27C3A9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F69A-D2F2-3C5A-0E05-26EED569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0441-1632-0012-21B6-0BCFCC94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221F-628A-9DF7-0894-0205D1F1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4B67-112E-135C-F0E8-6EDC5B9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8168-9CE7-5002-9AD5-EC0ABD35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1EED-358C-ED42-F367-358BD5F5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B794-AC16-BE8F-9C10-735A90A7E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4D075-7731-8567-AB62-572E360BB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98D5-25A2-BECE-FFA2-41FC8F3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71B0-3D75-AA35-812E-FBBDC9A7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6CB7-A307-03EE-439A-D781923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299C-F335-E9DF-504F-5434DBE2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B4FA-0DC0-B615-5D56-3F9500F4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EDD34-B800-4D8B-3D41-FAD97BF2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86D43-DFD0-BE62-E748-6A0F0227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F2418-7027-CB4D-A79A-508D8976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21106-4D3A-D5DF-9617-F5AD2647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29B3A-6B58-91FA-1343-9E39BC8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DA0B4-0534-77E2-3053-3A67CA54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1D95-26BD-D158-F899-3074A4D0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E6149-BE88-CF45-C53C-7CE25518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F1B2F-8E17-3137-CEA1-C6142170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72F0-D950-6E76-247D-EB48B5A9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1A614-D8FB-FE36-BA02-89828253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35EF6-7E8A-D829-CAF0-166D71E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C27DE-CE00-5FDD-E4BF-BF2A1CCB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98D7-7E1A-FF96-AE76-ED879D58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BCA8-60A0-35AC-A323-95C80B51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643F-FC59-4988-3869-BB6C9A0D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AF016-EAAD-DA94-371B-30618EDF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770B-3913-AE85-AB5F-EA891D98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26136-A693-FF7D-6958-6790E64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70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7FF-2E68-AA9B-C1BE-D4BC4C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D7B44-DCBD-EA46-0F67-BF2AD4DA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DF60-6182-EEA6-5C63-DDB962AC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1809-8366-D07F-21C3-0965087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1AD0-0831-3AB6-4E9F-4D47D27A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28BB-A63C-15DB-498A-B47CE06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332A3-EBBC-0229-7C43-2F387A81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2A5D-E77B-8D31-00C5-98864094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5E38-8EF5-DE7C-8DD1-D844225D0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3C30-2D75-4226-A4D5-93EBE6650840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2FF3-74F1-5070-42B4-3210183F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22A5-6C78-A555-D8B5-CD6B19F59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BA20-53A8-4612-AA4E-AF4539FF5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D54BA-8F51-58AD-E221-108C69BB8F98}"/>
              </a:ext>
            </a:extLst>
          </p:cNvPr>
          <p:cNvSpPr txBox="1"/>
          <p:nvPr/>
        </p:nvSpPr>
        <p:spPr>
          <a:xfrm>
            <a:off x="2508308" y="813732"/>
            <a:ext cx="8128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Sau khi tao repo thi dung git len thu muc can lien ket git:</a:t>
            </a:r>
          </a:p>
          <a:p>
            <a:endParaRPr lang="en-US" altLang="ja-JP"/>
          </a:p>
          <a:p>
            <a:r>
              <a:rPr kumimoji="1" lang="en-US" altLang="ja-JP"/>
              <a:t>Git config –list</a:t>
            </a:r>
          </a:p>
          <a:p>
            <a:endParaRPr lang="en-US" altLang="ja-JP"/>
          </a:p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F79A-BAAC-669F-C5A8-06C7F83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40" y="1770341"/>
            <a:ext cx="6496957" cy="185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E807F-525E-0810-9F16-3B28BECC7173}"/>
              </a:ext>
            </a:extLst>
          </p:cNvPr>
          <p:cNvSpPr txBox="1"/>
          <p:nvPr/>
        </p:nvSpPr>
        <p:spPr>
          <a:xfrm>
            <a:off x="2234785" y="3737646"/>
            <a:ext cx="67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Neu chua co usename</a:t>
            </a:r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5507C-B6DC-FAE6-C996-74FCF0D3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79" y="4106978"/>
            <a:ext cx="3197677" cy="24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A34-8DD6-F193-1FFE-CF8FCBA9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Merge code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258A-9AD8-E05E-B15A-CFC18565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Merger vao nhanh chinh tren github</a:t>
            </a:r>
          </a:p>
          <a:p>
            <a:r>
              <a:rPr lang="en-US" altLang="ja-JP"/>
              <a:t>Conflic code khi nhieu nguoi cung sua 1 file</a:t>
            </a:r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25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3BE13-95B3-CB4F-1E3A-BBFF80ADEC7C}"/>
              </a:ext>
            </a:extLst>
          </p:cNvPr>
          <p:cNvSpPr txBox="1"/>
          <p:nvPr/>
        </p:nvSpPr>
        <p:spPr>
          <a:xfrm>
            <a:off x="4504888" y="621869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Nghỉ việc</a:t>
            </a:r>
            <a:endParaRPr kumimoji="1" lang="ja-JP" alt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2B9F364-5C57-4A9B-57D8-7C24598894EB}"/>
              </a:ext>
            </a:extLst>
          </p:cNvPr>
          <p:cNvSpPr/>
          <p:nvPr/>
        </p:nvSpPr>
        <p:spPr>
          <a:xfrm>
            <a:off x="5113090" y="999048"/>
            <a:ext cx="167779" cy="209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02599-C65C-133F-73D5-77112C08C360}"/>
              </a:ext>
            </a:extLst>
          </p:cNvPr>
          <p:cNvSpPr txBox="1"/>
          <p:nvPr/>
        </p:nvSpPr>
        <p:spPr>
          <a:xfrm>
            <a:off x="4152550" y="1342239"/>
            <a:ext cx="28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- </a:t>
            </a:r>
            <a:r>
              <a:rPr lang="ja-JP" altLang="en-US"/>
              <a:t>退職証明書</a:t>
            </a:r>
            <a:endParaRPr lang="en-US" altLang="ja-JP"/>
          </a:p>
          <a:p>
            <a:r>
              <a:rPr kumimoji="1" lang="en-US" altLang="ja-JP"/>
              <a:t>-</a:t>
            </a:r>
            <a:r>
              <a:rPr lang="zh-TW" altLang="en-US" b="0" i="0">
                <a:solidFill>
                  <a:srgbClr val="1F1F1F"/>
                </a:solidFill>
                <a:effectLst/>
                <a:latin typeface="Google Sans"/>
              </a:rPr>
              <a:t>雇用保険被保険者証</a:t>
            </a:r>
            <a:endParaRPr lang="en-US" altLang="zh-TW" b="0" i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altLang="ja-JP" b="0" i="0">
                <a:solidFill>
                  <a:srgbClr val="1F1F1F"/>
                </a:solidFill>
                <a:effectLst/>
                <a:latin typeface="Google Sans"/>
              </a:rPr>
              <a:t>-</a:t>
            </a:r>
            <a:r>
              <a:rPr lang="ja-JP" altLang="en-US" b="0" i="0">
                <a:solidFill>
                  <a:srgbClr val="1F1F1F"/>
                </a:solidFill>
                <a:effectLst/>
                <a:latin typeface="Google Sans"/>
              </a:rPr>
              <a:t>源泉徴収票</a:t>
            </a:r>
            <a:endParaRPr lang="en-US" altLang="ja-JP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3021B-EA3E-FD00-A7BC-6521FA09307E}"/>
              </a:ext>
            </a:extLst>
          </p:cNvPr>
          <p:cNvSpPr/>
          <p:nvPr/>
        </p:nvSpPr>
        <p:spPr>
          <a:xfrm>
            <a:off x="4001549" y="1266738"/>
            <a:ext cx="2390862" cy="11660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64AD43-DA62-C749-75F0-C450C9D2F262}"/>
              </a:ext>
            </a:extLst>
          </p:cNvPr>
          <p:cNvSpPr/>
          <p:nvPr/>
        </p:nvSpPr>
        <p:spPr>
          <a:xfrm>
            <a:off x="6585358" y="1711354"/>
            <a:ext cx="595617" cy="1174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E9B83-5C87-1C03-EA9B-DB2BDFBAEDF0}"/>
              </a:ext>
            </a:extLst>
          </p:cNvPr>
          <p:cNvSpPr txBox="1"/>
          <p:nvPr/>
        </p:nvSpPr>
        <p:spPr>
          <a:xfrm>
            <a:off x="7281644" y="1266738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Lương tháng cuối</a:t>
            </a:r>
          </a:p>
          <a:p>
            <a:r>
              <a:rPr lang="ja-JP" altLang="en-US"/>
              <a:t>有給休暇</a:t>
            </a:r>
            <a:endParaRPr kumimoji="1" lang="ja-JP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E5EF47-D4FF-299F-F248-58E96927387D}"/>
              </a:ext>
            </a:extLst>
          </p:cNvPr>
          <p:cNvSpPr/>
          <p:nvPr/>
        </p:nvSpPr>
        <p:spPr>
          <a:xfrm>
            <a:off x="5020810" y="2490988"/>
            <a:ext cx="352337" cy="268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E0FD-F43B-27F2-CDAC-1FD9EC438DA7}"/>
              </a:ext>
            </a:extLst>
          </p:cNvPr>
          <p:cNvSpPr txBox="1"/>
          <p:nvPr/>
        </p:nvSpPr>
        <p:spPr>
          <a:xfrm>
            <a:off x="3846352" y="2843868"/>
            <a:ext cx="29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TRẢ NHÀ- NHƯỢNG NHÀ</a:t>
            </a:r>
            <a:endParaRPr kumimoji="1"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9FB962-754C-00BB-B8F9-CA872C96F6F6}"/>
              </a:ext>
            </a:extLst>
          </p:cNvPr>
          <p:cNvCxnSpPr/>
          <p:nvPr/>
        </p:nvCxnSpPr>
        <p:spPr>
          <a:xfrm flipH="1">
            <a:off x="4244829" y="3213200"/>
            <a:ext cx="377505" cy="21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6ED5C9-94BC-4C15-C91B-9711CE54E9BA}"/>
              </a:ext>
            </a:extLst>
          </p:cNvPr>
          <p:cNvSpPr txBox="1"/>
          <p:nvPr/>
        </p:nvSpPr>
        <p:spPr>
          <a:xfrm>
            <a:off x="3049397" y="3443681"/>
            <a:ext cx="223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Cắt điện, wifi, ga</a:t>
            </a:r>
          </a:p>
          <a:p>
            <a:r>
              <a:rPr lang="en-US" altLang="ja-JP"/>
              <a:t>Dọn đồ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9D5F3-31FB-4524-DDC0-A98CADE734A3}"/>
              </a:ext>
            </a:extLst>
          </p:cNvPr>
          <p:cNvSpPr txBox="1"/>
          <p:nvPr/>
        </p:nvSpPr>
        <p:spPr>
          <a:xfrm>
            <a:off x="5795397" y="3444440"/>
            <a:ext cx="277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-Thông báo chủ nhà</a:t>
            </a:r>
          </a:p>
          <a:p>
            <a:r>
              <a:rPr lang="en-US" altLang="ja-JP"/>
              <a:t>-Bàn giao đồ đạc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14632-22A8-816C-FD50-B241BE305D5B}"/>
              </a:ext>
            </a:extLst>
          </p:cNvPr>
          <p:cNvCxnSpPr>
            <a:cxnSpLocks/>
          </p:cNvCxnSpPr>
          <p:nvPr/>
        </p:nvCxnSpPr>
        <p:spPr>
          <a:xfrm>
            <a:off x="6207853" y="3154965"/>
            <a:ext cx="209725" cy="21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06AF53-DB11-E5DF-CED2-1920030AE4A7}"/>
              </a:ext>
            </a:extLst>
          </p:cNvPr>
          <p:cNvSpPr/>
          <p:nvPr/>
        </p:nvSpPr>
        <p:spPr>
          <a:xfrm>
            <a:off x="5136862" y="3321099"/>
            <a:ext cx="352337" cy="613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C7FC4-BB45-AB8F-5764-25FF83A5ABC0}"/>
              </a:ext>
            </a:extLst>
          </p:cNvPr>
          <p:cNvSpPr txBox="1"/>
          <p:nvPr/>
        </p:nvSpPr>
        <p:spPr>
          <a:xfrm>
            <a:off x="4225603" y="4100001"/>
            <a:ext cx="2166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Cắt địa chỉ, </a:t>
            </a:r>
          </a:p>
          <a:p>
            <a:pPr algn="ctr"/>
            <a:r>
              <a:rPr kumimoji="1" lang="en-US" altLang="ja-JP"/>
              <a:t>làm thủ tục nenkin</a:t>
            </a:r>
          </a:p>
          <a:p>
            <a:pPr algn="ctr"/>
            <a:endParaRPr kumimoji="1" lang="ja-JP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45C8F-31AF-C5E7-A0A4-534FC7EAEBC4}"/>
              </a:ext>
            </a:extLst>
          </p:cNvPr>
          <p:cNvCxnSpPr>
            <a:stCxn id="17" idx="3"/>
          </p:cNvCxnSpPr>
          <p:nvPr/>
        </p:nvCxnSpPr>
        <p:spPr>
          <a:xfrm>
            <a:off x="6392410" y="4561666"/>
            <a:ext cx="1585520" cy="387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34363D-476D-CF03-82F3-83BDB6B1942C}"/>
              </a:ext>
            </a:extLst>
          </p:cNvPr>
          <p:cNvSpPr txBox="1"/>
          <p:nvPr/>
        </p:nvSpPr>
        <p:spPr>
          <a:xfrm>
            <a:off x="7977930" y="4390233"/>
            <a:ext cx="38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/>
              <a:t>Đơn xin nhận trợ cấp lần 1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/>
              <a:t>M</a:t>
            </a:r>
            <a:r>
              <a:rPr lang="en-US" altLang="ja-JP"/>
              <a:t>ã số nenkin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/>
              <a:t>Hộ chiếu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/>
              <a:t>Giấy xác nhận ngân hang ở nhật(trừ yucho)</a:t>
            </a:r>
            <a:endParaRPr kumimoji="1"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C13578-E123-BCA8-3E32-AAB730D2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693" y="5823640"/>
            <a:ext cx="3851099" cy="13670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2F595A-97A6-90FD-B338-361FF2DE2604}"/>
              </a:ext>
            </a:extLst>
          </p:cNvPr>
          <p:cNvCxnSpPr/>
          <p:nvPr/>
        </p:nvCxnSpPr>
        <p:spPr>
          <a:xfrm>
            <a:off x="5309006" y="4755585"/>
            <a:ext cx="0" cy="37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23E6B9-3A6B-880D-50F2-264ED72CCF66}"/>
              </a:ext>
            </a:extLst>
          </p:cNvPr>
          <p:cNvSpPr txBox="1"/>
          <p:nvPr/>
        </p:nvSpPr>
        <p:spPr>
          <a:xfrm>
            <a:off x="4504888" y="5128897"/>
            <a:ext cx="291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Về nước:</a:t>
            </a:r>
          </a:p>
          <a:p>
            <a:r>
              <a:rPr lang="en-US" altLang="ja-JP"/>
              <a:t>-Vé máy bay.</a:t>
            </a:r>
          </a:p>
          <a:p>
            <a:r>
              <a:rPr kumimoji="1" lang="en-US" altLang="ja-JP"/>
              <a:t>-Tem về dưới 1 năm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5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B9FC-B187-FEAF-C897-39BA867D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Keo git tren server ve: git clone</a:t>
            </a:r>
            <a:br>
              <a:rPr kumimoji="1" lang="en-US" altLang="ja-JP"/>
            </a:br>
            <a:r>
              <a:rPr kumimoji="1" lang="en-US" altLang="ja-JP"/>
              <a:t>tao new project on github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662A-E188-A9AD-AFB6-88DFAD6F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1 tao thu muc chua code tren local</a:t>
            </a:r>
          </a:p>
          <a:p>
            <a:r>
              <a:rPr kumimoji="1" lang="en-US" altLang="ja-JP"/>
              <a:t>Git clone [duong link]</a:t>
            </a:r>
          </a:p>
          <a:p>
            <a:r>
              <a:rPr kumimoji="1" lang="en-US" altLang="ja-JP"/>
              <a:t>2 viet code</a:t>
            </a:r>
          </a:p>
          <a:p>
            <a:r>
              <a:rPr kumimoji="1" lang="en-US" altLang="ja-JP"/>
              <a:t>Push git:</a:t>
            </a:r>
          </a:p>
          <a:p>
            <a:pPr lvl="1"/>
            <a:r>
              <a:rPr lang="en-US" altLang="ja-JP"/>
              <a:t>Git</a:t>
            </a:r>
            <a:r>
              <a:rPr lang="ja-JP" altLang="en-US"/>
              <a:t> </a:t>
            </a:r>
            <a:r>
              <a:rPr lang="en-US" altLang="ja-JP"/>
              <a:t>status</a:t>
            </a:r>
          </a:p>
          <a:p>
            <a:pPr lvl="1"/>
            <a:r>
              <a:rPr lang="en-US" altLang="ja-JP"/>
              <a:t>Git add .</a:t>
            </a:r>
          </a:p>
          <a:p>
            <a:pPr lvl="1"/>
            <a:r>
              <a:rPr lang="en-US" altLang="ja-JP"/>
              <a:t>Git commit –m “messenger”</a:t>
            </a:r>
          </a:p>
          <a:p>
            <a:pPr lvl="1"/>
            <a:r>
              <a:rPr lang="en-US" altLang="ja-JP"/>
              <a:t>Git push origin main</a:t>
            </a:r>
          </a:p>
          <a:p>
            <a:pPr marL="457200" lvl="1" indent="0">
              <a:buNone/>
            </a:pPr>
            <a:endParaRPr lang="en-US" altLang="ja-JP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ja-JP">
                <a:highlight>
                  <a:srgbClr val="FFFF00"/>
                </a:highlight>
              </a:rPr>
              <a:t>Truong hop ghi de co the su dung</a:t>
            </a:r>
          </a:p>
          <a:p>
            <a:pPr marL="457200" lvl="1" indent="0">
              <a:buNone/>
            </a:pPr>
            <a:r>
              <a:rPr lang="en-US" altLang="ja-JP">
                <a:highlight>
                  <a:srgbClr val="FFFF00"/>
                </a:highlight>
              </a:rPr>
              <a:t>Git push –force origin main</a:t>
            </a:r>
          </a:p>
          <a:p>
            <a:pPr marL="457200" lvl="1" indent="0">
              <a:buNone/>
            </a:pP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698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F2D-8955-D4A0-BA4C-A75C1E74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Tao project local va day len github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601F-1D38-CC73-B6A9-93188FEE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1. tao github repo</a:t>
            </a:r>
          </a:p>
          <a:p>
            <a:r>
              <a:rPr kumimoji="1" lang="en-US" altLang="ja-JP"/>
              <a:t>Git init   -&gt;khoi tao repo rong</a:t>
            </a:r>
          </a:p>
          <a:p>
            <a:r>
              <a:rPr lang="en-US" altLang="ja-JP"/>
              <a:t>      ###Viet code</a:t>
            </a:r>
            <a:endParaRPr kumimoji="1" lang="en-US" altLang="ja-JP"/>
          </a:p>
          <a:p>
            <a:r>
              <a:rPr lang="en-US" altLang="ja-JP"/>
              <a:t>Git status </a:t>
            </a:r>
          </a:p>
          <a:p>
            <a:r>
              <a:rPr kumimoji="1" lang="en-US" altLang="ja-JP"/>
              <a:t>Git add . </a:t>
            </a:r>
          </a:p>
          <a:p>
            <a:r>
              <a:rPr lang="en-US" altLang="ja-JP"/>
              <a:t>Git commit –m “mess”</a:t>
            </a:r>
          </a:p>
          <a:p>
            <a:r>
              <a:rPr kumimoji="1" lang="en-US" altLang="ja-JP"/>
              <a:t>Git remote add </a:t>
            </a:r>
            <a:r>
              <a:rPr lang="en-US" altLang="ja-JP"/>
              <a:t>origin [duong dan]</a:t>
            </a:r>
          </a:p>
          <a:p>
            <a:r>
              <a:rPr kumimoji="1" lang="en-US" altLang="ja-JP"/>
              <a:t>Git push origin master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D1CA-C6EB-7D5C-FBDF-9D0AC0C2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SSH vs HTTP khi push code</a:t>
            </a:r>
            <a:endParaRPr kumimoji="1" lang="ja-JP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42B7D-6603-1D7C-6418-547364179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22" y="1578523"/>
            <a:ext cx="5668166" cy="838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05BB6-DDEF-BAA8-0D3C-E5CD26695F29}"/>
              </a:ext>
            </a:extLst>
          </p:cNvPr>
          <p:cNvSpPr txBox="1"/>
          <p:nvPr/>
        </p:nvSpPr>
        <p:spPr>
          <a:xfrm>
            <a:off x="1301262" y="2567354"/>
            <a:ext cx="47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Enter xong tim den noi luu key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07CFC-94C7-E6C0-E018-1FC0E84A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5" y="2990345"/>
            <a:ext cx="7028064" cy="350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74048-9C9D-D157-3766-4EA7BEAF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544" y="1453604"/>
            <a:ext cx="2505425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3ECB5-5173-DEC0-022E-9886AE222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82" y="2271309"/>
            <a:ext cx="5392142" cy="1330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FB2D5-739A-F44D-270E-AFDF36D95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647" y="3758191"/>
            <a:ext cx="5325218" cy="2838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30AED-663F-B3DE-9227-807DF06BE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726" y="6155211"/>
            <a:ext cx="5087060" cy="3543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70FAA-3E7B-80F2-D205-79BD26F9E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6745" y="7376428"/>
            <a:ext cx="484890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29-6F1B-DE90-51ED-0A4D124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 sanh http va ssh</a:t>
            </a:r>
            <a:endParaRPr kumimoji="1" lang="ja-JP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A86DA-4BDA-7397-9E2B-CAA63D64D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61569"/>
              </p:ext>
            </p:extLst>
          </p:nvPr>
        </p:nvGraphicFramePr>
        <p:xfrm>
          <a:off x="838200" y="1825625"/>
          <a:ext cx="10515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16510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07647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47837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83765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http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ssh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0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Uu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Nhuoc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Uu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nhuoc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Nhanh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Dang nhap khi push git</a:t>
                      </a:r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Ko can phai nhap lai pw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Cau hinh, luu ssh key</a:t>
                      </a:r>
                    </a:p>
                    <a:p>
                      <a:r>
                        <a:rPr kumimoji="1" lang="en-US" altLang="ja-JP"/>
                        <a:t>Phuc tap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4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/>
                        <a:t>Tao repo</a:t>
                      </a:r>
                    </a:p>
                    <a:p>
                      <a:r>
                        <a:rPr kumimoji="1" lang="en-US" altLang="ja-JP"/>
                        <a:t>Git clone [ssh]</a:t>
                      </a:r>
                    </a:p>
                    <a:p>
                      <a:r>
                        <a:rPr kumimoji="1" lang="en-US" altLang="ja-JP"/>
                        <a:t>Git status</a:t>
                      </a:r>
                    </a:p>
                    <a:p>
                      <a:r>
                        <a:rPr kumimoji="1" lang="en-US" altLang="ja-JP"/>
                        <a:t>Git add .</a:t>
                      </a:r>
                    </a:p>
                    <a:p>
                      <a:r>
                        <a:rPr kumimoji="1" lang="en-US" altLang="ja-JP"/>
                        <a:t>Git commit –m “test shh”</a:t>
                      </a:r>
                    </a:p>
                    <a:p>
                      <a:r>
                        <a:rPr kumimoji="1" lang="en-US" altLang="ja-JP"/>
                        <a:t>Git push origin main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3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6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1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7161-CB57-CDC7-8364-81E631AD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Cycleleft git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21C-B911-32DA-0624-B735491E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97FFA-8E66-B0B7-907D-AEF300D0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212"/>
            <a:ext cx="6496957" cy="3858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C0A17-CE32-08C4-FC9A-2B8FAA807C69}"/>
              </a:ext>
            </a:extLst>
          </p:cNvPr>
          <p:cNvSpPr txBox="1"/>
          <p:nvPr/>
        </p:nvSpPr>
        <p:spPr>
          <a:xfrm>
            <a:off x="6975231" y="2518960"/>
            <a:ext cx="4378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Tao 1 file moi</a:t>
            </a:r>
          </a:p>
          <a:p>
            <a:r>
              <a:rPr kumimoji="1" lang="en-US" altLang="ja-JP"/>
              <a:t>Sa</a:t>
            </a:r>
            <a:r>
              <a:rPr lang="en-US" altLang="ja-JP"/>
              <a:t>u do go git status thi hien mau do</a:t>
            </a:r>
          </a:p>
          <a:p>
            <a:r>
              <a:rPr kumimoji="1" lang="en-US" altLang="ja-JP"/>
              <a:t>Sau </a:t>
            </a:r>
            <a:r>
              <a:rPr lang="en-US" altLang="ja-JP"/>
              <a:t>khi git add . Thi no chuyen mau xanh</a:t>
            </a:r>
          </a:p>
          <a:p>
            <a:r>
              <a:rPr kumimoji="1" lang="en-US" altLang="ja-JP"/>
              <a:t>Git commit thi se day vao .git</a:t>
            </a:r>
          </a:p>
          <a:p>
            <a:r>
              <a:rPr lang="en-US" altLang="ja-JP"/>
              <a:t>Push origin master thi day len tren web</a:t>
            </a:r>
          </a:p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3883-9003-8B84-3751-4B529E2D19A1}"/>
              </a:ext>
            </a:extLst>
          </p:cNvPr>
          <p:cNvSpPr txBox="1"/>
          <p:nvPr/>
        </p:nvSpPr>
        <p:spPr>
          <a:xfrm>
            <a:off x="1644242" y="4513277"/>
            <a:ext cx="124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Thu muc lamviec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EB5B8-9133-DD95-DF06-A4C737FC1B81}"/>
              </a:ext>
            </a:extLst>
          </p:cNvPr>
          <p:cNvSpPr txBox="1"/>
          <p:nvPr/>
        </p:nvSpPr>
        <p:spPr>
          <a:xfrm>
            <a:off x="2810312" y="4311941"/>
            <a:ext cx="113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Luu tru trang thai</a:t>
            </a:r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6DAD9-0DD7-A9A4-AEF4-E92C81C40761}"/>
              </a:ext>
            </a:extLst>
          </p:cNvPr>
          <p:cNvSpPr txBox="1"/>
          <p:nvPr/>
        </p:nvSpPr>
        <p:spPr>
          <a:xfrm>
            <a:off x="4060272" y="4311941"/>
            <a:ext cx="121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Uy quyen cho git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7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3BB5-4837-21DC-192F-D21B649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Cau lenh git can khi lam viec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52F94-6618-3C19-2021-380F18266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3702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68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66C-CF6C-7663-2459-1E517ECE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 viec nhom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A461-2154-1DB0-A309-607DE6D0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Nhanh code(branch)</a:t>
            </a:r>
          </a:p>
          <a:p>
            <a:r>
              <a:rPr lang="en-US" altLang="ja-JP"/>
              <a:t>Git pull=git fetch+git merge</a:t>
            </a:r>
          </a:p>
          <a:p>
            <a:r>
              <a:rPr kumimoji="1" lang="en-US" altLang="ja-JP"/>
              <a:t>Git merge</a:t>
            </a:r>
          </a:p>
          <a:p>
            <a:pPr lvl="1"/>
            <a:r>
              <a:rPr lang="en-US" altLang="ja-JP"/>
              <a:t>Git checkout –b &lt;ten nhanh&gt; de</a:t>
            </a:r>
            <a:r>
              <a:rPr lang="ja-JP" altLang="en-US"/>
              <a:t> </a:t>
            </a:r>
            <a:r>
              <a:rPr lang="en-US" altLang="ja-JP"/>
              <a:t>tao</a:t>
            </a:r>
            <a:r>
              <a:rPr lang="ja-JP" altLang="en-US"/>
              <a:t> </a:t>
            </a:r>
            <a:r>
              <a:rPr lang="en-US" altLang="ja-JP"/>
              <a:t>nhanh, git branch de xem nhanh</a:t>
            </a:r>
          </a:p>
          <a:p>
            <a:pPr lvl="1"/>
            <a:r>
              <a:rPr kumimoji="1" lang="en-US" altLang="ja-JP"/>
              <a:t>Sau do viet code git add -&gt;git commit =&gt; git push origin &lt;nhanh moi&gt; thi code tu dong day len nhanh moi</a:t>
            </a:r>
          </a:p>
          <a:p>
            <a:pPr lvl="1"/>
            <a:r>
              <a:rPr lang="en-US" altLang="ja-JP"/>
              <a:t>Khi dung git checkout &lt;nhanh&gt; thi se xem duoc code dang o nhanh nao</a:t>
            </a:r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0D286-C026-EC34-0808-DB2C6539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29" y="2363508"/>
            <a:ext cx="348663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B0123-167B-BF25-F4A6-131018EEF5FF}"/>
              </a:ext>
            </a:extLst>
          </p:cNvPr>
          <p:cNvSpPr txBox="1"/>
          <p:nvPr/>
        </p:nvSpPr>
        <p:spPr>
          <a:xfrm>
            <a:off x="637563" y="293615"/>
            <a:ext cx="11123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Vd: keo code ve de test</a:t>
            </a:r>
          </a:p>
          <a:p>
            <a:r>
              <a:rPr lang="en-US" altLang="ja-JP"/>
              <a:t>- Git pull origin main</a:t>
            </a:r>
          </a:p>
          <a:p>
            <a:r>
              <a:rPr kumimoji="1" lang="en-US" altLang="ja-JP"/>
              <a:t>Vd:khong muon anh huong den nhanh cu, tao nhanh moi</a:t>
            </a:r>
          </a:p>
          <a:p>
            <a:r>
              <a:rPr lang="en-US" altLang="ja-JP"/>
              <a:t>Git checkout –b [ten nhanh muon tao] -&gt; tao nhanh moi</a:t>
            </a:r>
          </a:p>
          <a:p>
            <a:r>
              <a:rPr lang="en-US" altLang="ja-JP"/>
              <a:t>Git checkout [ten nhanh] -&gt; chuyen sang nhanh khac </a:t>
            </a:r>
          </a:p>
          <a:p>
            <a:r>
              <a:rPr kumimoji="1" lang="en-US" altLang="ja-JP"/>
              <a:t>Git branch (kiem tra dang o nhanh nao) -&gt; kiem tra nhanh</a:t>
            </a:r>
          </a:p>
          <a:p>
            <a:r>
              <a:rPr lang="en-US" altLang="ja-JP"/>
              <a:t>Git status</a:t>
            </a:r>
          </a:p>
          <a:p>
            <a:r>
              <a:rPr lang="en-US" altLang="ja-JP"/>
              <a:t>Git  add .</a:t>
            </a:r>
          </a:p>
          <a:p>
            <a:r>
              <a:rPr kumimoji="1" lang="en-US" altLang="ja-JP"/>
              <a:t>Git commit –m “xem tren nhanh moi”</a:t>
            </a:r>
          </a:p>
          <a:p>
            <a:r>
              <a:rPr lang="en-US" altLang="ja-JP"/>
              <a:t>Git push origin main</a:t>
            </a:r>
          </a:p>
          <a:p>
            <a:endParaRPr kumimoji="1" lang="en-US" altLang="ja-JP"/>
          </a:p>
          <a:p>
            <a:r>
              <a:rPr lang="en-US" altLang="ja-JP"/>
              <a:t>Git conflict</a:t>
            </a:r>
          </a:p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24B0-4D10-C312-AF25-16B17F17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3661687"/>
            <a:ext cx="6706536" cy="148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BA386-ABFD-4DDC-EBB3-011910A101AB}"/>
              </a:ext>
            </a:extLst>
          </p:cNvPr>
          <p:cNvSpPr txBox="1"/>
          <p:nvPr/>
        </p:nvSpPr>
        <p:spPr>
          <a:xfrm>
            <a:off x="748145" y="5172364"/>
            <a:ext cx="757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Cach giai quyet:</a:t>
            </a:r>
          </a:p>
          <a:p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70DBF-6325-281B-57AE-F43150FF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44" y="5235008"/>
            <a:ext cx="4201111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6CD16-0D4C-1CAA-D153-E80A2E2AE686}"/>
              </a:ext>
            </a:extLst>
          </p:cNvPr>
          <p:cNvSpPr txBox="1"/>
          <p:nvPr/>
        </p:nvSpPr>
        <p:spPr>
          <a:xfrm>
            <a:off x="5900305" y="5689600"/>
            <a:ext cx="186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Xoa nhung dong &lt;&lt;&lt;&lt;&gt;&gt;&gt;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565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Google Sans</vt:lpstr>
      <vt:lpstr>游ゴシック</vt:lpstr>
      <vt:lpstr>游ゴシック Light</vt:lpstr>
      <vt:lpstr>Arial</vt:lpstr>
      <vt:lpstr>Office Theme</vt:lpstr>
      <vt:lpstr>PowerPoint Presentation</vt:lpstr>
      <vt:lpstr>Keo git tren server ve: git clone tao new project on github</vt:lpstr>
      <vt:lpstr>Tao project local va day len github</vt:lpstr>
      <vt:lpstr>SSH vs HTTP khi push code</vt:lpstr>
      <vt:lpstr>So sanh http va ssh</vt:lpstr>
      <vt:lpstr>Cycleleft git</vt:lpstr>
      <vt:lpstr>Cau lenh git can khi lam viec</vt:lpstr>
      <vt:lpstr>Lam viec nhom</vt:lpstr>
      <vt:lpstr>PowerPoint Presentation</vt:lpstr>
      <vt:lpstr>Merge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Nguyenquang Dat</dc:creator>
  <cp:lastModifiedBy>Nguyenquang Dat</cp:lastModifiedBy>
  <cp:revision>7</cp:revision>
  <dcterms:created xsi:type="dcterms:W3CDTF">2024-06-10T02:47:03Z</dcterms:created>
  <dcterms:modified xsi:type="dcterms:W3CDTF">2024-11-12T06:44:12Z</dcterms:modified>
</cp:coreProperties>
</file>