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i mo dau" id="{D01080DD-5A76-4BA4-BEFE-624E81F0DB6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82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4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7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7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42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4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3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1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44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4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93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3017-7197-49EF-A42F-8642F572567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FFCA-14A4-4498-AF4A-7A302B30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8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1CB62-FB7B-AC38-6FD4-F3095B5F0DDF}"/>
              </a:ext>
            </a:extLst>
          </p:cNvPr>
          <p:cNvSpPr/>
          <p:nvPr/>
        </p:nvSpPr>
        <p:spPr>
          <a:xfrm>
            <a:off x="550824" y="131856"/>
            <a:ext cx="29362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basic</a:t>
            </a:r>
          </a:p>
          <a:p>
            <a:pPr algn="ctr"/>
            <a:endParaRPr lang="en-US" altLang="ja-JP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91458-C5FA-ED98-FF33-A9757C25DDAA}"/>
              </a:ext>
            </a:extLst>
          </p:cNvPr>
          <p:cNvSpPr txBox="1"/>
          <p:nvPr/>
        </p:nvSpPr>
        <p:spPr>
          <a:xfrm>
            <a:off x="1867869" y="2122414"/>
            <a:ext cx="70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/>
              <a:t>Java SE, JDK,JRE,JVM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1BADD-90E7-CB98-3E9A-77C9E48B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89" y="2727978"/>
            <a:ext cx="4684797" cy="37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51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24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24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0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29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3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F2CCF-CB44-EA5F-422A-6105238B292A}"/>
              </a:ext>
            </a:extLst>
          </p:cNvPr>
          <p:cNvSpPr txBox="1"/>
          <p:nvPr/>
        </p:nvSpPr>
        <p:spPr>
          <a:xfrm>
            <a:off x="2168434" y="496389"/>
            <a:ext cx="668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Run PMG</a:t>
            </a:r>
          </a:p>
          <a:p>
            <a:endParaRPr kumimoji="1" lang="en-US" altLang="ja-JP"/>
          </a:p>
          <a:p>
            <a:r>
              <a:rPr kumimoji="1" lang="en-US" altLang="ja-JP"/>
              <a:t>1Cd den thu muc chua ct</a:t>
            </a:r>
          </a:p>
          <a:p>
            <a:r>
              <a:rPr kumimoji="1" lang="en-US" altLang="ja-JP"/>
              <a:t>2Chay javac tenchuong trinh de tao class trinh bien dich chuong trinh</a:t>
            </a:r>
          </a:p>
          <a:p>
            <a:r>
              <a:rPr kumimoji="1" lang="en-US" altLang="ja-JP"/>
              <a:t>3 Chay java ten chuong trinh de dua ra ket qua</a:t>
            </a:r>
          </a:p>
          <a:p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0B284-B05C-21EB-3764-8CFF3E763011}"/>
              </a:ext>
            </a:extLst>
          </p:cNvPr>
          <p:cNvSpPr txBox="1"/>
          <p:nvPr/>
        </p:nvSpPr>
        <p:spPr>
          <a:xfrm>
            <a:off x="1802674" y="2451237"/>
            <a:ext cx="783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Cau truc cau lenh java</a:t>
            </a:r>
          </a:p>
          <a:p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  <p:pic>
        <p:nvPicPr>
          <p:cNvPr id="7" name="Picture 6" descr="A white background with text and colorful text&#10;&#10;Description automatically generated with medium confidence">
            <a:extLst>
              <a:ext uri="{FF2B5EF4-FFF2-40B4-BE49-F238E27FC236}">
                <a16:creationId xmlns:a16="http://schemas.microsoft.com/office/drawing/2014/main" id="{184F9F98-F851-87D5-ECE2-3553F62D0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46" y="2938186"/>
            <a:ext cx="7647142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4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8BEAF-B1ED-1408-B547-4F2102958ADF}"/>
              </a:ext>
            </a:extLst>
          </p:cNvPr>
          <p:cNvSpPr txBox="1"/>
          <p:nvPr/>
        </p:nvSpPr>
        <p:spPr>
          <a:xfrm>
            <a:off x="1493240" y="1015068"/>
            <a:ext cx="1170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注意点</a:t>
            </a:r>
            <a:endParaRPr kumimoji="1" lang="en-US" altLang="ja-JP"/>
          </a:p>
          <a:p>
            <a:r>
              <a:rPr kumimoji="1" lang="en-US" altLang="ja-JP"/>
              <a:t>1.Ten class phai giong voi ten chuong trinh luu trong thu muc 	</a:t>
            </a:r>
          </a:p>
          <a:p>
            <a:r>
              <a:rPr kumimoji="1" lang="en-US" altLang="ja-JP"/>
              <a:t>2. Comment bang // noi it /* noi nhieu</a:t>
            </a:r>
          </a:p>
          <a:p>
            <a:r>
              <a:rPr kumimoji="1" lang="en-US" altLang="ja-JP"/>
              <a:t>3. Dat ten chu y chu hoa chu thuong,bat dau bang so, ky hieu linh tinh</a:t>
            </a:r>
          </a:p>
          <a:p>
            <a:r>
              <a:rPr kumimoji="1" lang="en-US" altLang="ja-JP"/>
              <a:t>4. Dat ten bien chu dau tien viet thuong chu cai tu tiep theo viet hoa, ghi ten kieu du lieu vao neu can (vd:studentList)</a:t>
            </a:r>
          </a:p>
          <a:p>
            <a:r>
              <a:rPr kumimoji="1" lang="en-US" altLang="ja-JP"/>
              <a:t>5.Hang so: FIBONAT_NUM; Phuong thuc(method):coutStudent; Lop’(class):CountStudentExcept;giao dien(interface):Iframe</a:t>
            </a:r>
          </a:p>
          <a:p>
            <a:r>
              <a:rPr kumimoji="1" lang="en-US" altLang="ja-JP"/>
              <a:t>6. Tu bat dau lop truu tuong phai la Abstract</a:t>
            </a:r>
            <a:r>
              <a:rPr kumimoji="1" lang="ja-JP" altLang="en-US"/>
              <a:t>○○</a:t>
            </a:r>
            <a:r>
              <a:rPr kumimoji="1" lang="en-US" altLang="ja-JP"/>
              <a:t>; Package(chu thuong):abdc;Project(du an):SinhVienProject</a:t>
            </a:r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9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516C6-2C1E-D5F0-6D35-8471614D0D43}"/>
              </a:ext>
            </a:extLst>
          </p:cNvPr>
          <p:cNvSpPr txBox="1"/>
          <p:nvPr/>
        </p:nvSpPr>
        <p:spPr>
          <a:xfrm>
            <a:off x="487110" y="1273323"/>
            <a:ext cx="94530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Phuong thuc main trong jv</a:t>
            </a:r>
          </a:p>
          <a:p>
            <a:pPr marL="342900" indent="-342900">
              <a:buAutoNum type="arabicPeriod"/>
            </a:pPr>
            <a:r>
              <a:rPr kumimoji="1" lang="en-US" altLang="ja-JP"/>
              <a:t>Bat dau thuc thi chuong trinh tai mot thoi diem vao(entry point) nhu ham/Phuong thuc/thu tuc</a:t>
            </a:r>
          </a:p>
          <a:p>
            <a:pPr marL="342900" indent="-342900">
              <a:buAutoNum type="arabicPeriod"/>
            </a:pPr>
            <a:r>
              <a:rPr kumimoji="1" lang="en-US" altLang="ja-JP"/>
              <a:t>Cac dieu kien:</a:t>
            </a:r>
          </a:p>
          <a:p>
            <a:pPr lvl="1"/>
            <a:r>
              <a:rPr kumimoji="1" lang="en-US" altLang="ja-JP"/>
              <a:t>1.1 Ac,cess Modifier phai la public</a:t>
            </a:r>
          </a:p>
          <a:p>
            <a:pPr lvl="1"/>
            <a:r>
              <a:rPr kumimoji="1" lang="en-US" altLang="ja-JP"/>
              <a:t>1.2 phai la static method</a:t>
            </a:r>
          </a:p>
          <a:p>
            <a:pPr lvl="1"/>
            <a:r>
              <a:rPr kumimoji="1" lang="en-US" altLang="ja-JP"/>
              <a:t>1.3 gia tri phai tra ve void</a:t>
            </a:r>
          </a:p>
          <a:p>
            <a:pPr lvl="1"/>
            <a:r>
              <a:rPr kumimoji="1" lang="en-US" altLang="ja-JP"/>
              <a:t>1.4 ten Phuong thuc phai la main voi cac chu cai viet duoi dang chu thuong</a:t>
            </a:r>
          </a:p>
          <a:p>
            <a:pPr lvl="1"/>
            <a:r>
              <a:rPr kumimoji="1" lang="en-US" altLang="ja-JP"/>
              <a:t>1.5 doi so cua Phuong thuc pahi la mang String(hoac la String co doi dai co the thay doi</a:t>
            </a:r>
          </a:p>
          <a:p>
            <a:pPr lvl="1"/>
            <a:endParaRPr kumimoji="1" lang="en-US" altLang="ja-JP"/>
          </a:p>
          <a:p>
            <a:pPr lvl="1"/>
            <a:r>
              <a:rPr kumimoji="1" lang="en-US" altLang="ja-JP"/>
              <a:t>3.]</a:t>
            </a:r>
          </a:p>
          <a:p>
            <a:pPr lvl="1"/>
            <a:endParaRPr kumimoji="1" lang="en-US" altLang="ja-JP"/>
          </a:p>
          <a:p>
            <a:pPr lvl="1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646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1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ABF01-6D54-ECAF-84C3-C788864E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" y="0"/>
            <a:ext cx="12023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B9C9A-B063-A378-29BF-8B354AE2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98"/>
            <a:ext cx="12192000" cy="40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2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text and colorful text&#10;&#10;Description automatically generated with medium confidence">
            <a:extLst>
              <a:ext uri="{FF2B5EF4-FFF2-40B4-BE49-F238E27FC236}">
                <a16:creationId xmlns:a16="http://schemas.microsoft.com/office/drawing/2014/main" id="{DB15840E-610A-31B4-1472-D09E7004B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9" y="1637892"/>
            <a:ext cx="7647142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4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1A8B-4420-5A07-65B4-E11C5F5D9C4C}"/>
              </a:ext>
            </a:extLst>
          </p:cNvPr>
          <p:cNvSpPr txBox="1"/>
          <p:nvPr/>
        </p:nvSpPr>
        <p:spPr>
          <a:xfrm>
            <a:off x="1411550" y="346229"/>
            <a:ext cx="44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Toán tử logic in ja</a:t>
            </a:r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D45EB-5135-4B08-EC6C-A89D161C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9" y="829921"/>
            <a:ext cx="712569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</TotalTime>
  <Words>275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Nguyenquang Dat</dc:creator>
  <cp:lastModifiedBy>Nguyenquang Dat</cp:lastModifiedBy>
  <cp:revision>5</cp:revision>
  <dcterms:created xsi:type="dcterms:W3CDTF">2024-01-11T05:00:11Z</dcterms:created>
  <dcterms:modified xsi:type="dcterms:W3CDTF">2024-11-26T09:10:50Z</dcterms:modified>
</cp:coreProperties>
</file>