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43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F7B4-1FAF-FB9E-1AD6-47F30EAC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A87F4-B324-4F43-CE9D-3B15D400F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07088-21D5-2295-D08E-878EBD45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BE0F-3203-4990-A376-5569D50DBE06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29A6-9066-C9DB-3FE1-E303759B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96400-D0D5-01D2-60CD-79C945B6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9EF-39BA-4162-9846-36499644E2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16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7BA3-F741-75A6-9C5A-7A22FCFB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D6DF1-A6F4-AA1D-3BA9-D7467298E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7E70D-A005-E721-5E59-9055A22B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BE0F-3203-4990-A376-5569D50DBE06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6B86-8284-4115-70CD-9169A9D0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0D88-1700-489D-8583-2241E0F0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9EF-39BA-4162-9846-36499644E2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89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442D8-3DC4-F4BA-F5BF-EFE27957E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F48E7-75A5-2EB7-5CA8-89DA25F19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F31F-4C8A-FEBF-374F-87C289D4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BE0F-3203-4990-A376-5569D50DBE06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8242-0D45-E8AB-ED5A-41349744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D3A03-90E4-9BE4-7C83-040ECCE3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9EF-39BA-4162-9846-36499644E2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7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B016-4ADA-0CBB-7AA2-DC858E7F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0507-82D5-B421-DE27-30B8F5FA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AD41-736A-6F5E-9A63-BEF24547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BE0F-3203-4990-A376-5569D50DBE06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1E831-9D8F-F9E5-5B50-73A16148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5E369-9AF7-2EE0-5950-E24580F1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9EF-39BA-4162-9846-36499644E2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00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80AA-8396-3811-BF6D-56C0AADD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3840D-43A7-8A27-AC44-EC32CEC04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CE6A-075A-3896-FD8D-F5460B01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BE0F-3203-4990-A376-5569D50DBE06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DE2B-8C6D-6C20-BDCD-22E73F5C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2EF3-C010-0E74-E1DE-D7F83AE5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9EF-39BA-4162-9846-36499644E2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13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C087-6A77-5AAF-0253-54325B82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75BD-478E-32F8-E611-8DB1E9BA4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6D80D-68AC-B9B9-BBFB-23C179940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2C581-6090-812D-1665-42843B73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BE0F-3203-4990-A376-5569D50DBE06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849B2-EDBB-096E-F62E-59AA23BD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847FE-A5D8-C0D8-D59C-1740154E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9EF-39BA-4162-9846-36499644E2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32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630C-AE01-304B-CCBD-F99564A6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1085-ECDD-2723-0256-239179D8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9382F-F8E3-21F9-BED9-12D31F379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51353-2F8C-9DEF-336F-4AFAB7CB4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6050E-A884-6FF3-283B-D3C05787A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3DE8C-5FBF-C40E-A0DF-72D1E49D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BE0F-3203-4990-A376-5569D50DBE06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F3D3A-D043-3CE2-9860-EA0C48F8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414E8-132A-7E3E-FC9B-F70A45F0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9EF-39BA-4162-9846-36499644E2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06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BA4A-419C-63E6-E3EA-DA36338D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D717A-8267-F287-A196-85B35E59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BE0F-3203-4990-A376-5569D50DBE06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EF647-CEBA-6F5C-CF45-22B07415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2F118-9057-D874-6F25-A1E9FA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9EF-39BA-4162-9846-36499644E2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1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7D054-2BAD-AF51-A108-8439BBC1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BE0F-3203-4990-A376-5569D50DBE06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25682-2C0F-F526-656A-E23C3091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2512E-334B-B8B3-5693-658530DD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9EF-39BA-4162-9846-36499644E2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9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6978-7ED7-3911-3F13-8F4DEF70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B94A-E047-8D5E-64B8-D68162F9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2E09C-58CA-03F7-B2AE-4DD6D4CA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55709-861A-16D5-5085-93438CC7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BE0F-3203-4990-A376-5569D50DBE06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BA0CE-96FE-53AE-20D6-FF79DF25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B4C7-B8F7-91CB-5C4E-57E400EA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9EF-39BA-4162-9846-36499644E2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76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1E6E-7E14-7205-2567-D38CEF21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C81EA-77DF-986A-B2C2-9C02C28ED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71839-07D4-3EF5-7C48-807B0C168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A067C-A769-C004-0116-961978C8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BE0F-3203-4990-A376-5569D50DBE06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80BC4-1EA6-7CAF-9678-31C78264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0AC9D-75E7-A754-D6FE-1120A0C7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AC9EF-39BA-4162-9846-36499644E2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30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9A4C0-3131-BA80-FE3D-2950CC0F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FDD9E-E4C7-0726-886E-7AB229652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0762-7B9F-61F6-FA22-FAC1E9810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E0F-3203-4990-A376-5569D50DBE06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DA8D0-B4E7-1C1E-74FF-00FF38D3B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74BD5-D60C-0AF9-9607-BCB8812D6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AC9EF-39BA-4162-9846-36499644E2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03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3E0C2D-08C2-A504-1DF5-7D7DF4E8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20" y="163350"/>
            <a:ext cx="2648127" cy="127313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09E6353-EA86-42A4-99AF-35B2D21F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70" y="1592699"/>
            <a:ext cx="6479338" cy="369332"/>
          </a:xfrm>
          <a:prstGeom prst="rect">
            <a:avLst/>
          </a:prstGeom>
          <a:solidFill>
            <a:srgbClr val="35394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Inter"/>
              </a:rPr>
              <a:t> luôn có từ khóa </a:t>
            </a:r>
            <a:r>
              <a:rPr kumimoji="0" lang="ja-JP" altLang="ja-JP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class Main</a:t>
            </a:r>
            <a:r>
              <a:rPr kumimoji="0" lang="ja-JP" altLang="ja-JP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Inter"/>
              </a:rPr>
              <a:t> </a:t>
            </a:r>
            <a:r>
              <a:rPr kumimoji="0" lang="ja-JP" altLang="ja-JP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Inter"/>
              </a:rPr>
              <a:t>và trong khối lệnh </a:t>
            </a:r>
            <a:r>
              <a:rPr kumimoji="0" lang="ja-JP" altLang="ja-JP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class Main</a:t>
            </a:r>
            <a:r>
              <a:rPr kumimoji="0" lang="ja-JP" altLang="ja-JP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Inter"/>
              </a:rPr>
              <a:t> </a:t>
            </a:r>
            <a:r>
              <a:rPr kumimoji="0" lang="ja-JP" altLang="ja-JP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Inter"/>
              </a:rPr>
              <a:t>nằm giữa cặp dấu ngoặc nhọn </a:t>
            </a:r>
            <a:r>
              <a:rPr kumimoji="0" lang="ja-JP" altLang="ja-JP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{...}</a:t>
            </a:r>
            <a:endParaRPr kumimoji="0" lang="en-US" altLang="ja-JP" sz="1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Inter"/>
              </a:rPr>
              <a:t> </a:t>
            </a:r>
            <a:r>
              <a:rPr kumimoji="0" lang="ja-JP" altLang="ja-JP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Inter"/>
              </a:rPr>
              <a:t>chúng ta có một hàm </a:t>
            </a:r>
            <a:r>
              <a:rPr kumimoji="0" lang="ja-JP" altLang="ja-JP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public static void main(String [] args)</a:t>
            </a:r>
            <a:r>
              <a:rPr kumimoji="0" lang="ja-JP" altLang="ja-JP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ea typeface="Inter"/>
              </a:rPr>
              <a:t>.</a:t>
            </a:r>
            <a:r>
              <a:rPr kumimoji="0" lang="ja-JP" altLang="ja-JP" sz="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ja-JP" altLang="ja-JP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A3FC2-9BDF-B6F6-C871-6FA9BCFF7D2A}"/>
              </a:ext>
            </a:extLst>
          </p:cNvPr>
          <p:cNvSpPr txBox="1"/>
          <p:nvPr/>
        </p:nvSpPr>
        <p:spPr>
          <a:xfrm>
            <a:off x="368020" y="2232660"/>
            <a:ext cx="4629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Chuỗi ký tự và số:</a:t>
            </a:r>
          </a:p>
          <a:p>
            <a:r>
              <a:rPr kumimoji="1" lang="en-US" altLang="ja-JP"/>
              <a:t>1.hằng k</a:t>
            </a:r>
            <a:r>
              <a:rPr lang="en-US" altLang="ja-JP"/>
              <a:t>ý tự</a:t>
            </a:r>
          </a:p>
          <a:p>
            <a:r>
              <a:rPr kumimoji="1" lang="en-US" altLang="ja-JP"/>
              <a:t>	-</a:t>
            </a:r>
            <a:r>
              <a:rPr lang="en-US" altLang="ja-JP"/>
              <a:t>int,</a:t>
            </a:r>
            <a:r>
              <a:rPr lang="ja-JP" altLang="en-US"/>
              <a:t> </a:t>
            </a:r>
            <a:r>
              <a:rPr lang="en-US" altLang="ja-JP"/>
              <a:t>double(tốt hơn dung float),Strings</a:t>
            </a:r>
          </a:p>
          <a:p>
            <a:r>
              <a:rPr kumimoji="1" lang="en-US" altLang="ja-JP"/>
              <a:t>-java phaan biet chu hoa va chu thuong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47111-DCDC-822D-9B52-FB2107F2A42D}"/>
              </a:ext>
            </a:extLst>
          </p:cNvPr>
          <p:cNvSpPr txBox="1"/>
          <p:nvPr/>
        </p:nvSpPr>
        <p:spPr>
          <a:xfrm>
            <a:off x="368020" y="3878580"/>
            <a:ext cx="291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// day la dong comment, dung // để cmt</a:t>
            </a:r>
            <a:endParaRPr kumimoji="1" lang="ja-JP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AEB6E-EB9C-500F-F36D-786695AFFBD1}"/>
              </a:ext>
            </a:extLst>
          </p:cNvPr>
          <p:cNvSpPr txBox="1"/>
          <p:nvPr/>
        </p:nvSpPr>
        <p:spPr>
          <a:xfrm>
            <a:off x="7620000" y="403860"/>
            <a:ext cx="3726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Khai báo biến:</a:t>
            </a:r>
          </a:p>
          <a:p>
            <a:r>
              <a:rPr lang="en-US" altLang="ja-JP"/>
              <a:t>Kiểu dữ liệu  tên biến;</a:t>
            </a:r>
          </a:p>
          <a:p>
            <a:r>
              <a:rPr lang="en-US" altLang="ja-JP"/>
              <a:t>VD: int a; int b=29;</a:t>
            </a:r>
          </a:p>
          <a:p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4BFF3-6834-01F8-BBA1-054324B64A7A}"/>
              </a:ext>
            </a:extLst>
          </p:cNvPr>
          <p:cNvSpPr txBox="1"/>
          <p:nvPr/>
        </p:nvSpPr>
        <p:spPr>
          <a:xfrm>
            <a:off x="7399020" y="1760220"/>
            <a:ext cx="416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Các kiểu dl trong java: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 int, double, char(trong java ‘ dung cho ký tự, “ dung cho choỗi)</a:t>
            </a:r>
          </a:p>
          <a:p>
            <a:endParaRPr lang="en-US" altLang="ja-JP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EA2B0C-7941-7977-B438-A4D58EB46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5" y="3248901"/>
            <a:ext cx="4577070" cy="1297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3970FB-486D-CE76-5C65-44EF7CC6E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869" y="4117520"/>
            <a:ext cx="5279877" cy="27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6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59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66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47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32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68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97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2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1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84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52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D6663-238B-9934-413A-36D26942FA84}"/>
              </a:ext>
            </a:extLst>
          </p:cNvPr>
          <p:cNvSpPr txBox="1"/>
          <p:nvPr/>
        </p:nvSpPr>
        <p:spPr>
          <a:xfrm>
            <a:off x="578498" y="858416"/>
            <a:ext cx="892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Toán tử;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Toán tử số học : +;-;*;/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Chia lấy d</a:t>
            </a:r>
            <a:r>
              <a:rPr lang="en-US" altLang="ja-JP"/>
              <a:t>ư : 8%5=3, chia lấy nguyen //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T</a:t>
            </a:r>
            <a:r>
              <a:rPr lang="en-US" altLang="ja-JP"/>
              <a:t>ăng và giảm :++,--:++a;--b;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457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64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0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44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169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04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783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232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0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69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3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1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036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354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36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828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433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639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174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916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84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34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74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353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988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427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322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284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357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36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71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520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3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8815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124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325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618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5779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0234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393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841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7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1600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03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874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5816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326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6496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2188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3981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8303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7892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7692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59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6177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61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43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34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167</Words>
  <Application>Microsoft Office PowerPoint</Application>
  <PresentationFormat>Widescreen</PresentationFormat>
  <Paragraphs>16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 Unicode MS</vt:lpstr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Nguyenquang Dat</dc:creator>
  <cp:lastModifiedBy>Nguyenquang Dat</cp:lastModifiedBy>
  <cp:revision>1</cp:revision>
  <dcterms:created xsi:type="dcterms:W3CDTF">2024-10-14T08:28:31Z</dcterms:created>
  <dcterms:modified xsi:type="dcterms:W3CDTF">2024-10-14T09:25:58Z</dcterms:modified>
</cp:coreProperties>
</file>