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76" d="100"/>
          <a:sy n="76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05C1DC5-5CBE-4D87-8BBD-AA161E337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5D01583-0EB9-485E-9EE0-C680821C0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B80B538-DC27-47C6-BC60-F2864F7E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485D-2851-4950-8615-D2E19F2EFFC5}" type="datetimeFigureOut">
              <a:rPr lang="vi-VN" smtClean="0"/>
              <a:t>31/07/2021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4948B3E-1C80-4272-AC46-B1F9D1C5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E112277-0B4B-417E-B460-4B39C1D3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166A-DE72-475C-A8C5-9275E098CD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477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A139B70-F503-4735-A621-BEF2FD21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FDB7DF5-11EE-4DAE-8594-D0A16D1D9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504A8DC-6365-46D5-BBC8-68DA3836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485D-2851-4950-8615-D2E19F2EFFC5}" type="datetimeFigureOut">
              <a:rPr lang="vi-VN" smtClean="0"/>
              <a:t>31/07/2021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F8C971A-0663-4873-8637-A7999CCF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2A97745-0D55-4181-9ABB-FE9E1165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166A-DE72-475C-A8C5-9275E098CD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167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D4412A35-FF4A-4579-B5AA-B9393C5C1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2C042CC-04C5-43B0-A162-31EB933A4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5D07CA-2BDA-416F-B59D-C61C7F90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485D-2851-4950-8615-D2E19F2EFFC5}" type="datetimeFigureOut">
              <a:rPr lang="vi-VN" smtClean="0"/>
              <a:t>31/07/2021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FB7F590-966D-4205-8835-99643644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274865A-7148-4CE0-BC58-5B34723B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166A-DE72-475C-A8C5-9275E098CD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332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43CD30-0A0A-4BA2-A262-B5759D9D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6EB9D00-6459-47DD-8DC2-E50370416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1BC4FCC-3AA0-4BAC-BE28-7E8B28F8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485D-2851-4950-8615-D2E19F2EFFC5}" type="datetimeFigureOut">
              <a:rPr lang="vi-VN" smtClean="0"/>
              <a:t>31/07/2021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685BC73-4931-4DBB-9654-6FDA069F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3E5BF62-2134-4312-94EE-21479DEC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166A-DE72-475C-A8C5-9275E098CD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448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1484893-B5FD-4B5A-ABDE-FCE60BE3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E982589-BAEC-4743-BCDF-1D444F1D5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78D83EE-BD3D-4197-A489-04A1994C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485D-2851-4950-8615-D2E19F2EFFC5}" type="datetimeFigureOut">
              <a:rPr lang="vi-VN" smtClean="0"/>
              <a:t>31/07/2021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1142091-3BE1-4B57-8DD0-8F24F458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4253CEA-D8CE-477A-84EE-A59820D2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166A-DE72-475C-A8C5-9275E098CD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40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F01034-D876-4BC0-94EE-EB7D1830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499F805-A7CF-4579-9899-CAFBDA5A6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81F1FFA-DAD0-4F72-963E-55D73EFD8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DEFD883-D7B8-46A2-8298-448D758C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485D-2851-4950-8615-D2E19F2EFFC5}" type="datetimeFigureOut">
              <a:rPr lang="vi-VN" smtClean="0"/>
              <a:t>31/07/2021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99CBCB4-023E-49D1-9FE5-304CF50C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19061A7-9067-4246-9C82-6EC467F3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166A-DE72-475C-A8C5-9275E098CD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67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2C5775-60BA-4063-A04C-8FBFF88C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99F84A1-C054-4421-AB89-3B0EAFDE0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459E8F3-E281-4876-940D-7132F373F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0D444486-7D09-496B-9F5D-C4F5CD942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C5734A3-077C-4330-A97A-EB004E735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EC477B72-F506-41D6-95A9-FF7481D9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485D-2851-4950-8615-D2E19F2EFFC5}" type="datetimeFigureOut">
              <a:rPr lang="vi-VN" smtClean="0"/>
              <a:t>31/07/2021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A5E5BE16-535B-4F57-8B76-91FA6B60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7BF7E110-C35D-4C17-AC2F-122320DE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166A-DE72-475C-A8C5-9275E098CD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373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03EF82-EC77-45D4-BFE8-B33F6997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396A8F1-DFBD-459B-89AF-93DDB9BC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485D-2851-4950-8615-D2E19F2EFFC5}" type="datetimeFigureOut">
              <a:rPr lang="vi-VN" smtClean="0"/>
              <a:t>31/07/2021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70EE67C-B613-4D63-92BB-4953D4CF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44D4B75-8F2B-4E86-AF09-D1CF3B0C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166A-DE72-475C-A8C5-9275E098CD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207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D3523C71-0A6C-4DDF-9228-A4B0D520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485D-2851-4950-8615-D2E19F2EFFC5}" type="datetimeFigureOut">
              <a:rPr lang="vi-VN" smtClean="0"/>
              <a:t>31/07/2021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ADD6147C-1A46-4501-991E-AD5CE19F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50F806A-6A01-43EF-8097-565123BA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166A-DE72-475C-A8C5-9275E098CD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907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80C90A-867F-42EE-9FAA-11319548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3560184-25EC-4F98-A6CB-A1E3AEFD3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3C3AE3D-0534-4390-904E-DDAEEDEE5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A224596-7D3F-4B5E-8AC2-2D7E739C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485D-2851-4950-8615-D2E19F2EFFC5}" type="datetimeFigureOut">
              <a:rPr lang="vi-VN" smtClean="0"/>
              <a:t>31/07/2021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0C55E33-9509-4B69-83F5-533ED498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43D8D17-F388-4E22-A847-0E53C714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166A-DE72-475C-A8C5-9275E098CD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979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85B3AF1-A40C-41BA-93B4-0FBA9C15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0AA1BE20-B922-4CA3-A22E-9A5A49985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FDF1043-EA03-4F96-BCBB-0D6062D56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2B87286-E941-4A00-8978-26305A92B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485D-2851-4950-8615-D2E19F2EFFC5}" type="datetimeFigureOut">
              <a:rPr lang="vi-VN" smtClean="0"/>
              <a:t>31/07/2021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335295E-2E68-4680-97E7-8D3E0050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7E702C5-4423-4A6E-BA8B-CB8AE04C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166A-DE72-475C-A8C5-9275E098CD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278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758FC900-F48B-4A1B-8E83-08BE7E35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75A7AA4-0474-4A29-821A-8A0EBBE8E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509B241-B78F-4F1C-8352-3A12540D8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C485D-2851-4950-8615-D2E19F2EFFC5}" type="datetimeFigureOut">
              <a:rPr lang="vi-VN" smtClean="0"/>
              <a:t>31/07/2021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31B9E58-D3A1-43B2-8661-982F76FA6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9C931A7-3672-4589-A097-897A52BDE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B166A-DE72-475C-A8C5-9275E098CD6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476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75976AED-13AE-4233-BBC4-18E30849A639}"/>
              </a:ext>
            </a:extLst>
          </p:cNvPr>
          <p:cNvSpPr/>
          <p:nvPr/>
        </p:nvSpPr>
        <p:spPr>
          <a:xfrm>
            <a:off x="5422900" y="469900"/>
            <a:ext cx="2197100" cy="6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   </a:t>
            </a:r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39DA651D-9A04-4589-97D7-023293D6DBA2}"/>
              </a:ext>
            </a:extLst>
          </p:cNvPr>
          <p:cNvSpPr/>
          <p:nvPr/>
        </p:nvSpPr>
        <p:spPr>
          <a:xfrm>
            <a:off x="996950" y="1492250"/>
            <a:ext cx="2197100" cy="6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Game  </a:t>
            </a:r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4C429081-6ADC-4AAD-8FDA-8CB3B96F4279}"/>
              </a:ext>
            </a:extLst>
          </p:cNvPr>
          <p:cNvSpPr/>
          <p:nvPr/>
        </p:nvSpPr>
        <p:spPr>
          <a:xfrm>
            <a:off x="9169400" y="1492250"/>
            <a:ext cx="2197100" cy="6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</a:t>
            </a:r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F527D23F-25BA-4D36-9666-D5117E2C0B9F}"/>
              </a:ext>
            </a:extLst>
          </p:cNvPr>
          <p:cNvSpPr/>
          <p:nvPr/>
        </p:nvSpPr>
        <p:spPr>
          <a:xfrm>
            <a:off x="996950" y="4187825"/>
            <a:ext cx="2197100" cy="6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Finished</a:t>
            </a:r>
          </a:p>
        </p:txBody>
      </p:sp>
      <p:cxnSp>
        <p:nvCxnSpPr>
          <p:cNvPr id="13" name="Đường kết nối: Mũi tên Gấp khúc 12">
            <a:extLst>
              <a:ext uri="{FF2B5EF4-FFF2-40B4-BE49-F238E27FC236}">
                <a16:creationId xmlns:a16="http://schemas.microsoft.com/office/drawing/2014/main" id="{0E0D9AC4-0BE4-43BE-937A-161DB0E4045C}"/>
              </a:ext>
            </a:extLst>
          </p:cNvPr>
          <p:cNvCxnSpPr>
            <a:stCxn id="6" idx="1"/>
            <a:endCxn id="7" idx="0"/>
          </p:cNvCxnSpPr>
          <p:nvPr/>
        </p:nvCxnSpPr>
        <p:spPr>
          <a:xfrm rot="10800000" flipV="1">
            <a:off x="2095500" y="806450"/>
            <a:ext cx="3327400" cy="685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3374DCF2-10A4-4D9F-BEA7-C17ED1547B5D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095500" y="2165350"/>
            <a:ext cx="0" cy="202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3309D67A-8212-40BE-B90F-2C01815CF2A8}"/>
              </a:ext>
            </a:extLst>
          </p:cNvPr>
          <p:cNvSpPr/>
          <p:nvPr/>
        </p:nvSpPr>
        <p:spPr>
          <a:xfrm>
            <a:off x="3225800" y="2828925"/>
            <a:ext cx="2197100" cy="6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Again  </a:t>
            </a:r>
          </a:p>
        </p:txBody>
      </p:sp>
      <p:cxnSp>
        <p:nvCxnSpPr>
          <p:cNvPr id="27" name="Đường kết nối: Mũi tên Gấp khúc 26">
            <a:extLst>
              <a:ext uri="{FF2B5EF4-FFF2-40B4-BE49-F238E27FC236}">
                <a16:creationId xmlns:a16="http://schemas.microsoft.com/office/drawing/2014/main" id="{D924FFF1-D032-4F08-A161-B93E14938917}"/>
              </a:ext>
            </a:extLst>
          </p:cNvPr>
          <p:cNvCxnSpPr>
            <a:stCxn id="9" idx="3"/>
            <a:endCxn id="20" idx="2"/>
          </p:cNvCxnSpPr>
          <p:nvPr/>
        </p:nvCxnSpPr>
        <p:spPr>
          <a:xfrm flipV="1">
            <a:off x="3194050" y="3502025"/>
            <a:ext cx="1130300" cy="1022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: Mũi tên Gấp khúc 28">
            <a:extLst>
              <a:ext uri="{FF2B5EF4-FFF2-40B4-BE49-F238E27FC236}">
                <a16:creationId xmlns:a16="http://schemas.microsoft.com/office/drawing/2014/main" id="{5A14045B-F2A9-4BC2-977C-2FDEAF0734EE}"/>
              </a:ext>
            </a:extLst>
          </p:cNvPr>
          <p:cNvCxnSpPr>
            <a:stCxn id="20" idx="0"/>
            <a:endCxn id="7" idx="3"/>
          </p:cNvCxnSpPr>
          <p:nvPr/>
        </p:nvCxnSpPr>
        <p:spPr>
          <a:xfrm rot="16200000" flipV="1">
            <a:off x="3259138" y="1763713"/>
            <a:ext cx="1000125" cy="1130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kết nối: Mũi tên Gấp khúc 30">
            <a:extLst>
              <a:ext uri="{FF2B5EF4-FFF2-40B4-BE49-F238E27FC236}">
                <a16:creationId xmlns:a16="http://schemas.microsoft.com/office/drawing/2014/main" id="{38302619-3110-4311-BA42-6FEDB13839C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24063" y="795338"/>
            <a:ext cx="3717925" cy="4425950"/>
          </a:xfrm>
          <a:prstGeom prst="bentConnector3">
            <a:avLst>
              <a:gd name="adj1" fmla="val -75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Đường kết nối: Mũi tên Gấp khúc 32">
            <a:extLst>
              <a:ext uri="{FF2B5EF4-FFF2-40B4-BE49-F238E27FC236}">
                <a16:creationId xmlns:a16="http://schemas.microsoft.com/office/drawing/2014/main" id="{672A3178-CF1B-4EFC-807A-8F9537F8375F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7620000" y="806450"/>
            <a:ext cx="2647950" cy="685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Hình chữ nhật: Góc Tròn 33">
            <a:extLst>
              <a:ext uri="{FF2B5EF4-FFF2-40B4-BE49-F238E27FC236}">
                <a16:creationId xmlns:a16="http://schemas.microsoft.com/office/drawing/2014/main" id="{22E59B80-C4C2-4E7D-950B-6435191CCFA7}"/>
              </a:ext>
            </a:extLst>
          </p:cNvPr>
          <p:cNvSpPr/>
          <p:nvPr/>
        </p:nvSpPr>
        <p:spPr>
          <a:xfrm>
            <a:off x="9169400" y="3851275"/>
            <a:ext cx="2197100" cy="6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Finished</a:t>
            </a:r>
          </a:p>
        </p:txBody>
      </p: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A9B0A7EA-381E-40E0-A1CC-20DE6444888F}"/>
              </a:ext>
            </a:extLst>
          </p:cNvPr>
          <p:cNvCxnSpPr>
            <a:stCxn id="8" idx="2"/>
            <a:endCxn id="34" idx="0"/>
          </p:cNvCxnSpPr>
          <p:nvPr/>
        </p:nvCxnSpPr>
        <p:spPr>
          <a:xfrm>
            <a:off x="10267950" y="2165350"/>
            <a:ext cx="0" cy="168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Đường kết nối: Mũi tên Gấp khúc 40">
            <a:extLst>
              <a:ext uri="{FF2B5EF4-FFF2-40B4-BE49-F238E27FC236}">
                <a16:creationId xmlns:a16="http://schemas.microsoft.com/office/drawing/2014/main" id="{F4545166-4E90-48BE-91C7-C5BA0A4B055D}"/>
              </a:ext>
            </a:extLst>
          </p:cNvPr>
          <p:cNvCxnSpPr>
            <a:cxnSpLocks/>
          </p:cNvCxnSpPr>
          <p:nvPr/>
        </p:nvCxnSpPr>
        <p:spPr>
          <a:xfrm rot="10800000">
            <a:off x="6858000" y="1143000"/>
            <a:ext cx="2647950" cy="30448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Hình chữ nhật: Góc Tròn 45">
            <a:extLst>
              <a:ext uri="{FF2B5EF4-FFF2-40B4-BE49-F238E27FC236}">
                <a16:creationId xmlns:a16="http://schemas.microsoft.com/office/drawing/2014/main" id="{C64A09D9-B85D-41E5-85C9-FE52619EFB30}"/>
              </a:ext>
            </a:extLst>
          </p:cNvPr>
          <p:cNvSpPr/>
          <p:nvPr/>
        </p:nvSpPr>
        <p:spPr>
          <a:xfrm>
            <a:off x="4362450" y="5715001"/>
            <a:ext cx="2197100" cy="6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Score</a:t>
            </a:r>
          </a:p>
        </p:txBody>
      </p:sp>
      <p:cxnSp>
        <p:nvCxnSpPr>
          <p:cNvPr id="48" name="Đường kết nối: Mũi tên Gấp khúc 47">
            <a:extLst>
              <a:ext uri="{FF2B5EF4-FFF2-40B4-BE49-F238E27FC236}">
                <a16:creationId xmlns:a16="http://schemas.microsoft.com/office/drawing/2014/main" id="{D03C7EF1-B5F1-413F-BC23-3ED24F324174}"/>
              </a:ext>
            </a:extLst>
          </p:cNvPr>
          <p:cNvCxnSpPr>
            <a:stCxn id="9" idx="2"/>
            <a:endCxn id="46" idx="1"/>
          </p:cNvCxnSpPr>
          <p:nvPr/>
        </p:nvCxnSpPr>
        <p:spPr>
          <a:xfrm rot="16200000" flipH="1">
            <a:off x="2633662" y="4322763"/>
            <a:ext cx="1190626" cy="22669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kết nối: Mũi tên Gấp khúc 50">
            <a:extLst>
              <a:ext uri="{FF2B5EF4-FFF2-40B4-BE49-F238E27FC236}">
                <a16:creationId xmlns:a16="http://schemas.microsoft.com/office/drawing/2014/main" id="{EFA1FB74-4DE0-4DFE-BA3C-A5F3EC6C3754}"/>
              </a:ext>
            </a:extLst>
          </p:cNvPr>
          <p:cNvCxnSpPr>
            <a:stCxn id="46" idx="3"/>
            <a:endCxn id="8" idx="1"/>
          </p:cNvCxnSpPr>
          <p:nvPr/>
        </p:nvCxnSpPr>
        <p:spPr>
          <a:xfrm flipV="1">
            <a:off x="6559550" y="1828800"/>
            <a:ext cx="2609850" cy="42227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54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566AFF48-33EC-47C7-A0A5-212DCDF1D65E}"/>
              </a:ext>
            </a:extLst>
          </p:cNvPr>
          <p:cNvSpPr/>
          <p:nvPr/>
        </p:nvSpPr>
        <p:spPr>
          <a:xfrm>
            <a:off x="4997450" y="425450"/>
            <a:ext cx="2197100" cy="6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Game  </a:t>
            </a:r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B102F203-AD34-4B00-9580-A901B5664E5A}"/>
              </a:ext>
            </a:extLst>
          </p:cNvPr>
          <p:cNvSpPr/>
          <p:nvPr/>
        </p:nvSpPr>
        <p:spPr>
          <a:xfrm>
            <a:off x="158750" y="3092450"/>
            <a:ext cx="2197100" cy="6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 </a:t>
            </a:r>
          </a:p>
        </p:txBody>
      </p:sp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79AA1222-38CC-4108-9173-2DF65EABB640}"/>
              </a:ext>
            </a:extLst>
          </p:cNvPr>
          <p:cNvSpPr/>
          <p:nvPr/>
        </p:nvSpPr>
        <p:spPr>
          <a:xfrm>
            <a:off x="2743200" y="3092450"/>
            <a:ext cx="2197100" cy="6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Eat  </a:t>
            </a:r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7D2B09A1-A45F-4BC9-876F-3728059F16FF}"/>
              </a:ext>
            </a:extLst>
          </p:cNvPr>
          <p:cNvSpPr/>
          <p:nvPr/>
        </p:nvSpPr>
        <p:spPr>
          <a:xfrm>
            <a:off x="8934450" y="3092450"/>
            <a:ext cx="2197100" cy="6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</a:t>
            </a:r>
          </a:p>
        </p:txBody>
      </p:sp>
      <p:sp>
        <p:nvSpPr>
          <p:cNvPr id="8" name="Hình chữ nhật: Góc Tròn 7">
            <a:extLst>
              <a:ext uri="{FF2B5EF4-FFF2-40B4-BE49-F238E27FC236}">
                <a16:creationId xmlns:a16="http://schemas.microsoft.com/office/drawing/2014/main" id="{2F1E05D1-DED8-4D41-8609-ABD05573256E}"/>
              </a:ext>
            </a:extLst>
          </p:cNvPr>
          <p:cNvSpPr/>
          <p:nvPr/>
        </p:nvSpPr>
        <p:spPr>
          <a:xfrm>
            <a:off x="8934448" y="1758950"/>
            <a:ext cx="2197100" cy="6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</a:t>
            </a:r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C7110227-4937-4504-AAAA-15BCBDE84A9A}"/>
              </a:ext>
            </a:extLst>
          </p:cNvPr>
          <p:cNvSpPr/>
          <p:nvPr/>
        </p:nvSpPr>
        <p:spPr>
          <a:xfrm>
            <a:off x="876302" y="1803400"/>
            <a:ext cx="2197100" cy="6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 </a:t>
            </a:r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5BCF9E77-2E13-42FD-BFBA-D95981867E1F}"/>
              </a:ext>
            </a:extLst>
          </p:cNvPr>
          <p:cNvSpPr/>
          <p:nvPr/>
        </p:nvSpPr>
        <p:spPr>
          <a:xfrm>
            <a:off x="1289051" y="4413250"/>
            <a:ext cx="2197100" cy="6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</a:t>
            </a:r>
          </a:p>
        </p:txBody>
      </p:sp>
      <p:sp>
        <p:nvSpPr>
          <p:cNvPr id="11" name="Hình chữ nhật: Góc Tròn 10">
            <a:extLst>
              <a:ext uri="{FF2B5EF4-FFF2-40B4-BE49-F238E27FC236}">
                <a16:creationId xmlns:a16="http://schemas.microsoft.com/office/drawing/2014/main" id="{7076A1BA-78BA-4B7D-ACB6-4452A5A31121}"/>
              </a:ext>
            </a:extLst>
          </p:cNvPr>
          <p:cNvSpPr/>
          <p:nvPr/>
        </p:nvSpPr>
        <p:spPr>
          <a:xfrm>
            <a:off x="3708400" y="4381500"/>
            <a:ext cx="2197100" cy="6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</a:t>
            </a:r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B375BCC5-C7A7-4C91-9D2A-AC447481011F}"/>
              </a:ext>
            </a:extLst>
          </p:cNvPr>
          <p:cNvSpPr/>
          <p:nvPr/>
        </p:nvSpPr>
        <p:spPr>
          <a:xfrm>
            <a:off x="1289051" y="5422900"/>
            <a:ext cx="2197100" cy="6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Score  </a:t>
            </a:r>
          </a:p>
        </p:txBody>
      </p: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D4B1A615-59B6-49E7-A336-3788201A0FA5}"/>
              </a:ext>
            </a:extLst>
          </p:cNvPr>
          <p:cNvSpPr/>
          <p:nvPr/>
        </p:nvSpPr>
        <p:spPr>
          <a:xfrm>
            <a:off x="3708400" y="5422900"/>
            <a:ext cx="2197100" cy="6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Minus turn   </a:t>
            </a:r>
          </a:p>
        </p:txBody>
      </p:sp>
      <p:cxnSp>
        <p:nvCxnSpPr>
          <p:cNvPr id="15" name="Đường kết nối: Mũi tên Gấp khúc 14">
            <a:extLst>
              <a:ext uri="{FF2B5EF4-FFF2-40B4-BE49-F238E27FC236}">
                <a16:creationId xmlns:a16="http://schemas.microsoft.com/office/drawing/2014/main" id="{4F914B66-2CC2-4B7C-8396-D206000D0821}"/>
              </a:ext>
            </a:extLst>
          </p:cNvPr>
          <p:cNvCxnSpPr>
            <a:stCxn id="4" idx="1"/>
            <a:endCxn id="9" idx="0"/>
          </p:cNvCxnSpPr>
          <p:nvPr/>
        </p:nvCxnSpPr>
        <p:spPr>
          <a:xfrm rot="10800000" flipV="1">
            <a:off x="1974852" y="762000"/>
            <a:ext cx="3022598" cy="1041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kết nối: Mũi tên Gấp khúc 16">
            <a:extLst>
              <a:ext uri="{FF2B5EF4-FFF2-40B4-BE49-F238E27FC236}">
                <a16:creationId xmlns:a16="http://schemas.microsoft.com/office/drawing/2014/main" id="{486BAC42-2A16-4803-9FB0-7A8DCB3DA4C5}"/>
              </a:ext>
            </a:extLst>
          </p:cNvPr>
          <p:cNvCxnSpPr>
            <a:stCxn id="9" idx="1"/>
            <a:endCxn id="5" idx="0"/>
          </p:cNvCxnSpPr>
          <p:nvPr/>
        </p:nvCxnSpPr>
        <p:spPr>
          <a:xfrm rot="10800000" flipH="1" flipV="1">
            <a:off x="876302" y="2139950"/>
            <a:ext cx="380998" cy="952500"/>
          </a:xfrm>
          <a:prstGeom prst="bentConnector4">
            <a:avLst>
              <a:gd name="adj1" fmla="val -60000"/>
              <a:gd name="adj2" fmla="val 67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Đường kết nối: Mũi tên Gấp khúc 18">
            <a:extLst>
              <a:ext uri="{FF2B5EF4-FFF2-40B4-BE49-F238E27FC236}">
                <a16:creationId xmlns:a16="http://schemas.microsoft.com/office/drawing/2014/main" id="{EFE4F9C0-7888-429A-82FA-F8A365666525}"/>
              </a:ext>
            </a:extLst>
          </p:cNvPr>
          <p:cNvCxnSpPr>
            <a:stCxn id="9" idx="3"/>
            <a:endCxn id="6" idx="0"/>
          </p:cNvCxnSpPr>
          <p:nvPr/>
        </p:nvCxnSpPr>
        <p:spPr>
          <a:xfrm>
            <a:off x="3073402" y="2139950"/>
            <a:ext cx="768348" cy="952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Đường kết nối: Mũi tên Gấp khúc 20">
            <a:extLst>
              <a:ext uri="{FF2B5EF4-FFF2-40B4-BE49-F238E27FC236}">
                <a16:creationId xmlns:a16="http://schemas.microsoft.com/office/drawing/2014/main" id="{25C5354F-0616-4597-8B18-918D5270099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5400000">
            <a:off x="2790826" y="3362326"/>
            <a:ext cx="647700" cy="14541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kết nối: Mũi tên Gấp khúc 22">
            <a:extLst>
              <a:ext uri="{FF2B5EF4-FFF2-40B4-BE49-F238E27FC236}">
                <a16:creationId xmlns:a16="http://schemas.microsoft.com/office/drawing/2014/main" id="{4F256043-E3CF-4E65-B3E1-B5F31D828ADC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4016375" y="3590925"/>
            <a:ext cx="615950" cy="965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F4D143C3-6AF3-49A6-9876-EEA22BA78E9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2387601" y="5086350"/>
            <a:ext cx="0" cy="33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E57587FA-DFF5-4AFF-A086-DA645D1F2C92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4806950" y="5054600"/>
            <a:ext cx="0" cy="36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Đường kết nối: Mũi tên Gấp khúc 31">
            <a:extLst>
              <a:ext uri="{FF2B5EF4-FFF2-40B4-BE49-F238E27FC236}">
                <a16:creationId xmlns:a16="http://schemas.microsoft.com/office/drawing/2014/main" id="{D81B6FFC-8B97-46EE-82A3-DB09DFD52FAE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7194550" y="762000"/>
            <a:ext cx="2838448" cy="9969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5599F12A-508B-4295-B102-0D4A88717085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10032998" y="2432050"/>
            <a:ext cx="2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D0AB6072-58DA-4EE3-913E-7D8B7CD87D3D}"/>
              </a:ext>
            </a:extLst>
          </p:cNvPr>
          <p:cNvCxnSpPr>
            <a:cxnSpLocks/>
            <a:stCxn id="13" idx="3"/>
            <a:endCxn id="37" idx="1"/>
          </p:cNvCxnSpPr>
          <p:nvPr/>
        </p:nvCxnSpPr>
        <p:spPr>
          <a:xfrm>
            <a:off x="5905500" y="5759450"/>
            <a:ext cx="302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Hình chữ nhật: Góc Tròn 36">
            <a:extLst>
              <a:ext uri="{FF2B5EF4-FFF2-40B4-BE49-F238E27FC236}">
                <a16:creationId xmlns:a16="http://schemas.microsoft.com/office/drawing/2014/main" id="{EA9D4682-CB34-4F28-A34D-D6D4A4B48C39}"/>
              </a:ext>
            </a:extLst>
          </p:cNvPr>
          <p:cNvSpPr/>
          <p:nvPr/>
        </p:nvSpPr>
        <p:spPr>
          <a:xfrm>
            <a:off x="8934448" y="5422900"/>
            <a:ext cx="2197100" cy="6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Finished</a:t>
            </a:r>
          </a:p>
        </p:txBody>
      </p:sp>
      <p:sp>
        <p:nvSpPr>
          <p:cNvPr id="38" name="Hình chữ nhật: Góc Tròn 37">
            <a:extLst>
              <a:ext uri="{FF2B5EF4-FFF2-40B4-BE49-F238E27FC236}">
                <a16:creationId xmlns:a16="http://schemas.microsoft.com/office/drawing/2014/main" id="{4DDC3560-9D28-4A43-80A8-1FF7042A62F8}"/>
              </a:ext>
            </a:extLst>
          </p:cNvPr>
          <p:cNvSpPr/>
          <p:nvPr/>
        </p:nvSpPr>
        <p:spPr>
          <a:xfrm>
            <a:off x="5581648" y="1714500"/>
            <a:ext cx="2197100" cy="6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sp>
        <p:nvSpPr>
          <p:cNvPr id="39" name="Hình chữ nhật: Góc Tròn 38">
            <a:extLst>
              <a:ext uri="{FF2B5EF4-FFF2-40B4-BE49-F238E27FC236}">
                <a16:creationId xmlns:a16="http://schemas.microsoft.com/office/drawing/2014/main" id="{46D7B592-C08F-4A93-8E84-CF37BD42A13B}"/>
              </a:ext>
            </a:extLst>
          </p:cNvPr>
          <p:cNvSpPr/>
          <p:nvPr/>
        </p:nvSpPr>
        <p:spPr>
          <a:xfrm>
            <a:off x="5581648" y="3003550"/>
            <a:ext cx="2197100" cy="6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Eat</a:t>
            </a:r>
          </a:p>
        </p:txBody>
      </p: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6E30F51A-712F-4A9E-B92C-BFE8804AD8C9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6680198" y="2387600"/>
            <a:ext cx="0" cy="61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Đường kết nối: Mũi tên Gấp khúc 42">
            <a:extLst>
              <a:ext uri="{FF2B5EF4-FFF2-40B4-BE49-F238E27FC236}">
                <a16:creationId xmlns:a16="http://schemas.microsoft.com/office/drawing/2014/main" id="{9AA66772-4B92-4E8D-90D9-EDA1D610AE45}"/>
              </a:ext>
            </a:extLst>
          </p:cNvPr>
          <p:cNvCxnSpPr>
            <a:stCxn id="4" idx="2"/>
            <a:endCxn id="38" idx="0"/>
          </p:cNvCxnSpPr>
          <p:nvPr/>
        </p:nvCxnSpPr>
        <p:spPr>
          <a:xfrm rot="16200000" flipH="1">
            <a:off x="6080124" y="1114426"/>
            <a:ext cx="615950" cy="5841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333203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4F646A0BE63D438B70E15765902769" ma:contentTypeVersion="4" ma:contentTypeDescription="Create a new document." ma:contentTypeScope="" ma:versionID="90fb3dada67534506baa29155824576d">
  <xsd:schema xmlns:xsd="http://www.w3.org/2001/XMLSchema" xmlns:xs="http://www.w3.org/2001/XMLSchema" xmlns:p="http://schemas.microsoft.com/office/2006/metadata/properties" xmlns:ns3="e4002451-abd8-46e5-9bee-e7ae0e5a8b61" targetNamespace="http://schemas.microsoft.com/office/2006/metadata/properties" ma:root="true" ma:fieldsID="6f7f690021d374900d330682716fd2cc" ns3:_="">
    <xsd:import namespace="e4002451-abd8-46e5-9bee-e7ae0e5a8b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002451-abd8-46e5-9bee-e7ae0e5a8b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B2859-6DC6-4424-A83A-19BB17553DE4}">
  <ds:schemaRefs>
    <ds:schemaRef ds:uri="http://purl.org/dc/terms/"/>
    <ds:schemaRef ds:uri="e4002451-abd8-46e5-9bee-e7ae0e5a8b61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DD94BE4-389B-4827-94C0-FEF8D1A107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99AE69-7F6F-4101-B3A5-1FC60A722D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002451-abd8-46e5-9bee-e7ae0e5a8b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27</Words>
  <Application>Microsoft Office PowerPoint</Application>
  <PresentationFormat>Màn hình rộng</PresentationFormat>
  <Paragraphs>20</Paragraphs>
  <Slides>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Chủ đề Office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NHAT QUANG HOANG</dc:creator>
  <cp:lastModifiedBy>NHAT QUANG HOANG</cp:lastModifiedBy>
  <cp:revision>2</cp:revision>
  <dcterms:created xsi:type="dcterms:W3CDTF">2021-07-31T10:17:35Z</dcterms:created>
  <dcterms:modified xsi:type="dcterms:W3CDTF">2021-07-31T13:24:34Z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0x010100CF4F646A0BE63D438B70E15765902769</vt:lpwstr>
  </property>
</Properties>
</file>