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48" r:id="rId1"/>
  </p:sldMasterIdLst>
  <p:notesMasterIdLst>
    <p:notesMasterId r:id="rId19"/>
  </p:notesMasterIdLst>
  <p:sldIdLst>
    <p:sldId id="273" r:id="rId2"/>
    <p:sldId id="464" r:id="rId3"/>
    <p:sldId id="417" r:id="rId4"/>
    <p:sldId id="452" r:id="rId5"/>
    <p:sldId id="465" r:id="rId6"/>
    <p:sldId id="468" r:id="rId7"/>
    <p:sldId id="472" r:id="rId8"/>
    <p:sldId id="474" r:id="rId9"/>
    <p:sldId id="469" r:id="rId10"/>
    <p:sldId id="473" r:id="rId11"/>
    <p:sldId id="475" r:id="rId12"/>
    <p:sldId id="476" r:id="rId13"/>
    <p:sldId id="477" r:id="rId14"/>
    <p:sldId id="478" r:id="rId15"/>
    <p:sldId id="449" r:id="rId16"/>
    <p:sldId id="458" r:id="rId17"/>
    <p:sldId id="446" r:id="rId18"/>
  </p:sldIdLst>
  <p:sldSz cx="21315363" cy="13322300"/>
  <p:notesSz cx="6858000" cy="9144000"/>
  <p:defaultTextStyle>
    <a:defPPr>
      <a:defRPr lang="en-US"/>
    </a:defPPr>
    <a:lvl1pPr marL="0" algn="l" defTabSz="989609" rtl="0" eaLnBrk="1" latinLnBrk="0" hangingPunct="1">
      <a:defRPr sz="3900" kern="1200">
        <a:solidFill>
          <a:schemeClr val="tx1"/>
        </a:solidFill>
        <a:latin typeface="+mn-lt"/>
        <a:ea typeface="+mn-ea"/>
        <a:cs typeface="+mn-cs"/>
      </a:defRPr>
    </a:lvl1pPr>
    <a:lvl2pPr marL="989609" algn="l" defTabSz="989609" rtl="0" eaLnBrk="1" latinLnBrk="0" hangingPunct="1">
      <a:defRPr sz="3900" kern="1200">
        <a:solidFill>
          <a:schemeClr val="tx1"/>
        </a:solidFill>
        <a:latin typeface="+mn-lt"/>
        <a:ea typeface="+mn-ea"/>
        <a:cs typeface="+mn-cs"/>
      </a:defRPr>
    </a:lvl2pPr>
    <a:lvl3pPr marL="1979219" algn="l" defTabSz="989609" rtl="0" eaLnBrk="1" latinLnBrk="0" hangingPunct="1">
      <a:defRPr sz="3900" kern="1200">
        <a:solidFill>
          <a:schemeClr val="tx1"/>
        </a:solidFill>
        <a:latin typeface="+mn-lt"/>
        <a:ea typeface="+mn-ea"/>
        <a:cs typeface="+mn-cs"/>
      </a:defRPr>
    </a:lvl3pPr>
    <a:lvl4pPr marL="2968828" algn="l" defTabSz="989609" rtl="0" eaLnBrk="1" latinLnBrk="0" hangingPunct="1">
      <a:defRPr sz="3900" kern="1200">
        <a:solidFill>
          <a:schemeClr val="tx1"/>
        </a:solidFill>
        <a:latin typeface="+mn-lt"/>
        <a:ea typeface="+mn-ea"/>
        <a:cs typeface="+mn-cs"/>
      </a:defRPr>
    </a:lvl4pPr>
    <a:lvl5pPr marL="3958438" algn="l" defTabSz="989609" rtl="0" eaLnBrk="1" latinLnBrk="0" hangingPunct="1">
      <a:defRPr sz="3900" kern="1200">
        <a:solidFill>
          <a:schemeClr val="tx1"/>
        </a:solidFill>
        <a:latin typeface="+mn-lt"/>
        <a:ea typeface="+mn-ea"/>
        <a:cs typeface="+mn-cs"/>
      </a:defRPr>
    </a:lvl5pPr>
    <a:lvl6pPr marL="4948047" algn="l" defTabSz="989609" rtl="0" eaLnBrk="1" latinLnBrk="0" hangingPunct="1">
      <a:defRPr sz="3900" kern="1200">
        <a:solidFill>
          <a:schemeClr val="tx1"/>
        </a:solidFill>
        <a:latin typeface="+mn-lt"/>
        <a:ea typeface="+mn-ea"/>
        <a:cs typeface="+mn-cs"/>
      </a:defRPr>
    </a:lvl6pPr>
    <a:lvl7pPr marL="5937656" algn="l" defTabSz="989609" rtl="0" eaLnBrk="1" latinLnBrk="0" hangingPunct="1">
      <a:defRPr sz="3900" kern="1200">
        <a:solidFill>
          <a:schemeClr val="tx1"/>
        </a:solidFill>
        <a:latin typeface="+mn-lt"/>
        <a:ea typeface="+mn-ea"/>
        <a:cs typeface="+mn-cs"/>
      </a:defRPr>
    </a:lvl7pPr>
    <a:lvl8pPr marL="6927266" algn="l" defTabSz="989609" rtl="0" eaLnBrk="1" latinLnBrk="0" hangingPunct="1">
      <a:defRPr sz="3900" kern="1200">
        <a:solidFill>
          <a:schemeClr val="tx1"/>
        </a:solidFill>
        <a:latin typeface="+mn-lt"/>
        <a:ea typeface="+mn-ea"/>
        <a:cs typeface="+mn-cs"/>
      </a:defRPr>
    </a:lvl8pPr>
    <a:lvl9pPr marL="7916875" algn="l" defTabSz="989609" rtl="0" eaLnBrk="1" latinLnBrk="0" hangingPunct="1">
      <a:defRPr sz="3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96">
          <p15:clr>
            <a:srgbClr val="A4A3A4"/>
          </p15:clr>
        </p15:guide>
        <p15:guide id="2" pos="671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725" autoAdjust="0"/>
    <p:restoredTop sz="83051" autoAdjust="0"/>
  </p:normalViewPr>
  <p:slideViewPr>
    <p:cSldViewPr snapToGrid="0" snapToObjects="1">
      <p:cViewPr varScale="1">
        <p:scale>
          <a:sx n="48" d="100"/>
          <a:sy n="48" d="100"/>
        </p:scale>
        <p:origin x="1974" y="48"/>
      </p:cViewPr>
      <p:guideLst>
        <p:guide orient="horz" pos="4196"/>
        <p:guide pos="6714"/>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4B36B1-444A-47C0-8149-070C5E9A6E16}" type="datetimeFigureOut">
              <a:rPr lang="en-US" smtClean="0"/>
              <a:t>5/15/2024</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829823-7143-4DFF-A4BE-06A3B5C71807}" type="slidenum">
              <a:rPr lang="en-US" smtClean="0"/>
              <a:t>‹#›</a:t>
            </a:fld>
            <a:endParaRPr lang="en-US"/>
          </a:p>
        </p:txBody>
      </p:sp>
    </p:spTree>
    <p:extLst>
      <p:ext uri="{BB962C8B-B14F-4D97-AF65-F5344CB8AC3E}">
        <p14:creationId xmlns:p14="http://schemas.microsoft.com/office/powerpoint/2010/main" val="29783682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Lời đầu tiên em xin phép gửi lời chào đến các thầy cô trong buổi trình giảng ngày hôm nay của em.</a:t>
            </a:r>
          </a:p>
          <a:p>
            <a:r>
              <a:rPr lang="en-US"/>
              <a:t>- Em tên là Trần Vũ Đại hiện tại đang làm việc tại khoa CNTT trường Đại học Đại Nam hôm nay em xin phép được trình giảng trước hội đồng khoa học khối ngành kỹ thuật để trở thành giảng viên thực hành</a:t>
            </a:r>
          </a:p>
          <a:p>
            <a:pPr marL="0" indent="0">
              <a:buFontTx/>
              <a:buNone/>
            </a:pPr>
            <a:r>
              <a:rPr lang="en-US"/>
              <a:t>- Trước khi bắt đầu em xin phép giới thiệu một chút về bài học ngày hôm nay. Bài này nằm trong học phần Thiết kế, lập trình Front-end tại Chương 1. Ngôn ngữ JavaScript tuần thứ 3</a:t>
            </a:r>
          </a:p>
          <a:p>
            <a:pPr marL="0" indent="0">
              <a:buFontTx/>
              <a:buNone/>
            </a:pPr>
            <a:r>
              <a:rPr lang="en-US"/>
              <a:t>- Trong quá trình trình giảng em xin phép được coi thầy cô là sinh viên và xưng hô với thầy cô là thầy với các bạn. Em xin được phép bắt đầu bài trình giảng của mình.</a:t>
            </a:r>
          </a:p>
        </p:txBody>
      </p:sp>
      <p:sp>
        <p:nvSpPr>
          <p:cNvPr id="4" name="Slide Number Placeholder 3"/>
          <p:cNvSpPr>
            <a:spLocks noGrp="1"/>
          </p:cNvSpPr>
          <p:nvPr>
            <p:ph type="sldNum" sz="quarter" idx="5"/>
          </p:nvPr>
        </p:nvSpPr>
        <p:spPr/>
        <p:txBody>
          <a:bodyPr/>
          <a:lstStyle/>
          <a:p>
            <a:fld id="{C8829823-7143-4DFF-A4BE-06A3B5C71807}" type="slidenum">
              <a:rPr lang="en-US" smtClean="0"/>
              <a:t>0</a:t>
            </a:fld>
            <a:endParaRPr lang="en-US"/>
          </a:p>
        </p:txBody>
      </p:sp>
    </p:spTree>
    <p:extLst>
      <p:ext uri="{BB962C8B-B14F-4D97-AF65-F5344CB8AC3E}">
        <p14:creationId xmlns:p14="http://schemas.microsoft.com/office/powerpoint/2010/main" val="24928329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8829823-7143-4DFF-A4BE-06A3B5C71807}" type="slidenum">
              <a:rPr lang="en-US" smtClean="0"/>
              <a:t>9</a:t>
            </a:fld>
            <a:endParaRPr lang="en-US"/>
          </a:p>
        </p:txBody>
      </p:sp>
    </p:spTree>
    <p:extLst>
      <p:ext uri="{BB962C8B-B14F-4D97-AF65-F5344CB8AC3E}">
        <p14:creationId xmlns:p14="http://schemas.microsoft.com/office/powerpoint/2010/main" val="6501933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8829823-7143-4DFF-A4BE-06A3B5C71807}" type="slidenum">
              <a:rPr lang="en-US" smtClean="0"/>
              <a:t>10</a:t>
            </a:fld>
            <a:endParaRPr lang="en-US"/>
          </a:p>
        </p:txBody>
      </p:sp>
    </p:spTree>
    <p:extLst>
      <p:ext uri="{BB962C8B-B14F-4D97-AF65-F5344CB8AC3E}">
        <p14:creationId xmlns:p14="http://schemas.microsoft.com/office/powerpoint/2010/main" val="26496804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8829823-7143-4DFF-A4BE-06A3B5C71807}" type="slidenum">
              <a:rPr lang="en-US" smtClean="0"/>
              <a:t>11</a:t>
            </a:fld>
            <a:endParaRPr lang="en-US"/>
          </a:p>
        </p:txBody>
      </p:sp>
    </p:spTree>
    <p:extLst>
      <p:ext uri="{BB962C8B-B14F-4D97-AF65-F5344CB8AC3E}">
        <p14:creationId xmlns:p14="http://schemas.microsoft.com/office/powerpoint/2010/main" val="9446614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8829823-7143-4DFF-A4BE-06A3B5C71807}" type="slidenum">
              <a:rPr lang="en-US" smtClean="0"/>
              <a:t>12</a:t>
            </a:fld>
            <a:endParaRPr lang="en-US"/>
          </a:p>
        </p:txBody>
      </p:sp>
    </p:spTree>
    <p:extLst>
      <p:ext uri="{BB962C8B-B14F-4D97-AF65-F5344CB8AC3E}">
        <p14:creationId xmlns:p14="http://schemas.microsoft.com/office/powerpoint/2010/main" val="21531094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8829823-7143-4DFF-A4BE-06A3B5C71807}" type="slidenum">
              <a:rPr lang="en-US" smtClean="0"/>
              <a:t>13</a:t>
            </a:fld>
            <a:endParaRPr lang="en-US"/>
          </a:p>
        </p:txBody>
      </p:sp>
    </p:spTree>
    <p:extLst>
      <p:ext uri="{BB962C8B-B14F-4D97-AF65-F5344CB8AC3E}">
        <p14:creationId xmlns:p14="http://schemas.microsoft.com/office/powerpoint/2010/main" val="15260063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Sau khoảng 5-10 phút tuỳ vào time còn lại =&gt; Chữa bài tập cho sinh viên bằng NetSupport School</a:t>
            </a:r>
          </a:p>
          <a:p>
            <a:endParaRPr lang="en-US"/>
          </a:p>
        </p:txBody>
      </p:sp>
      <p:sp>
        <p:nvSpPr>
          <p:cNvPr id="4" name="Slide Number Placeholder 3"/>
          <p:cNvSpPr>
            <a:spLocks noGrp="1"/>
          </p:cNvSpPr>
          <p:nvPr>
            <p:ph type="sldNum" sz="quarter" idx="5"/>
          </p:nvPr>
        </p:nvSpPr>
        <p:spPr/>
        <p:txBody>
          <a:bodyPr/>
          <a:lstStyle/>
          <a:p>
            <a:fld id="{C8829823-7143-4DFF-A4BE-06A3B5C71807}" type="slidenum">
              <a:rPr lang="en-US" smtClean="0"/>
              <a:t>14</a:t>
            </a:fld>
            <a:endParaRPr lang="en-US"/>
          </a:p>
        </p:txBody>
      </p:sp>
    </p:spTree>
    <p:extLst>
      <p:ext uri="{BB962C8B-B14F-4D97-AF65-F5344CB8AC3E}">
        <p14:creationId xmlns:p14="http://schemas.microsoft.com/office/powerpoint/2010/main" val="27170495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NEO CHỐT LẠI</a:t>
            </a:r>
          </a:p>
          <a:p>
            <a:endParaRPr lang="en-US"/>
          </a:p>
          <a:p>
            <a:endParaRPr lang="en-US"/>
          </a:p>
        </p:txBody>
      </p:sp>
      <p:sp>
        <p:nvSpPr>
          <p:cNvPr id="4" name="Slide Number Placeholder 3"/>
          <p:cNvSpPr>
            <a:spLocks noGrp="1"/>
          </p:cNvSpPr>
          <p:nvPr>
            <p:ph type="sldNum" sz="quarter" idx="5"/>
          </p:nvPr>
        </p:nvSpPr>
        <p:spPr/>
        <p:txBody>
          <a:bodyPr/>
          <a:lstStyle/>
          <a:p>
            <a:fld id="{C8829823-7143-4DFF-A4BE-06A3B5C71807}" type="slidenum">
              <a:rPr lang="en-US" smtClean="0"/>
              <a:t>15</a:t>
            </a:fld>
            <a:endParaRPr lang="en-US"/>
          </a:p>
        </p:txBody>
      </p:sp>
    </p:spTree>
    <p:extLst>
      <p:ext uri="{BB962C8B-B14F-4D97-AF65-F5344CB8AC3E}">
        <p14:creationId xmlns:p14="http://schemas.microsoft.com/office/powerpoint/2010/main" val="8856542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0" i="0">
                <a:solidFill>
                  <a:srgbClr val="081C36"/>
                </a:solidFill>
                <a:effectLst/>
                <a:highlight>
                  <a:srgbClr val="FFFFFF"/>
                </a:highlight>
                <a:latin typeface="SegoeuiPc"/>
              </a:rPr>
              <a:t>Sau khi kết thúc cho sinh viên. </a:t>
            </a:r>
            <a:endParaRPr lang="en-US" b="0" i="0">
              <a:solidFill>
                <a:srgbClr val="081C36"/>
              </a:solidFill>
              <a:effectLst/>
              <a:highlight>
                <a:srgbClr val="FFFFFF"/>
              </a:highlight>
              <a:latin typeface="SegoeuiPc"/>
            </a:endParaRPr>
          </a:p>
          <a:p>
            <a:r>
              <a:rPr lang="en-US" b="0" i="0">
                <a:solidFill>
                  <a:srgbClr val="081C36"/>
                </a:solidFill>
                <a:effectLst/>
                <a:highlight>
                  <a:srgbClr val="FFFFFF"/>
                </a:highlight>
                <a:latin typeface="SegoeuiPc"/>
              </a:rPr>
              <a:t>- </a:t>
            </a:r>
            <a:r>
              <a:rPr lang="vi-VN" b="0" i="0">
                <a:solidFill>
                  <a:srgbClr val="081C36"/>
                </a:solidFill>
                <a:effectLst/>
                <a:highlight>
                  <a:srgbClr val="FFFFFF"/>
                </a:highlight>
                <a:latin typeface="SegoeuiPc"/>
              </a:rPr>
              <a:t>Em cảm ơn các thầy cô trong hội đồng đã lắng nghe phần trình giảng của em. </a:t>
            </a:r>
            <a:endParaRPr lang="en-US" b="0" i="0">
              <a:solidFill>
                <a:srgbClr val="081C36"/>
              </a:solidFill>
              <a:effectLst/>
              <a:highlight>
                <a:srgbClr val="FFFFFF"/>
              </a:highlight>
              <a:latin typeface="SegoeuiPc"/>
            </a:endParaRPr>
          </a:p>
          <a:p>
            <a:r>
              <a:rPr lang="en-US" b="0" i="0">
                <a:solidFill>
                  <a:srgbClr val="081C36"/>
                </a:solidFill>
                <a:effectLst/>
                <a:highlight>
                  <a:srgbClr val="FFFFFF"/>
                </a:highlight>
                <a:latin typeface="SegoeuiPc"/>
              </a:rPr>
              <a:t>- </a:t>
            </a:r>
            <a:r>
              <a:rPr lang="vi-VN" b="0" i="0">
                <a:solidFill>
                  <a:srgbClr val="081C36"/>
                </a:solidFill>
                <a:effectLst/>
                <a:highlight>
                  <a:srgbClr val="FFFFFF"/>
                </a:highlight>
                <a:latin typeface="SegoeuiPc"/>
              </a:rPr>
              <a:t>Bởi vì kinh nghiệm còn non trẻ nên sẽ không thế tránh khỏi những thiếu sót, rất mong nhận được sự góp ý của các thầy cô để em có thể rút kinh nghiệm và hoàn thiện khả năng giảng dạy của mình hơn.</a:t>
            </a:r>
            <a:endParaRPr lang="en-US"/>
          </a:p>
        </p:txBody>
      </p:sp>
      <p:sp>
        <p:nvSpPr>
          <p:cNvPr id="4" name="Slide Number Placeholder 3"/>
          <p:cNvSpPr>
            <a:spLocks noGrp="1"/>
          </p:cNvSpPr>
          <p:nvPr>
            <p:ph type="sldNum" sz="quarter" idx="5"/>
          </p:nvPr>
        </p:nvSpPr>
        <p:spPr/>
        <p:txBody>
          <a:bodyPr/>
          <a:lstStyle/>
          <a:p>
            <a:fld id="{C8829823-7143-4DFF-A4BE-06A3B5C71807}" type="slidenum">
              <a:rPr lang="en-US" smtClean="0"/>
              <a:t>16</a:t>
            </a:fld>
            <a:endParaRPr lang="en-US"/>
          </a:p>
        </p:txBody>
      </p:sp>
    </p:spTree>
    <p:extLst>
      <p:ext uri="{BB962C8B-B14F-4D97-AF65-F5344CB8AC3E}">
        <p14:creationId xmlns:p14="http://schemas.microsoft.com/office/powerpoint/2010/main" val="37437367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Để thực hiện bài thực hành thì các em cần nắm chắc về 3 khái niệm</a:t>
            </a:r>
          </a:p>
          <a:p>
            <a:r>
              <a:rPr lang="en-US"/>
              <a:t>Thứ nhất là Mảng</a:t>
            </a:r>
          </a:p>
          <a:p>
            <a:r>
              <a:rPr lang="en-US"/>
              <a:t>Thứ hai là Đối tượng</a:t>
            </a:r>
          </a:p>
          <a:p>
            <a:r>
              <a:rPr lang="en-US"/>
              <a:t>Thứ ba là Callback</a:t>
            </a:r>
          </a:p>
          <a:p>
            <a:r>
              <a:rPr lang="en-US"/>
              <a:t>Kiểm tra lại bài cũ các bạn sẽ lên LMS để thực hiện bài kiểm tra trắc nghiệm để thầy có thể biết được các bạn nắm đến đâu.</a:t>
            </a:r>
          </a:p>
          <a:p>
            <a:r>
              <a:rPr lang="en-US"/>
              <a:t>Sau khi kiểm tra xong chốt lại kiến thức.</a:t>
            </a:r>
          </a:p>
          <a:p>
            <a:r>
              <a:rPr lang="en-US"/>
              <a:t>- </a:t>
            </a:r>
            <a:r>
              <a:rPr lang="vi-VN" b="0" i="0">
                <a:solidFill>
                  <a:srgbClr val="ECECEC"/>
                </a:solidFill>
                <a:effectLst/>
                <a:highlight>
                  <a:srgbClr val="212121"/>
                </a:highlight>
                <a:latin typeface="Söhne"/>
              </a:rPr>
              <a:t>Mảng là một trong những cấu trúc dữ liệu cơ bản và được sử dụng rộng rãi trong lập trình để lưu trữ và quản lý tập hợp dữ liệu một cách hiệu quả.</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 Đối tượng </a:t>
            </a:r>
            <a:r>
              <a:rPr lang="vi-VN" b="0" i="0">
                <a:solidFill>
                  <a:srgbClr val="ECECEC"/>
                </a:solidFill>
                <a:effectLst/>
                <a:highlight>
                  <a:srgbClr val="212121"/>
                </a:highlight>
                <a:latin typeface="Söhne"/>
              </a:rPr>
              <a:t>là một cấu trúc dữ liệu linh hoạt cho phép lưu trữ các cặp </a:t>
            </a:r>
            <a:r>
              <a:rPr lang="en-US" b="0" i="0">
                <a:solidFill>
                  <a:srgbClr val="ECECEC"/>
                </a:solidFill>
                <a:effectLst/>
                <a:highlight>
                  <a:srgbClr val="212121"/>
                </a:highlight>
                <a:latin typeface="Söhne"/>
              </a:rPr>
              <a:t>thuộc tính</a:t>
            </a:r>
            <a:r>
              <a:rPr lang="vi-VN" b="0" i="0">
                <a:solidFill>
                  <a:srgbClr val="ECECEC"/>
                </a:solidFill>
                <a:effectLst/>
                <a:highlight>
                  <a:srgbClr val="212121"/>
                </a:highlight>
                <a:latin typeface="Söhne"/>
              </a:rPr>
              <a:t> - giá trị</a:t>
            </a:r>
            <a:endParaRPr lang="en-US" b="0" i="0">
              <a:solidFill>
                <a:srgbClr val="ECECEC"/>
              </a:solidFill>
              <a:effectLst/>
              <a:highlight>
                <a:srgbClr val="212121"/>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a:solidFill>
                  <a:srgbClr val="ECECEC"/>
                </a:solidFill>
                <a:effectLst/>
                <a:highlight>
                  <a:srgbClr val="212121"/>
                </a:highlight>
                <a:latin typeface="Söhne"/>
              </a:rPr>
              <a:t>- Callback là một hàm được truyền vào hàm khác như một tham số thường được sử dụng để xử lý sự kiện trên trang web</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Tiếp theo chúng ta sẽ thực hành bài thực hành sau:</a:t>
            </a:r>
          </a:p>
          <a:p>
            <a:endParaRPr lang="en-US"/>
          </a:p>
        </p:txBody>
      </p:sp>
      <p:sp>
        <p:nvSpPr>
          <p:cNvPr id="4" name="Slide Number Placeholder 3"/>
          <p:cNvSpPr>
            <a:spLocks noGrp="1"/>
          </p:cNvSpPr>
          <p:nvPr>
            <p:ph type="sldNum" sz="quarter" idx="5"/>
          </p:nvPr>
        </p:nvSpPr>
        <p:spPr/>
        <p:txBody>
          <a:bodyPr/>
          <a:lstStyle/>
          <a:p>
            <a:fld id="{C8829823-7143-4DFF-A4BE-06A3B5C71807}" type="slidenum">
              <a:rPr lang="en-US" smtClean="0"/>
              <a:t>1</a:t>
            </a:fld>
            <a:endParaRPr lang="en-US"/>
          </a:p>
        </p:txBody>
      </p:sp>
    </p:spTree>
    <p:extLst>
      <p:ext uri="{BB962C8B-B14F-4D97-AF65-F5344CB8AC3E}">
        <p14:creationId xmlns:p14="http://schemas.microsoft.com/office/powerpoint/2010/main" val="6296899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Đây là 3 mục tiêu chính của thầy</a:t>
            </a:r>
          </a:p>
          <a:p>
            <a:r>
              <a:rPr lang="en-US"/>
              <a:t>Thứ nhất</a:t>
            </a:r>
          </a:p>
          <a:p>
            <a:r>
              <a:rPr lang="en-US"/>
              <a:t>Thứ hai</a:t>
            </a:r>
          </a:p>
          <a:p>
            <a:r>
              <a:rPr lang="en-US"/>
              <a:t>Thứ ba</a:t>
            </a:r>
          </a:p>
          <a:p>
            <a:r>
              <a:rPr lang="en-US"/>
              <a:t>Nh</a:t>
            </a:r>
          </a:p>
          <a:p>
            <a:r>
              <a:rPr lang="en-US"/>
              <a:t>Slide tiếp theo theo</a:t>
            </a:r>
          </a:p>
        </p:txBody>
      </p:sp>
      <p:sp>
        <p:nvSpPr>
          <p:cNvPr id="4" name="Slide Number Placeholder 3"/>
          <p:cNvSpPr>
            <a:spLocks noGrp="1"/>
          </p:cNvSpPr>
          <p:nvPr>
            <p:ph type="sldNum" sz="quarter" idx="5"/>
          </p:nvPr>
        </p:nvSpPr>
        <p:spPr/>
        <p:txBody>
          <a:bodyPr/>
          <a:lstStyle/>
          <a:p>
            <a:fld id="{C8829823-7143-4DFF-A4BE-06A3B5C71807}" type="slidenum">
              <a:rPr lang="en-US" smtClean="0"/>
              <a:t>2</a:t>
            </a:fld>
            <a:endParaRPr lang="en-US"/>
          </a:p>
        </p:txBody>
      </p:sp>
    </p:spTree>
    <p:extLst>
      <p:ext uri="{BB962C8B-B14F-4D97-AF65-F5344CB8AC3E}">
        <p14:creationId xmlns:p14="http://schemas.microsoft.com/office/powerpoint/2010/main" val="2879944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Chắc các bạn đã sử dụng excel nhập liệu thông tin này thì thay vì nhập excel thì chúng ta sẽ làm một trang web để quản lý thông tin có giao diện như thế này gồm các thông tin như: Mã sinh viên, họ tên, tuổi</a:t>
            </a:r>
          </a:p>
          <a:p>
            <a:pPr marL="0" indent="0">
              <a:buFontTx/>
              <a:buNone/>
            </a:pPr>
            <a:r>
              <a:rPr lang="en-US"/>
              <a:t>- Kết quả sau khi hoàn thành nó sẽ hiển thị ra như thế này và để làm được như này thì thầy sẽ hướng dẫn cho các bạn cách thức để xây dựng như sau</a:t>
            </a:r>
          </a:p>
          <a:p>
            <a:pPr marL="0" indent="0">
              <a:buFontTx/>
              <a:buNone/>
            </a:pPr>
            <a:endParaRPr lang="en-US"/>
          </a:p>
        </p:txBody>
      </p:sp>
      <p:sp>
        <p:nvSpPr>
          <p:cNvPr id="4" name="Slide Number Placeholder 3"/>
          <p:cNvSpPr>
            <a:spLocks noGrp="1"/>
          </p:cNvSpPr>
          <p:nvPr>
            <p:ph type="sldNum" sz="quarter" idx="5"/>
          </p:nvPr>
        </p:nvSpPr>
        <p:spPr/>
        <p:txBody>
          <a:bodyPr/>
          <a:lstStyle/>
          <a:p>
            <a:fld id="{C8829823-7143-4DFF-A4BE-06A3B5C71807}" type="slidenum">
              <a:rPr lang="en-US" smtClean="0"/>
              <a:t>3</a:t>
            </a:fld>
            <a:endParaRPr lang="en-US"/>
          </a:p>
        </p:txBody>
      </p:sp>
    </p:spTree>
    <p:extLst>
      <p:ext uri="{BB962C8B-B14F-4D97-AF65-F5344CB8AC3E}">
        <p14:creationId xmlns:p14="http://schemas.microsoft.com/office/powerpoint/2010/main" val="42662352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a:t>Gồm các bước thực hiện như sau:</a:t>
            </a:r>
          </a:p>
          <a:p>
            <a:pPr marL="0" indent="0">
              <a:buFontTx/>
              <a:buNone/>
            </a:pPr>
            <a:r>
              <a:rPr lang="en-US"/>
              <a:t>B1: Tạo project</a:t>
            </a:r>
          </a:p>
          <a:p>
            <a:pPr marL="0" indent="0">
              <a:buFontTx/>
              <a:buNone/>
            </a:pPr>
            <a:r>
              <a:rPr lang="en-US"/>
              <a:t>B2: Tạo mảng lưu trữ danh sách sinh viên</a:t>
            </a:r>
          </a:p>
          <a:p>
            <a:pPr marL="0" indent="0">
              <a:buFontTx/>
              <a:buNone/>
            </a:pPr>
            <a:r>
              <a:rPr lang="en-US"/>
              <a:t>B3: Viết chức năng hiển thị danh sách sinh viên</a:t>
            </a:r>
          </a:p>
          <a:p>
            <a:pPr marL="0" indent="0">
              <a:buFontTx/>
              <a:buNone/>
            </a:pPr>
            <a:r>
              <a:rPr lang="en-US"/>
              <a:t>B4: Viết chắc năng thêm mới sinh viên</a:t>
            </a:r>
          </a:p>
          <a:p>
            <a:pPr marL="0" indent="0">
              <a:buFontTx/>
              <a:buNone/>
            </a:pPr>
            <a:r>
              <a:rPr lang="en-US"/>
              <a:t>B5: Chức năng sửa </a:t>
            </a:r>
          </a:p>
          <a:p>
            <a:pPr marL="0" indent="0">
              <a:buFontTx/>
              <a:buNone/>
            </a:pPr>
            <a:r>
              <a:rPr lang="en-US"/>
              <a:t>Và cuối cùng sẽ là chức năng xoá sinh viên</a:t>
            </a:r>
          </a:p>
          <a:p>
            <a:pPr marL="0" indent="0">
              <a:buFontTx/>
              <a:buNone/>
            </a:pPr>
            <a:r>
              <a:rPr lang="en-US"/>
              <a:t>Cái chu trình để làm một phần mềm cũng tương tự như bài thực hành này nhưng mà trong thực tế đây chỉ là 1 module nhỏ trong rất nhiều module khác</a:t>
            </a:r>
          </a:p>
          <a:p>
            <a:pPr marL="0" indent="0">
              <a:buFontTx/>
              <a:buNone/>
            </a:pPr>
            <a:endParaRPr lang="en-US"/>
          </a:p>
        </p:txBody>
      </p:sp>
      <p:sp>
        <p:nvSpPr>
          <p:cNvPr id="4" name="Slide Number Placeholder 3"/>
          <p:cNvSpPr>
            <a:spLocks noGrp="1"/>
          </p:cNvSpPr>
          <p:nvPr>
            <p:ph type="sldNum" sz="quarter" idx="5"/>
          </p:nvPr>
        </p:nvSpPr>
        <p:spPr/>
        <p:txBody>
          <a:bodyPr/>
          <a:lstStyle/>
          <a:p>
            <a:fld id="{C8829823-7143-4DFF-A4BE-06A3B5C71807}" type="slidenum">
              <a:rPr lang="en-US" smtClean="0"/>
              <a:t>4</a:t>
            </a:fld>
            <a:endParaRPr lang="en-US"/>
          </a:p>
        </p:txBody>
      </p:sp>
    </p:spTree>
    <p:extLst>
      <p:ext uri="{BB962C8B-B14F-4D97-AF65-F5344CB8AC3E}">
        <p14:creationId xmlns:p14="http://schemas.microsoft.com/office/powerpoint/2010/main" val="11156479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8829823-7143-4DFF-A4BE-06A3B5C71807}" type="slidenum">
              <a:rPr lang="en-US" smtClean="0"/>
              <a:t>5</a:t>
            </a:fld>
            <a:endParaRPr lang="en-US"/>
          </a:p>
        </p:txBody>
      </p:sp>
    </p:spTree>
    <p:extLst>
      <p:ext uri="{BB962C8B-B14F-4D97-AF65-F5344CB8AC3E}">
        <p14:creationId xmlns:p14="http://schemas.microsoft.com/office/powerpoint/2010/main" val="2245881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Để hiển thị ra một danh sách thì chúng ta cần phải có một nơi để lưu trữ dữ liệu đúng không nhỉ</a:t>
            </a:r>
          </a:p>
          <a:p>
            <a:r>
              <a:rPr lang="en-US"/>
              <a:t>Ở trong bài hôm nay chúng ta sẽ sử dụng mảng để lưu trữ</a:t>
            </a:r>
          </a:p>
          <a:p>
            <a:pPr marL="171450" indent="-171450">
              <a:buFont typeface="Symbol" panose="05050102010706020507" pitchFamily="18" charset="2"/>
              <a:buChar char="Þ"/>
            </a:pPr>
            <a:r>
              <a:rPr lang="en-US"/>
              <a:t>Bước 2 chúng ta sẽ tạo mảng để lưu trữ danh sách</a:t>
            </a:r>
          </a:p>
          <a:p>
            <a:pPr marL="0" indent="0">
              <a:buFont typeface="Symbol" panose="05050102010706020507" pitchFamily="18" charset="2"/>
              <a:buNone/>
            </a:pPr>
            <a:r>
              <a:rPr lang="en-US"/>
              <a:t>Như các em thấy là code javascript thì theo các em chúng ta có thể để ở đâu, như nào?</a:t>
            </a:r>
          </a:p>
          <a:p>
            <a:pPr marL="0" indent="0">
              <a:buFont typeface="Symbol" panose="05050102010706020507" pitchFamily="18" charset="2"/>
              <a:buNone/>
            </a:pPr>
            <a:r>
              <a:rPr lang="en-US"/>
              <a:t>À chúng ta phải tạo ra một cặp thẻ script đúng không. Thầy đã tạo mẫu cho các em một cái mảng để lưu danh sách sinh viên các bạn có thể lên silde hoặc file code mẫu thầy gửi trên LMS để lấy code mẫu về copy và paste vào</a:t>
            </a:r>
          </a:p>
          <a:p>
            <a:pPr marL="0" indent="0">
              <a:buFont typeface="Symbol" panose="05050102010706020507" pitchFamily="18" charset="2"/>
              <a:buNone/>
            </a:pPr>
            <a:endParaRPr lang="en-US"/>
          </a:p>
          <a:p>
            <a:pPr marL="0" indent="0">
              <a:buFont typeface="Symbol" panose="05050102010706020507" pitchFamily="18" charset="2"/>
              <a:buNone/>
            </a:pPr>
            <a:r>
              <a:rPr lang="en-US"/>
              <a:t>Như vậy thì chúng ta đã có 1 cái mảng danh sách các bạn sinh viên rồi và để hiển thị danh sách các bạn sinh viên này lên trang web thì chúng ta cần tạo ra 1 cái bảng. Thầy sẽ hướng dẫn các bạn để thực hiện hiển thị danh sách này</a:t>
            </a:r>
          </a:p>
        </p:txBody>
      </p:sp>
      <p:sp>
        <p:nvSpPr>
          <p:cNvPr id="4" name="Slide Number Placeholder 3"/>
          <p:cNvSpPr>
            <a:spLocks noGrp="1"/>
          </p:cNvSpPr>
          <p:nvPr>
            <p:ph type="sldNum" sz="quarter" idx="5"/>
          </p:nvPr>
        </p:nvSpPr>
        <p:spPr/>
        <p:txBody>
          <a:bodyPr/>
          <a:lstStyle/>
          <a:p>
            <a:fld id="{C8829823-7143-4DFF-A4BE-06A3B5C71807}" type="slidenum">
              <a:rPr lang="en-US" smtClean="0"/>
              <a:t>6</a:t>
            </a:fld>
            <a:endParaRPr lang="en-US"/>
          </a:p>
        </p:txBody>
      </p:sp>
    </p:spTree>
    <p:extLst>
      <p:ext uri="{BB962C8B-B14F-4D97-AF65-F5344CB8AC3E}">
        <p14:creationId xmlns:p14="http://schemas.microsoft.com/office/powerpoint/2010/main" val="17093486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B3 chúng ta viết chức năng hiển thị danh sách</a:t>
            </a:r>
          </a:p>
          <a:p>
            <a:r>
              <a:rPr lang="en-US"/>
              <a:t>- Đầu tiên thì chúng ta sẽ cần tạo ra cấu trúc của 1 cái bảng để hiển thị danh sách thì em copy cái code này vào</a:t>
            </a:r>
          </a:p>
          <a:p>
            <a:pPr marL="171450" indent="-171450">
              <a:buFont typeface="Symbol" panose="05050102010706020507" pitchFamily="18" charset="2"/>
              <a:buChar char="Þ"/>
            </a:pPr>
            <a:r>
              <a:rPr lang="en-US"/>
              <a:t>Chạy thử</a:t>
            </a:r>
          </a:p>
          <a:p>
            <a:pPr marL="0" indent="0">
              <a:buFontTx/>
              <a:buNone/>
            </a:pPr>
            <a:r>
              <a:rPr lang="en-US"/>
              <a:t>- Đây chúng ta đã có cấu trúc bảng để hiển thị danh sách thầy sẽ hướng dẫn các bạn đọc dữ liệu từ cái mảng này và hiển thị lên trên bảng đúng không, khi chúng ta đọc dữ liệu thì chúng ta sẽ đẩy nó vào cái thẻ &lt;tbody&gt; với id là table-body này</a:t>
            </a:r>
          </a:p>
          <a:p>
            <a:pPr marL="0" indent="0">
              <a:buFontTx/>
              <a:buNone/>
            </a:pPr>
            <a:r>
              <a:rPr lang="en-US"/>
              <a:t>=&gt; Next slide</a:t>
            </a:r>
          </a:p>
        </p:txBody>
      </p:sp>
      <p:sp>
        <p:nvSpPr>
          <p:cNvPr id="4" name="Slide Number Placeholder 3"/>
          <p:cNvSpPr>
            <a:spLocks noGrp="1"/>
          </p:cNvSpPr>
          <p:nvPr>
            <p:ph type="sldNum" sz="quarter" idx="5"/>
          </p:nvPr>
        </p:nvSpPr>
        <p:spPr/>
        <p:txBody>
          <a:bodyPr/>
          <a:lstStyle/>
          <a:p>
            <a:fld id="{C8829823-7143-4DFF-A4BE-06A3B5C71807}" type="slidenum">
              <a:rPr lang="en-US" smtClean="0"/>
              <a:t>7</a:t>
            </a:fld>
            <a:endParaRPr lang="en-US"/>
          </a:p>
        </p:txBody>
      </p:sp>
    </p:spTree>
    <p:extLst>
      <p:ext uri="{BB962C8B-B14F-4D97-AF65-F5344CB8AC3E}">
        <p14:creationId xmlns:p14="http://schemas.microsoft.com/office/powerpoint/2010/main" val="31489476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 Các bạn sẽ viết 1 cái hàm để đọc dữ liệu từ mảng và hiển thị lên trên bảng thầy đã viết sẵn rồi các em copy code và thầy sẽ giải thích cho các bạn đoạn code này như thế nào</a:t>
            </a:r>
          </a:p>
          <a:p>
            <a:endParaRPr lang="en-US"/>
          </a:p>
        </p:txBody>
      </p:sp>
      <p:sp>
        <p:nvSpPr>
          <p:cNvPr id="4" name="Slide Number Placeholder 3"/>
          <p:cNvSpPr>
            <a:spLocks noGrp="1"/>
          </p:cNvSpPr>
          <p:nvPr>
            <p:ph type="sldNum" sz="quarter" idx="5"/>
          </p:nvPr>
        </p:nvSpPr>
        <p:spPr/>
        <p:txBody>
          <a:bodyPr/>
          <a:lstStyle/>
          <a:p>
            <a:fld id="{C8829823-7143-4DFF-A4BE-06A3B5C71807}" type="slidenum">
              <a:rPr lang="en-US" smtClean="0"/>
              <a:t>8</a:t>
            </a:fld>
            <a:endParaRPr lang="en-US"/>
          </a:p>
        </p:txBody>
      </p:sp>
    </p:spTree>
    <p:extLst>
      <p:ext uri="{BB962C8B-B14F-4D97-AF65-F5344CB8AC3E}">
        <p14:creationId xmlns:p14="http://schemas.microsoft.com/office/powerpoint/2010/main" val="41223798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8652" y="4138549"/>
            <a:ext cx="18118059" cy="2855660"/>
          </a:xfrm>
        </p:spPr>
        <p:txBody>
          <a:bodyPr/>
          <a:lstStyle/>
          <a:p>
            <a:r>
              <a:rPr lang="en-US"/>
              <a:t>Click to edit Master title style</a:t>
            </a:r>
          </a:p>
        </p:txBody>
      </p:sp>
      <p:sp>
        <p:nvSpPr>
          <p:cNvPr id="3" name="Subtitle 2"/>
          <p:cNvSpPr>
            <a:spLocks noGrp="1"/>
          </p:cNvSpPr>
          <p:nvPr>
            <p:ph type="subTitle" idx="1"/>
          </p:nvPr>
        </p:nvSpPr>
        <p:spPr>
          <a:xfrm>
            <a:off x="3197305" y="7549303"/>
            <a:ext cx="14920754" cy="3404588"/>
          </a:xfrm>
        </p:spPr>
        <p:txBody>
          <a:bodyPr/>
          <a:lstStyle>
            <a:lvl1pPr marL="0" indent="0" algn="ctr">
              <a:buNone/>
              <a:defRPr>
                <a:solidFill>
                  <a:schemeClr val="tx1">
                    <a:tint val="75000"/>
                  </a:schemeClr>
                </a:solidFill>
              </a:defRPr>
            </a:lvl1pPr>
            <a:lvl2pPr marL="989609" indent="0" algn="ctr">
              <a:buNone/>
              <a:defRPr>
                <a:solidFill>
                  <a:schemeClr val="tx1">
                    <a:tint val="75000"/>
                  </a:schemeClr>
                </a:solidFill>
              </a:defRPr>
            </a:lvl2pPr>
            <a:lvl3pPr marL="1979219" indent="0" algn="ctr">
              <a:buNone/>
              <a:defRPr>
                <a:solidFill>
                  <a:schemeClr val="tx1">
                    <a:tint val="75000"/>
                  </a:schemeClr>
                </a:solidFill>
              </a:defRPr>
            </a:lvl3pPr>
            <a:lvl4pPr marL="2968828" indent="0" algn="ctr">
              <a:buNone/>
              <a:defRPr>
                <a:solidFill>
                  <a:schemeClr val="tx1">
                    <a:tint val="75000"/>
                  </a:schemeClr>
                </a:solidFill>
              </a:defRPr>
            </a:lvl4pPr>
            <a:lvl5pPr marL="3958438" indent="0" algn="ctr">
              <a:buNone/>
              <a:defRPr>
                <a:solidFill>
                  <a:schemeClr val="tx1">
                    <a:tint val="75000"/>
                  </a:schemeClr>
                </a:solidFill>
              </a:defRPr>
            </a:lvl5pPr>
            <a:lvl6pPr marL="4948047" indent="0" algn="ctr">
              <a:buNone/>
              <a:defRPr>
                <a:solidFill>
                  <a:schemeClr val="tx1">
                    <a:tint val="75000"/>
                  </a:schemeClr>
                </a:solidFill>
              </a:defRPr>
            </a:lvl6pPr>
            <a:lvl7pPr marL="5937656" indent="0" algn="ctr">
              <a:buNone/>
              <a:defRPr>
                <a:solidFill>
                  <a:schemeClr val="tx1">
                    <a:tint val="75000"/>
                  </a:schemeClr>
                </a:solidFill>
              </a:defRPr>
            </a:lvl7pPr>
            <a:lvl8pPr marL="6927266" indent="0" algn="ctr">
              <a:buNone/>
              <a:defRPr>
                <a:solidFill>
                  <a:schemeClr val="tx1">
                    <a:tint val="75000"/>
                  </a:schemeClr>
                </a:solidFill>
              </a:defRPr>
            </a:lvl8pPr>
            <a:lvl9pPr marL="7916875"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619976B-D4AB-1E4C-B38E-D0AADA5FCB3C}" type="datetimeFigureOut">
              <a:rPr lang="en-US" smtClean="0"/>
              <a:t>5/15/2024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16D943-2B8B-6E40-82FC-356309674730}" type="slidenum">
              <a:rPr lang="en-US" smtClean="0"/>
              <a:t>‹#›</a:t>
            </a:fld>
            <a:endParaRPr lang="en-US"/>
          </a:p>
        </p:txBody>
      </p:sp>
    </p:spTree>
    <p:extLst>
      <p:ext uri="{BB962C8B-B14F-4D97-AF65-F5344CB8AC3E}">
        <p14:creationId xmlns:p14="http://schemas.microsoft.com/office/powerpoint/2010/main" val="2884131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19976B-D4AB-1E4C-B38E-D0AADA5FCB3C}" type="datetimeFigureOut">
              <a:rPr lang="en-US" smtClean="0"/>
              <a:t>5/15/2024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16D943-2B8B-6E40-82FC-356309674730}" type="slidenum">
              <a:rPr lang="en-US" smtClean="0"/>
              <a:t>‹#›</a:t>
            </a:fld>
            <a:endParaRPr lang="en-US"/>
          </a:p>
        </p:txBody>
      </p:sp>
    </p:spTree>
    <p:extLst>
      <p:ext uri="{BB962C8B-B14F-4D97-AF65-F5344CB8AC3E}">
        <p14:creationId xmlns:p14="http://schemas.microsoft.com/office/powerpoint/2010/main" val="3512675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453638" y="533511"/>
            <a:ext cx="4795957" cy="1136712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65768" y="533511"/>
            <a:ext cx="14032614" cy="113671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19976B-D4AB-1E4C-B38E-D0AADA5FCB3C}" type="datetimeFigureOut">
              <a:rPr lang="en-US" smtClean="0"/>
              <a:t>5/15/2024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16D943-2B8B-6E40-82FC-356309674730}" type="slidenum">
              <a:rPr lang="en-US" smtClean="0"/>
              <a:t>‹#›</a:t>
            </a:fld>
            <a:endParaRPr lang="en-US"/>
          </a:p>
        </p:txBody>
      </p:sp>
    </p:spTree>
    <p:extLst>
      <p:ext uri="{BB962C8B-B14F-4D97-AF65-F5344CB8AC3E}">
        <p14:creationId xmlns:p14="http://schemas.microsoft.com/office/powerpoint/2010/main" val="1898481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96800" y="311468"/>
            <a:ext cx="19183827" cy="2220383"/>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19976B-D4AB-1E4C-B38E-D0AADA5FCB3C}" type="datetimeFigureOut">
              <a:rPr lang="en-US" smtClean="0"/>
              <a:t>5/15/2024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16D943-2B8B-6E40-82FC-356309674730}" type="slidenum">
              <a:rPr lang="en-US" smtClean="0"/>
              <a:t>‹#›</a:t>
            </a:fld>
            <a:endParaRPr lang="en-US"/>
          </a:p>
        </p:txBody>
      </p:sp>
    </p:spTree>
    <p:extLst>
      <p:ext uri="{BB962C8B-B14F-4D97-AF65-F5344CB8AC3E}">
        <p14:creationId xmlns:p14="http://schemas.microsoft.com/office/powerpoint/2010/main" val="2535248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83767" y="8560812"/>
            <a:ext cx="18118059" cy="2645957"/>
          </a:xfrm>
        </p:spPr>
        <p:txBody>
          <a:bodyPr anchor="t"/>
          <a:lstStyle>
            <a:lvl1pPr algn="l">
              <a:defRPr sz="8700" b="1" cap="all"/>
            </a:lvl1pPr>
          </a:lstStyle>
          <a:p>
            <a:r>
              <a:rPr lang="en-US"/>
              <a:t>Click to edit Master title style</a:t>
            </a:r>
          </a:p>
        </p:txBody>
      </p:sp>
      <p:sp>
        <p:nvSpPr>
          <p:cNvPr id="3" name="Text Placeholder 2"/>
          <p:cNvSpPr>
            <a:spLocks noGrp="1"/>
          </p:cNvSpPr>
          <p:nvPr>
            <p:ph type="body" idx="1"/>
          </p:nvPr>
        </p:nvSpPr>
        <p:spPr>
          <a:xfrm>
            <a:off x="1683767" y="5646560"/>
            <a:ext cx="18118059" cy="2914252"/>
          </a:xfrm>
        </p:spPr>
        <p:txBody>
          <a:bodyPr anchor="b"/>
          <a:lstStyle>
            <a:lvl1pPr marL="0" indent="0">
              <a:buNone/>
              <a:defRPr sz="4300">
                <a:solidFill>
                  <a:schemeClr val="tx1">
                    <a:tint val="75000"/>
                  </a:schemeClr>
                </a:solidFill>
              </a:defRPr>
            </a:lvl1pPr>
            <a:lvl2pPr marL="989609" indent="0">
              <a:buNone/>
              <a:defRPr sz="3900">
                <a:solidFill>
                  <a:schemeClr val="tx1">
                    <a:tint val="75000"/>
                  </a:schemeClr>
                </a:solidFill>
              </a:defRPr>
            </a:lvl2pPr>
            <a:lvl3pPr marL="1979219" indent="0">
              <a:buNone/>
              <a:defRPr sz="3500">
                <a:solidFill>
                  <a:schemeClr val="tx1">
                    <a:tint val="75000"/>
                  </a:schemeClr>
                </a:solidFill>
              </a:defRPr>
            </a:lvl3pPr>
            <a:lvl4pPr marL="2968828" indent="0">
              <a:buNone/>
              <a:defRPr sz="3000">
                <a:solidFill>
                  <a:schemeClr val="tx1">
                    <a:tint val="75000"/>
                  </a:schemeClr>
                </a:solidFill>
              </a:defRPr>
            </a:lvl4pPr>
            <a:lvl5pPr marL="3958438" indent="0">
              <a:buNone/>
              <a:defRPr sz="3000">
                <a:solidFill>
                  <a:schemeClr val="tx1">
                    <a:tint val="75000"/>
                  </a:schemeClr>
                </a:solidFill>
              </a:defRPr>
            </a:lvl5pPr>
            <a:lvl6pPr marL="4948047" indent="0">
              <a:buNone/>
              <a:defRPr sz="3000">
                <a:solidFill>
                  <a:schemeClr val="tx1">
                    <a:tint val="75000"/>
                  </a:schemeClr>
                </a:solidFill>
              </a:defRPr>
            </a:lvl6pPr>
            <a:lvl7pPr marL="5937656" indent="0">
              <a:buNone/>
              <a:defRPr sz="3000">
                <a:solidFill>
                  <a:schemeClr val="tx1">
                    <a:tint val="75000"/>
                  </a:schemeClr>
                </a:solidFill>
              </a:defRPr>
            </a:lvl7pPr>
            <a:lvl8pPr marL="6927266" indent="0">
              <a:buNone/>
              <a:defRPr sz="3000">
                <a:solidFill>
                  <a:schemeClr val="tx1">
                    <a:tint val="75000"/>
                  </a:schemeClr>
                </a:solidFill>
              </a:defRPr>
            </a:lvl8pPr>
            <a:lvl9pPr marL="7916875" indent="0">
              <a:buNone/>
              <a:defRPr sz="30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19976B-D4AB-1E4C-B38E-D0AADA5FCB3C}" type="datetimeFigureOut">
              <a:rPr lang="en-US" smtClean="0"/>
              <a:t>5/15/2024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16D943-2B8B-6E40-82FC-356309674730}" type="slidenum">
              <a:rPr lang="en-US" smtClean="0"/>
              <a:t>‹#›</a:t>
            </a:fld>
            <a:endParaRPr lang="en-US"/>
          </a:p>
        </p:txBody>
      </p:sp>
    </p:spTree>
    <p:extLst>
      <p:ext uri="{BB962C8B-B14F-4D97-AF65-F5344CB8AC3E}">
        <p14:creationId xmlns:p14="http://schemas.microsoft.com/office/powerpoint/2010/main" val="803824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5768" y="3108538"/>
            <a:ext cx="9414285" cy="8792102"/>
          </a:xfrm>
        </p:spPr>
        <p:txBody>
          <a:bodyPr/>
          <a:lstStyle>
            <a:lvl1pPr>
              <a:defRPr sz="6100"/>
            </a:lvl1pPr>
            <a:lvl2pPr>
              <a:defRPr sz="5200"/>
            </a:lvl2pPr>
            <a:lvl3pPr>
              <a:defRPr sz="4300"/>
            </a:lvl3pPr>
            <a:lvl4pPr>
              <a:defRPr sz="3900"/>
            </a:lvl4pPr>
            <a:lvl5pPr>
              <a:defRPr sz="3900"/>
            </a:lvl5pPr>
            <a:lvl6pPr>
              <a:defRPr sz="3900"/>
            </a:lvl6pPr>
            <a:lvl7pPr>
              <a:defRPr sz="3900"/>
            </a:lvl7pPr>
            <a:lvl8pPr>
              <a:defRPr sz="3900"/>
            </a:lvl8pPr>
            <a:lvl9pPr>
              <a:defRPr sz="3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835310" y="3108538"/>
            <a:ext cx="9414285" cy="8792102"/>
          </a:xfrm>
        </p:spPr>
        <p:txBody>
          <a:bodyPr/>
          <a:lstStyle>
            <a:lvl1pPr>
              <a:defRPr sz="6100"/>
            </a:lvl1pPr>
            <a:lvl2pPr>
              <a:defRPr sz="5200"/>
            </a:lvl2pPr>
            <a:lvl3pPr>
              <a:defRPr sz="4300"/>
            </a:lvl3pPr>
            <a:lvl4pPr>
              <a:defRPr sz="3900"/>
            </a:lvl4pPr>
            <a:lvl5pPr>
              <a:defRPr sz="3900"/>
            </a:lvl5pPr>
            <a:lvl6pPr>
              <a:defRPr sz="3900"/>
            </a:lvl6pPr>
            <a:lvl7pPr>
              <a:defRPr sz="3900"/>
            </a:lvl7pPr>
            <a:lvl8pPr>
              <a:defRPr sz="3900"/>
            </a:lvl8pPr>
            <a:lvl9pPr>
              <a:defRPr sz="3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619976B-D4AB-1E4C-B38E-D0AADA5FCB3C}" type="datetimeFigureOut">
              <a:rPr lang="en-US" smtClean="0"/>
              <a:t>5/15/2024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16D943-2B8B-6E40-82FC-356309674730}" type="slidenum">
              <a:rPr lang="en-US" smtClean="0"/>
              <a:t>‹#›</a:t>
            </a:fld>
            <a:endParaRPr lang="en-US"/>
          </a:p>
        </p:txBody>
      </p:sp>
    </p:spTree>
    <p:extLst>
      <p:ext uri="{BB962C8B-B14F-4D97-AF65-F5344CB8AC3E}">
        <p14:creationId xmlns:p14="http://schemas.microsoft.com/office/powerpoint/2010/main" val="3829194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65768" y="2982099"/>
            <a:ext cx="9417987" cy="1242797"/>
          </a:xfrm>
        </p:spPr>
        <p:txBody>
          <a:bodyPr anchor="b"/>
          <a:lstStyle>
            <a:lvl1pPr marL="0" indent="0">
              <a:buNone/>
              <a:defRPr sz="5200" b="1"/>
            </a:lvl1pPr>
            <a:lvl2pPr marL="989609" indent="0">
              <a:buNone/>
              <a:defRPr sz="4300" b="1"/>
            </a:lvl2pPr>
            <a:lvl3pPr marL="1979219" indent="0">
              <a:buNone/>
              <a:defRPr sz="3900" b="1"/>
            </a:lvl3pPr>
            <a:lvl4pPr marL="2968828" indent="0">
              <a:buNone/>
              <a:defRPr sz="3500" b="1"/>
            </a:lvl4pPr>
            <a:lvl5pPr marL="3958438" indent="0">
              <a:buNone/>
              <a:defRPr sz="3500" b="1"/>
            </a:lvl5pPr>
            <a:lvl6pPr marL="4948047" indent="0">
              <a:buNone/>
              <a:defRPr sz="3500" b="1"/>
            </a:lvl6pPr>
            <a:lvl7pPr marL="5937656" indent="0">
              <a:buNone/>
              <a:defRPr sz="3500" b="1"/>
            </a:lvl7pPr>
            <a:lvl8pPr marL="6927266" indent="0">
              <a:buNone/>
              <a:defRPr sz="3500" b="1"/>
            </a:lvl8pPr>
            <a:lvl9pPr marL="7916875" indent="0">
              <a:buNone/>
              <a:defRPr sz="3500" b="1"/>
            </a:lvl9pPr>
          </a:lstStyle>
          <a:p>
            <a:pPr lvl="0"/>
            <a:r>
              <a:rPr lang="en-US"/>
              <a:t>Click to edit Master text styles</a:t>
            </a:r>
          </a:p>
        </p:txBody>
      </p:sp>
      <p:sp>
        <p:nvSpPr>
          <p:cNvPr id="4" name="Content Placeholder 3"/>
          <p:cNvSpPr>
            <a:spLocks noGrp="1"/>
          </p:cNvSpPr>
          <p:nvPr>
            <p:ph sz="half" idx="2"/>
          </p:nvPr>
        </p:nvSpPr>
        <p:spPr>
          <a:xfrm>
            <a:off x="1065768" y="4224896"/>
            <a:ext cx="9417987" cy="7675743"/>
          </a:xfrm>
        </p:spPr>
        <p:txBody>
          <a:bodyPr/>
          <a:lstStyle>
            <a:lvl1pPr>
              <a:defRPr sz="5200"/>
            </a:lvl1pPr>
            <a:lvl2pPr>
              <a:defRPr sz="4300"/>
            </a:lvl2pPr>
            <a:lvl3pPr>
              <a:defRPr sz="3900"/>
            </a:lvl3pPr>
            <a:lvl4pPr>
              <a:defRPr sz="3500"/>
            </a:lvl4pPr>
            <a:lvl5pPr>
              <a:defRPr sz="3500"/>
            </a:lvl5pPr>
            <a:lvl6pPr>
              <a:defRPr sz="3500"/>
            </a:lvl6pPr>
            <a:lvl7pPr>
              <a:defRPr sz="3500"/>
            </a:lvl7pPr>
            <a:lvl8pPr>
              <a:defRPr sz="3500"/>
            </a:lvl8pPr>
            <a:lvl9pPr>
              <a:defRPr sz="3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0827910" y="2982099"/>
            <a:ext cx="9421686" cy="1242797"/>
          </a:xfrm>
        </p:spPr>
        <p:txBody>
          <a:bodyPr anchor="b"/>
          <a:lstStyle>
            <a:lvl1pPr marL="0" indent="0">
              <a:buNone/>
              <a:defRPr sz="5200" b="1"/>
            </a:lvl1pPr>
            <a:lvl2pPr marL="989609" indent="0">
              <a:buNone/>
              <a:defRPr sz="4300" b="1"/>
            </a:lvl2pPr>
            <a:lvl3pPr marL="1979219" indent="0">
              <a:buNone/>
              <a:defRPr sz="3900" b="1"/>
            </a:lvl3pPr>
            <a:lvl4pPr marL="2968828" indent="0">
              <a:buNone/>
              <a:defRPr sz="3500" b="1"/>
            </a:lvl4pPr>
            <a:lvl5pPr marL="3958438" indent="0">
              <a:buNone/>
              <a:defRPr sz="3500" b="1"/>
            </a:lvl5pPr>
            <a:lvl6pPr marL="4948047" indent="0">
              <a:buNone/>
              <a:defRPr sz="3500" b="1"/>
            </a:lvl6pPr>
            <a:lvl7pPr marL="5937656" indent="0">
              <a:buNone/>
              <a:defRPr sz="3500" b="1"/>
            </a:lvl7pPr>
            <a:lvl8pPr marL="6927266" indent="0">
              <a:buNone/>
              <a:defRPr sz="3500" b="1"/>
            </a:lvl8pPr>
            <a:lvl9pPr marL="7916875" indent="0">
              <a:buNone/>
              <a:defRPr sz="3500" b="1"/>
            </a:lvl9pPr>
          </a:lstStyle>
          <a:p>
            <a:pPr lvl="0"/>
            <a:r>
              <a:rPr lang="en-US"/>
              <a:t>Click to edit Master text styles</a:t>
            </a:r>
          </a:p>
        </p:txBody>
      </p:sp>
      <p:sp>
        <p:nvSpPr>
          <p:cNvPr id="6" name="Content Placeholder 5"/>
          <p:cNvSpPr>
            <a:spLocks noGrp="1"/>
          </p:cNvSpPr>
          <p:nvPr>
            <p:ph sz="quarter" idx="4"/>
          </p:nvPr>
        </p:nvSpPr>
        <p:spPr>
          <a:xfrm>
            <a:off x="10827910" y="4224896"/>
            <a:ext cx="9421686" cy="7675743"/>
          </a:xfrm>
        </p:spPr>
        <p:txBody>
          <a:bodyPr/>
          <a:lstStyle>
            <a:lvl1pPr>
              <a:defRPr sz="5200"/>
            </a:lvl1pPr>
            <a:lvl2pPr>
              <a:defRPr sz="4300"/>
            </a:lvl2pPr>
            <a:lvl3pPr>
              <a:defRPr sz="3900"/>
            </a:lvl3pPr>
            <a:lvl4pPr>
              <a:defRPr sz="3500"/>
            </a:lvl4pPr>
            <a:lvl5pPr>
              <a:defRPr sz="3500"/>
            </a:lvl5pPr>
            <a:lvl6pPr>
              <a:defRPr sz="3500"/>
            </a:lvl6pPr>
            <a:lvl7pPr>
              <a:defRPr sz="3500"/>
            </a:lvl7pPr>
            <a:lvl8pPr>
              <a:defRPr sz="3500"/>
            </a:lvl8pPr>
            <a:lvl9pPr>
              <a:defRPr sz="3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619976B-D4AB-1E4C-B38E-D0AADA5FCB3C}" type="datetimeFigureOut">
              <a:rPr lang="en-US" smtClean="0"/>
              <a:t>5/15/2024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16D943-2B8B-6E40-82FC-356309674730}" type="slidenum">
              <a:rPr lang="en-US" smtClean="0"/>
              <a:t>‹#›</a:t>
            </a:fld>
            <a:endParaRPr lang="en-US"/>
          </a:p>
        </p:txBody>
      </p:sp>
    </p:spTree>
    <p:extLst>
      <p:ext uri="{BB962C8B-B14F-4D97-AF65-F5344CB8AC3E}">
        <p14:creationId xmlns:p14="http://schemas.microsoft.com/office/powerpoint/2010/main" val="1488652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619976B-D4AB-1E4C-B38E-D0AADA5FCB3C}" type="datetimeFigureOut">
              <a:rPr lang="en-US" smtClean="0"/>
              <a:t>5/15/2024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16D943-2B8B-6E40-82FC-356309674730}" type="slidenum">
              <a:rPr lang="en-US" smtClean="0"/>
              <a:t>‹#›</a:t>
            </a:fld>
            <a:endParaRPr lang="en-US"/>
          </a:p>
        </p:txBody>
      </p:sp>
    </p:spTree>
    <p:extLst>
      <p:ext uri="{BB962C8B-B14F-4D97-AF65-F5344CB8AC3E}">
        <p14:creationId xmlns:p14="http://schemas.microsoft.com/office/powerpoint/2010/main" val="857656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19976B-D4AB-1E4C-B38E-D0AADA5FCB3C}" type="datetimeFigureOut">
              <a:rPr lang="en-US" smtClean="0"/>
              <a:t>5/15/2024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16D943-2B8B-6E40-82FC-356309674730}" type="slidenum">
              <a:rPr lang="en-US" smtClean="0"/>
              <a:t>‹#›</a:t>
            </a:fld>
            <a:endParaRPr lang="en-US"/>
          </a:p>
        </p:txBody>
      </p:sp>
    </p:spTree>
    <p:extLst>
      <p:ext uri="{BB962C8B-B14F-4D97-AF65-F5344CB8AC3E}">
        <p14:creationId xmlns:p14="http://schemas.microsoft.com/office/powerpoint/2010/main" val="3462319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5769" y="530425"/>
            <a:ext cx="7012608" cy="2257390"/>
          </a:xfrm>
        </p:spPr>
        <p:txBody>
          <a:bodyPr anchor="b"/>
          <a:lstStyle>
            <a:lvl1pPr algn="l">
              <a:defRPr sz="4300" b="1"/>
            </a:lvl1pPr>
          </a:lstStyle>
          <a:p>
            <a:r>
              <a:rPr lang="en-US"/>
              <a:t>Click to edit Master title style</a:t>
            </a:r>
          </a:p>
        </p:txBody>
      </p:sp>
      <p:sp>
        <p:nvSpPr>
          <p:cNvPr id="3" name="Content Placeholder 2"/>
          <p:cNvSpPr>
            <a:spLocks noGrp="1"/>
          </p:cNvSpPr>
          <p:nvPr>
            <p:ph idx="1"/>
          </p:nvPr>
        </p:nvSpPr>
        <p:spPr>
          <a:xfrm>
            <a:off x="8333715" y="530426"/>
            <a:ext cx="11915880" cy="11370214"/>
          </a:xfrm>
        </p:spPr>
        <p:txBody>
          <a:bodyPr/>
          <a:lstStyle>
            <a:lvl1pPr>
              <a:defRPr sz="6900"/>
            </a:lvl1pPr>
            <a:lvl2pPr>
              <a:defRPr sz="6100"/>
            </a:lvl2pPr>
            <a:lvl3pPr>
              <a:defRPr sz="5200"/>
            </a:lvl3pPr>
            <a:lvl4pPr>
              <a:defRPr sz="4300"/>
            </a:lvl4pPr>
            <a:lvl5pPr>
              <a:defRPr sz="4300"/>
            </a:lvl5pPr>
            <a:lvl6pPr>
              <a:defRPr sz="4300"/>
            </a:lvl6pPr>
            <a:lvl7pPr>
              <a:defRPr sz="4300"/>
            </a:lvl7pPr>
            <a:lvl8pPr>
              <a:defRPr sz="4300"/>
            </a:lvl8pPr>
            <a:lvl9pPr>
              <a:defRPr sz="4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65769" y="2787816"/>
            <a:ext cx="7012608" cy="9112824"/>
          </a:xfrm>
        </p:spPr>
        <p:txBody>
          <a:bodyPr/>
          <a:lstStyle>
            <a:lvl1pPr marL="0" indent="0">
              <a:buNone/>
              <a:defRPr sz="3000"/>
            </a:lvl1pPr>
            <a:lvl2pPr marL="989609" indent="0">
              <a:buNone/>
              <a:defRPr sz="2600"/>
            </a:lvl2pPr>
            <a:lvl3pPr marL="1979219" indent="0">
              <a:buNone/>
              <a:defRPr sz="2200"/>
            </a:lvl3pPr>
            <a:lvl4pPr marL="2968828" indent="0">
              <a:buNone/>
              <a:defRPr sz="1900"/>
            </a:lvl4pPr>
            <a:lvl5pPr marL="3958438" indent="0">
              <a:buNone/>
              <a:defRPr sz="1900"/>
            </a:lvl5pPr>
            <a:lvl6pPr marL="4948047" indent="0">
              <a:buNone/>
              <a:defRPr sz="1900"/>
            </a:lvl6pPr>
            <a:lvl7pPr marL="5937656" indent="0">
              <a:buNone/>
              <a:defRPr sz="1900"/>
            </a:lvl7pPr>
            <a:lvl8pPr marL="6927266" indent="0">
              <a:buNone/>
              <a:defRPr sz="1900"/>
            </a:lvl8pPr>
            <a:lvl9pPr marL="7916875" indent="0">
              <a:buNone/>
              <a:defRPr sz="1900"/>
            </a:lvl9pPr>
          </a:lstStyle>
          <a:p>
            <a:pPr lvl="0"/>
            <a:r>
              <a:rPr lang="en-US"/>
              <a:t>Click to edit Master text styles</a:t>
            </a:r>
          </a:p>
        </p:txBody>
      </p:sp>
      <p:sp>
        <p:nvSpPr>
          <p:cNvPr id="5" name="Date Placeholder 4"/>
          <p:cNvSpPr>
            <a:spLocks noGrp="1"/>
          </p:cNvSpPr>
          <p:nvPr>
            <p:ph type="dt" sz="half" idx="10"/>
          </p:nvPr>
        </p:nvSpPr>
        <p:spPr/>
        <p:txBody>
          <a:bodyPr/>
          <a:lstStyle/>
          <a:p>
            <a:fld id="{D619976B-D4AB-1E4C-B38E-D0AADA5FCB3C}" type="datetimeFigureOut">
              <a:rPr lang="en-US" smtClean="0"/>
              <a:t>5/15/2024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16D943-2B8B-6E40-82FC-356309674730}" type="slidenum">
              <a:rPr lang="en-US" smtClean="0"/>
              <a:t>‹#›</a:t>
            </a:fld>
            <a:endParaRPr lang="en-US"/>
          </a:p>
        </p:txBody>
      </p:sp>
    </p:spTree>
    <p:extLst>
      <p:ext uri="{BB962C8B-B14F-4D97-AF65-F5344CB8AC3E}">
        <p14:creationId xmlns:p14="http://schemas.microsoft.com/office/powerpoint/2010/main" val="1474490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77960" y="9325610"/>
            <a:ext cx="12789218" cy="1100941"/>
          </a:xfrm>
        </p:spPr>
        <p:txBody>
          <a:bodyPr anchor="b"/>
          <a:lstStyle>
            <a:lvl1pPr algn="l">
              <a:defRPr sz="4300" b="1"/>
            </a:lvl1pPr>
          </a:lstStyle>
          <a:p>
            <a:r>
              <a:rPr lang="en-US"/>
              <a:t>Click to edit Master title style</a:t>
            </a:r>
          </a:p>
        </p:txBody>
      </p:sp>
      <p:sp>
        <p:nvSpPr>
          <p:cNvPr id="3" name="Picture Placeholder 2"/>
          <p:cNvSpPr>
            <a:spLocks noGrp="1"/>
          </p:cNvSpPr>
          <p:nvPr>
            <p:ph type="pic" idx="1"/>
          </p:nvPr>
        </p:nvSpPr>
        <p:spPr>
          <a:xfrm>
            <a:off x="4177960" y="1190372"/>
            <a:ext cx="12789218" cy="7993380"/>
          </a:xfrm>
        </p:spPr>
        <p:txBody>
          <a:bodyPr/>
          <a:lstStyle>
            <a:lvl1pPr marL="0" indent="0">
              <a:buNone/>
              <a:defRPr sz="6900"/>
            </a:lvl1pPr>
            <a:lvl2pPr marL="989609" indent="0">
              <a:buNone/>
              <a:defRPr sz="6100"/>
            </a:lvl2pPr>
            <a:lvl3pPr marL="1979219" indent="0">
              <a:buNone/>
              <a:defRPr sz="5200"/>
            </a:lvl3pPr>
            <a:lvl4pPr marL="2968828" indent="0">
              <a:buNone/>
              <a:defRPr sz="4300"/>
            </a:lvl4pPr>
            <a:lvl5pPr marL="3958438" indent="0">
              <a:buNone/>
              <a:defRPr sz="4300"/>
            </a:lvl5pPr>
            <a:lvl6pPr marL="4948047" indent="0">
              <a:buNone/>
              <a:defRPr sz="4300"/>
            </a:lvl6pPr>
            <a:lvl7pPr marL="5937656" indent="0">
              <a:buNone/>
              <a:defRPr sz="4300"/>
            </a:lvl7pPr>
            <a:lvl8pPr marL="6927266" indent="0">
              <a:buNone/>
              <a:defRPr sz="4300"/>
            </a:lvl8pPr>
            <a:lvl9pPr marL="7916875" indent="0">
              <a:buNone/>
              <a:defRPr sz="4300"/>
            </a:lvl9pPr>
          </a:lstStyle>
          <a:p>
            <a:endParaRPr lang="en-US"/>
          </a:p>
        </p:txBody>
      </p:sp>
      <p:sp>
        <p:nvSpPr>
          <p:cNvPr id="4" name="Text Placeholder 3"/>
          <p:cNvSpPr>
            <a:spLocks noGrp="1"/>
          </p:cNvSpPr>
          <p:nvPr>
            <p:ph type="body" sz="half" idx="2"/>
          </p:nvPr>
        </p:nvSpPr>
        <p:spPr>
          <a:xfrm>
            <a:off x="4177960" y="10426551"/>
            <a:ext cx="12789218" cy="1563519"/>
          </a:xfrm>
        </p:spPr>
        <p:txBody>
          <a:bodyPr/>
          <a:lstStyle>
            <a:lvl1pPr marL="0" indent="0">
              <a:buNone/>
              <a:defRPr sz="3000"/>
            </a:lvl1pPr>
            <a:lvl2pPr marL="989609" indent="0">
              <a:buNone/>
              <a:defRPr sz="2600"/>
            </a:lvl2pPr>
            <a:lvl3pPr marL="1979219" indent="0">
              <a:buNone/>
              <a:defRPr sz="2200"/>
            </a:lvl3pPr>
            <a:lvl4pPr marL="2968828" indent="0">
              <a:buNone/>
              <a:defRPr sz="1900"/>
            </a:lvl4pPr>
            <a:lvl5pPr marL="3958438" indent="0">
              <a:buNone/>
              <a:defRPr sz="1900"/>
            </a:lvl5pPr>
            <a:lvl6pPr marL="4948047" indent="0">
              <a:buNone/>
              <a:defRPr sz="1900"/>
            </a:lvl6pPr>
            <a:lvl7pPr marL="5937656" indent="0">
              <a:buNone/>
              <a:defRPr sz="1900"/>
            </a:lvl7pPr>
            <a:lvl8pPr marL="6927266" indent="0">
              <a:buNone/>
              <a:defRPr sz="1900"/>
            </a:lvl8pPr>
            <a:lvl9pPr marL="7916875" indent="0">
              <a:buNone/>
              <a:defRPr sz="1900"/>
            </a:lvl9pPr>
          </a:lstStyle>
          <a:p>
            <a:pPr lvl="0"/>
            <a:r>
              <a:rPr lang="en-US"/>
              <a:t>Click to edit Master text styles</a:t>
            </a:r>
          </a:p>
        </p:txBody>
      </p:sp>
      <p:sp>
        <p:nvSpPr>
          <p:cNvPr id="5" name="Date Placeholder 4"/>
          <p:cNvSpPr>
            <a:spLocks noGrp="1"/>
          </p:cNvSpPr>
          <p:nvPr>
            <p:ph type="dt" sz="half" idx="10"/>
          </p:nvPr>
        </p:nvSpPr>
        <p:spPr/>
        <p:txBody>
          <a:bodyPr/>
          <a:lstStyle/>
          <a:p>
            <a:fld id="{D619976B-D4AB-1E4C-B38E-D0AADA5FCB3C}" type="datetimeFigureOut">
              <a:rPr lang="en-US" smtClean="0"/>
              <a:t>5/15/2024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16D943-2B8B-6E40-82FC-356309674730}" type="slidenum">
              <a:rPr lang="en-US" smtClean="0"/>
              <a:t>‹#›</a:t>
            </a:fld>
            <a:endParaRPr lang="en-US"/>
          </a:p>
        </p:txBody>
      </p:sp>
    </p:spTree>
    <p:extLst>
      <p:ext uri="{BB962C8B-B14F-4D97-AF65-F5344CB8AC3E}">
        <p14:creationId xmlns:p14="http://schemas.microsoft.com/office/powerpoint/2010/main" val="2630117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215913"/>
            <a:ext cx="21315363" cy="1767658"/>
          </a:xfrm>
          <a:prstGeom prst="rect">
            <a:avLst/>
          </a:prstGeom>
        </p:spPr>
        <p:txBody>
          <a:bodyPr vert="horz" lIns="197922" tIns="98961" rIns="197922" bIns="98961" rtlCol="0" anchor="ctr">
            <a:normAutofit/>
          </a:bodyPr>
          <a:lstStyle/>
          <a:p>
            <a:r>
              <a:rPr lang="en-US" dirty="0"/>
              <a:t>Click to edit Master title style</a:t>
            </a:r>
          </a:p>
        </p:txBody>
      </p:sp>
      <p:sp>
        <p:nvSpPr>
          <p:cNvPr id="3" name="Text Placeholder 2"/>
          <p:cNvSpPr>
            <a:spLocks noGrp="1"/>
          </p:cNvSpPr>
          <p:nvPr>
            <p:ph type="body" idx="1"/>
          </p:nvPr>
        </p:nvSpPr>
        <p:spPr>
          <a:xfrm>
            <a:off x="1065768" y="3108538"/>
            <a:ext cx="19183827" cy="8792102"/>
          </a:xfrm>
          <a:prstGeom prst="rect">
            <a:avLst/>
          </a:prstGeom>
        </p:spPr>
        <p:txBody>
          <a:bodyPr vert="horz" lIns="197922" tIns="98961" rIns="197922" bIns="98961"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65768" y="12347799"/>
            <a:ext cx="4973585" cy="709289"/>
          </a:xfrm>
          <a:prstGeom prst="rect">
            <a:avLst/>
          </a:prstGeom>
        </p:spPr>
        <p:txBody>
          <a:bodyPr vert="horz" lIns="197922" tIns="98961" rIns="197922" bIns="98961" rtlCol="0" anchor="ctr"/>
          <a:lstStyle>
            <a:lvl1pPr algn="l">
              <a:defRPr sz="2600">
                <a:solidFill>
                  <a:schemeClr val="tx1">
                    <a:tint val="75000"/>
                  </a:schemeClr>
                </a:solidFill>
              </a:defRPr>
            </a:lvl1pPr>
          </a:lstStyle>
          <a:p>
            <a:fld id="{D619976B-D4AB-1E4C-B38E-D0AADA5FCB3C}" type="datetimeFigureOut">
              <a:rPr lang="en-US" smtClean="0"/>
              <a:t>5/15/2024</a:t>
            </a:fld>
            <a:endParaRPr lang="en-US"/>
          </a:p>
        </p:txBody>
      </p:sp>
      <p:sp>
        <p:nvSpPr>
          <p:cNvPr id="5" name="Footer Placeholder 4"/>
          <p:cNvSpPr>
            <a:spLocks noGrp="1"/>
          </p:cNvSpPr>
          <p:nvPr>
            <p:ph type="ftr" sz="quarter" idx="3"/>
          </p:nvPr>
        </p:nvSpPr>
        <p:spPr>
          <a:xfrm>
            <a:off x="7282749" y="12347799"/>
            <a:ext cx="6749865" cy="709289"/>
          </a:xfrm>
          <a:prstGeom prst="rect">
            <a:avLst/>
          </a:prstGeom>
        </p:spPr>
        <p:txBody>
          <a:bodyPr vert="horz" lIns="197922" tIns="98961" rIns="197922" bIns="98961" rtlCol="0" anchor="ctr"/>
          <a:lstStyle>
            <a:lvl1pPr algn="ctr">
              <a:defRPr sz="2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5276010" y="12347799"/>
            <a:ext cx="4973585" cy="709289"/>
          </a:xfrm>
          <a:prstGeom prst="rect">
            <a:avLst/>
          </a:prstGeom>
        </p:spPr>
        <p:txBody>
          <a:bodyPr vert="horz" lIns="197922" tIns="98961" rIns="197922" bIns="98961" rtlCol="0" anchor="ctr"/>
          <a:lstStyle>
            <a:lvl1pPr algn="r">
              <a:defRPr sz="2600">
                <a:solidFill>
                  <a:schemeClr val="tx1">
                    <a:tint val="75000"/>
                  </a:schemeClr>
                </a:solidFill>
              </a:defRPr>
            </a:lvl1pPr>
          </a:lstStyle>
          <a:p>
            <a:fld id="{5216D943-2B8B-6E40-82FC-356309674730}" type="slidenum">
              <a:rPr lang="en-US" smtClean="0"/>
              <a:t>‹#›</a:t>
            </a:fld>
            <a:endParaRPr lang="en-US"/>
          </a:p>
        </p:txBody>
      </p:sp>
      <p:pic>
        <p:nvPicPr>
          <p:cNvPr id="7" name="Picture 6" descr="Dai Nam [PPT] Template 10.png">
            <a:extLst>
              <a:ext uri="{FF2B5EF4-FFF2-40B4-BE49-F238E27FC236}">
                <a16:creationId xmlns:a16="http://schemas.microsoft.com/office/drawing/2014/main" id="{D3E61C71-BCF7-D001-8FA8-E11B15E2FE1A}"/>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330575" y="354639"/>
            <a:ext cx="1796203" cy="1628932"/>
          </a:xfrm>
          <a:prstGeom prst="rect">
            <a:avLst/>
          </a:prstGeom>
        </p:spPr>
      </p:pic>
      <p:pic>
        <p:nvPicPr>
          <p:cNvPr id="8" name="Picture 7" descr="Dai Nam [PPT] Template 05.png">
            <a:extLst>
              <a:ext uri="{FF2B5EF4-FFF2-40B4-BE49-F238E27FC236}">
                <a16:creationId xmlns:a16="http://schemas.microsoft.com/office/drawing/2014/main" id="{5AF84EEB-6D0D-C645-194A-C1DBE9D430F1}"/>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12314189"/>
            <a:ext cx="21315363" cy="1010957"/>
          </a:xfrm>
          <a:prstGeom prst="rect">
            <a:avLst/>
          </a:prstGeom>
        </p:spPr>
      </p:pic>
      <p:sp>
        <p:nvSpPr>
          <p:cNvPr id="10" name="TextBox 9">
            <a:extLst>
              <a:ext uri="{FF2B5EF4-FFF2-40B4-BE49-F238E27FC236}">
                <a16:creationId xmlns:a16="http://schemas.microsoft.com/office/drawing/2014/main" id="{FD68D644-42E3-6F2C-CD8F-BC5A5AA47DDE}"/>
              </a:ext>
            </a:extLst>
          </p:cNvPr>
          <p:cNvSpPr txBox="1"/>
          <p:nvPr userDrawn="1"/>
        </p:nvSpPr>
        <p:spPr>
          <a:xfrm>
            <a:off x="15789623" y="12558057"/>
            <a:ext cx="3946358" cy="523220"/>
          </a:xfrm>
          <a:prstGeom prst="rect">
            <a:avLst/>
          </a:prstGeom>
          <a:noFill/>
        </p:spPr>
        <p:txBody>
          <a:bodyPr wrap="square">
            <a:spAutoFit/>
          </a:bodyPr>
          <a:lstStyle/>
          <a:p>
            <a:pPr algn="r"/>
            <a:r>
              <a:rPr lang="en-US" sz="2800" dirty="0">
                <a:solidFill>
                  <a:schemeClr val="bg1"/>
                </a:solidFill>
                <a:latin typeface="Arial"/>
                <a:cs typeface="Arial"/>
              </a:rPr>
              <a:t>Slide: </a:t>
            </a:r>
            <a:r>
              <a:rPr lang="en-US" sz="2800" dirty="0" err="1">
                <a:solidFill>
                  <a:schemeClr val="bg1"/>
                </a:solidFill>
                <a:latin typeface="Arial"/>
                <a:cs typeface="Arial"/>
              </a:rPr>
              <a:t>số</a:t>
            </a:r>
            <a:r>
              <a:rPr lang="en-US" sz="2800" dirty="0">
                <a:solidFill>
                  <a:schemeClr val="bg1"/>
                </a:solidFill>
                <a:latin typeface="Arial"/>
                <a:cs typeface="Arial"/>
              </a:rPr>
              <a:t>….</a:t>
            </a:r>
          </a:p>
        </p:txBody>
      </p:sp>
    </p:spTree>
    <p:extLst>
      <p:ext uri="{BB962C8B-B14F-4D97-AF65-F5344CB8AC3E}">
        <p14:creationId xmlns:p14="http://schemas.microsoft.com/office/powerpoint/2010/main" val="42848853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89609" rtl="0" eaLnBrk="1" latinLnBrk="0" hangingPunct="1">
        <a:spcBef>
          <a:spcPct val="0"/>
        </a:spcBef>
        <a:buNone/>
        <a:defRPr sz="9500" kern="1200">
          <a:solidFill>
            <a:schemeClr val="tx1"/>
          </a:solidFill>
          <a:latin typeface="+mj-lt"/>
          <a:ea typeface="+mj-ea"/>
          <a:cs typeface="+mj-cs"/>
        </a:defRPr>
      </a:lvl1pPr>
    </p:titleStyle>
    <p:bodyStyle>
      <a:lvl1pPr marL="742207" indent="-742207" algn="l" defTabSz="989609" rtl="0" eaLnBrk="1" latinLnBrk="0" hangingPunct="1">
        <a:spcBef>
          <a:spcPct val="20000"/>
        </a:spcBef>
        <a:buFont typeface="Arial"/>
        <a:buChar char="•"/>
        <a:defRPr sz="6900" kern="1200">
          <a:solidFill>
            <a:schemeClr val="tx1"/>
          </a:solidFill>
          <a:latin typeface="+mn-lt"/>
          <a:ea typeface="+mn-ea"/>
          <a:cs typeface="+mn-cs"/>
        </a:defRPr>
      </a:lvl1pPr>
      <a:lvl2pPr marL="1608115" indent="-618506" algn="l" defTabSz="989609" rtl="0" eaLnBrk="1" latinLnBrk="0" hangingPunct="1">
        <a:spcBef>
          <a:spcPct val="20000"/>
        </a:spcBef>
        <a:buFont typeface="Arial"/>
        <a:buChar char="–"/>
        <a:defRPr sz="6100" kern="1200">
          <a:solidFill>
            <a:schemeClr val="tx1"/>
          </a:solidFill>
          <a:latin typeface="+mn-lt"/>
          <a:ea typeface="+mn-ea"/>
          <a:cs typeface="+mn-cs"/>
        </a:defRPr>
      </a:lvl2pPr>
      <a:lvl3pPr marL="2474024" indent="-494805" algn="l" defTabSz="989609" rtl="0" eaLnBrk="1" latinLnBrk="0" hangingPunct="1">
        <a:spcBef>
          <a:spcPct val="20000"/>
        </a:spcBef>
        <a:buFont typeface="Arial"/>
        <a:buChar char="•"/>
        <a:defRPr sz="5200" kern="1200">
          <a:solidFill>
            <a:schemeClr val="tx1"/>
          </a:solidFill>
          <a:latin typeface="+mn-lt"/>
          <a:ea typeface="+mn-ea"/>
          <a:cs typeface="+mn-cs"/>
        </a:defRPr>
      </a:lvl3pPr>
      <a:lvl4pPr marL="3463633" indent="-494805" algn="l" defTabSz="989609" rtl="0" eaLnBrk="1" latinLnBrk="0" hangingPunct="1">
        <a:spcBef>
          <a:spcPct val="20000"/>
        </a:spcBef>
        <a:buFont typeface="Arial"/>
        <a:buChar char="–"/>
        <a:defRPr sz="4300" kern="1200">
          <a:solidFill>
            <a:schemeClr val="tx1"/>
          </a:solidFill>
          <a:latin typeface="+mn-lt"/>
          <a:ea typeface="+mn-ea"/>
          <a:cs typeface="+mn-cs"/>
        </a:defRPr>
      </a:lvl4pPr>
      <a:lvl5pPr marL="4453242" indent="-494805" algn="l" defTabSz="989609" rtl="0" eaLnBrk="1" latinLnBrk="0" hangingPunct="1">
        <a:spcBef>
          <a:spcPct val="20000"/>
        </a:spcBef>
        <a:buFont typeface="Arial"/>
        <a:buChar char="»"/>
        <a:defRPr sz="4300" kern="1200">
          <a:solidFill>
            <a:schemeClr val="tx1"/>
          </a:solidFill>
          <a:latin typeface="+mn-lt"/>
          <a:ea typeface="+mn-ea"/>
          <a:cs typeface="+mn-cs"/>
        </a:defRPr>
      </a:lvl5pPr>
      <a:lvl6pPr marL="5442852" indent="-494805" algn="l" defTabSz="989609" rtl="0" eaLnBrk="1" latinLnBrk="0" hangingPunct="1">
        <a:spcBef>
          <a:spcPct val="20000"/>
        </a:spcBef>
        <a:buFont typeface="Arial"/>
        <a:buChar char="•"/>
        <a:defRPr sz="4300" kern="1200">
          <a:solidFill>
            <a:schemeClr val="tx1"/>
          </a:solidFill>
          <a:latin typeface="+mn-lt"/>
          <a:ea typeface="+mn-ea"/>
          <a:cs typeface="+mn-cs"/>
        </a:defRPr>
      </a:lvl6pPr>
      <a:lvl7pPr marL="6432461" indent="-494805" algn="l" defTabSz="989609" rtl="0" eaLnBrk="1" latinLnBrk="0" hangingPunct="1">
        <a:spcBef>
          <a:spcPct val="20000"/>
        </a:spcBef>
        <a:buFont typeface="Arial"/>
        <a:buChar char="•"/>
        <a:defRPr sz="4300" kern="1200">
          <a:solidFill>
            <a:schemeClr val="tx1"/>
          </a:solidFill>
          <a:latin typeface="+mn-lt"/>
          <a:ea typeface="+mn-ea"/>
          <a:cs typeface="+mn-cs"/>
        </a:defRPr>
      </a:lvl7pPr>
      <a:lvl8pPr marL="7422071" indent="-494805" algn="l" defTabSz="989609" rtl="0" eaLnBrk="1" latinLnBrk="0" hangingPunct="1">
        <a:spcBef>
          <a:spcPct val="20000"/>
        </a:spcBef>
        <a:buFont typeface="Arial"/>
        <a:buChar char="•"/>
        <a:defRPr sz="4300" kern="1200">
          <a:solidFill>
            <a:schemeClr val="tx1"/>
          </a:solidFill>
          <a:latin typeface="+mn-lt"/>
          <a:ea typeface="+mn-ea"/>
          <a:cs typeface="+mn-cs"/>
        </a:defRPr>
      </a:lvl8pPr>
      <a:lvl9pPr marL="8411680" indent="-494805" algn="l" defTabSz="989609" rtl="0" eaLnBrk="1" latinLnBrk="0" hangingPunct="1">
        <a:spcBef>
          <a:spcPct val="20000"/>
        </a:spcBef>
        <a:buFont typeface="Arial"/>
        <a:buChar char="•"/>
        <a:defRPr sz="4300" kern="1200">
          <a:solidFill>
            <a:schemeClr val="tx1"/>
          </a:solidFill>
          <a:latin typeface="+mn-lt"/>
          <a:ea typeface="+mn-ea"/>
          <a:cs typeface="+mn-cs"/>
        </a:defRPr>
      </a:lvl9pPr>
    </p:bodyStyle>
    <p:otherStyle>
      <a:defPPr>
        <a:defRPr lang="en-US"/>
      </a:defPPr>
      <a:lvl1pPr marL="0" algn="l" defTabSz="989609" rtl="0" eaLnBrk="1" latinLnBrk="0" hangingPunct="1">
        <a:defRPr sz="3900" kern="1200">
          <a:solidFill>
            <a:schemeClr val="tx1"/>
          </a:solidFill>
          <a:latin typeface="+mn-lt"/>
          <a:ea typeface="+mn-ea"/>
          <a:cs typeface="+mn-cs"/>
        </a:defRPr>
      </a:lvl1pPr>
      <a:lvl2pPr marL="989609" algn="l" defTabSz="989609" rtl="0" eaLnBrk="1" latinLnBrk="0" hangingPunct="1">
        <a:defRPr sz="3900" kern="1200">
          <a:solidFill>
            <a:schemeClr val="tx1"/>
          </a:solidFill>
          <a:latin typeface="+mn-lt"/>
          <a:ea typeface="+mn-ea"/>
          <a:cs typeface="+mn-cs"/>
        </a:defRPr>
      </a:lvl2pPr>
      <a:lvl3pPr marL="1979219" algn="l" defTabSz="989609" rtl="0" eaLnBrk="1" latinLnBrk="0" hangingPunct="1">
        <a:defRPr sz="3900" kern="1200">
          <a:solidFill>
            <a:schemeClr val="tx1"/>
          </a:solidFill>
          <a:latin typeface="+mn-lt"/>
          <a:ea typeface="+mn-ea"/>
          <a:cs typeface="+mn-cs"/>
        </a:defRPr>
      </a:lvl3pPr>
      <a:lvl4pPr marL="2968828" algn="l" defTabSz="989609" rtl="0" eaLnBrk="1" latinLnBrk="0" hangingPunct="1">
        <a:defRPr sz="3900" kern="1200">
          <a:solidFill>
            <a:schemeClr val="tx1"/>
          </a:solidFill>
          <a:latin typeface="+mn-lt"/>
          <a:ea typeface="+mn-ea"/>
          <a:cs typeface="+mn-cs"/>
        </a:defRPr>
      </a:lvl4pPr>
      <a:lvl5pPr marL="3958438" algn="l" defTabSz="989609" rtl="0" eaLnBrk="1" latinLnBrk="0" hangingPunct="1">
        <a:defRPr sz="3900" kern="1200">
          <a:solidFill>
            <a:schemeClr val="tx1"/>
          </a:solidFill>
          <a:latin typeface="+mn-lt"/>
          <a:ea typeface="+mn-ea"/>
          <a:cs typeface="+mn-cs"/>
        </a:defRPr>
      </a:lvl5pPr>
      <a:lvl6pPr marL="4948047" algn="l" defTabSz="989609" rtl="0" eaLnBrk="1" latinLnBrk="0" hangingPunct="1">
        <a:defRPr sz="3900" kern="1200">
          <a:solidFill>
            <a:schemeClr val="tx1"/>
          </a:solidFill>
          <a:latin typeface="+mn-lt"/>
          <a:ea typeface="+mn-ea"/>
          <a:cs typeface="+mn-cs"/>
        </a:defRPr>
      </a:lvl6pPr>
      <a:lvl7pPr marL="5937656" algn="l" defTabSz="989609" rtl="0" eaLnBrk="1" latinLnBrk="0" hangingPunct="1">
        <a:defRPr sz="3900" kern="1200">
          <a:solidFill>
            <a:schemeClr val="tx1"/>
          </a:solidFill>
          <a:latin typeface="+mn-lt"/>
          <a:ea typeface="+mn-ea"/>
          <a:cs typeface="+mn-cs"/>
        </a:defRPr>
      </a:lvl7pPr>
      <a:lvl8pPr marL="6927266" algn="l" defTabSz="989609" rtl="0" eaLnBrk="1" latinLnBrk="0" hangingPunct="1">
        <a:defRPr sz="3900" kern="1200">
          <a:solidFill>
            <a:schemeClr val="tx1"/>
          </a:solidFill>
          <a:latin typeface="+mn-lt"/>
          <a:ea typeface="+mn-ea"/>
          <a:cs typeface="+mn-cs"/>
        </a:defRPr>
      </a:lvl8pPr>
      <a:lvl9pPr marL="7916875" algn="l" defTabSz="989609" rtl="0" eaLnBrk="1" latinLnBrk="0" hangingPunct="1">
        <a:defRPr sz="3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ai Nam [PPT] Template 0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4" y="0"/>
            <a:ext cx="21310809" cy="13322300"/>
          </a:xfrm>
          <a:prstGeom prst="rect">
            <a:avLst/>
          </a:prstGeom>
        </p:spPr>
      </p:pic>
      <p:pic>
        <p:nvPicPr>
          <p:cNvPr id="3" name="Picture 2" descr="Dai Nam [PPT] Template 0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2311343"/>
            <a:ext cx="21315363" cy="1010957"/>
          </a:xfrm>
          <a:prstGeom prst="rect">
            <a:avLst/>
          </a:prstGeom>
        </p:spPr>
      </p:pic>
      <p:pic>
        <p:nvPicPr>
          <p:cNvPr id="4" name="Picture 3" descr="Dai Nam [PPT] Template 02.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6941235" cy="13322300"/>
          </a:xfrm>
          <a:prstGeom prst="rect">
            <a:avLst/>
          </a:prstGeom>
        </p:spPr>
      </p:pic>
      <p:pic>
        <p:nvPicPr>
          <p:cNvPr id="6" name="Picture 5" descr="Dai Nam [PPT] Template 03.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533400"/>
            <a:ext cx="6108192" cy="12234672"/>
          </a:xfrm>
          <a:prstGeom prst="rect">
            <a:avLst/>
          </a:prstGeom>
        </p:spPr>
      </p:pic>
      <p:pic>
        <p:nvPicPr>
          <p:cNvPr id="7" name="Picture 6" descr="Dai Nam [PPT] Template 04.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263093" y="1196721"/>
            <a:ext cx="3422715" cy="3106194"/>
          </a:xfrm>
          <a:prstGeom prst="rect">
            <a:avLst/>
          </a:prstGeom>
        </p:spPr>
      </p:pic>
      <p:sp>
        <p:nvSpPr>
          <p:cNvPr id="10" name="TextBox 9"/>
          <p:cNvSpPr txBox="1"/>
          <p:nvPr/>
        </p:nvSpPr>
        <p:spPr>
          <a:xfrm>
            <a:off x="6108191" y="5878171"/>
            <a:ext cx="13363149" cy="2862322"/>
          </a:xfrm>
          <a:prstGeom prst="rect">
            <a:avLst/>
          </a:prstGeom>
          <a:noFill/>
        </p:spPr>
        <p:txBody>
          <a:bodyPr wrap="square" rtlCol="0">
            <a:spAutoFit/>
          </a:bodyPr>
          <a:lstStyle/>
          <a:p>
            <a:pPr algn="ctr"/>
            <a:r>
              <a:rPr lang="en-US" sz="4800" b="1">
                <a:solidFill>
                  <a:srgbClr val="FFFFFF"/>
                </a:solidFill>
                <a:latin typeface="Arial"/>
                <a:cs typeface="Arial"/>
              </a:rPr>
              <a:t>BÀI THỰC HÀNH SỐ 3</a:t>
            </a:r>
          </a:p>
          <a:p>
            <a:pPr algn="ctr"/>
            <a:r>
              <a:rPr lang="en-US" sz="6600" b="1">
                <a:solidFill>
                  <a:srgbClr val="FFFFFF"/>
                </a:solidFill>
                <a:latin typeface="Arial"/>
                <a:cs typeface="Arial"/>
              </a:rPr>
              <a:t>LẬP TRÌNH MẢNG, ĐỐI TƯỢNG VÀ CALLBACK</a:t>
            </a:r>
            <a:endParaRPr lang="en-US" sz="6600" b="1" dirty="0">
              <a:solidFill>
                <a:srgbClr val="FFFFFF"/>
              </a:solidFill>
              <a:latin typeface="Arial"/>
              <a:cs typeface="Arial"/>
            </a:endParaRPr>
          </a:p>
        </p:txBody>
      </p:sp>
      <p:sp>
        <p:nvSpPr>
          <p:cNvPr id="5" name="TextBox 4">
            <a:extLst>
              <a:ext uri="{FF2B5EF4-FFF2-40B4-BE49-F238E27FC236}">
                <a16:creationId xmlns:a16="http://schemas.microsoft.com/office/drawing/2014/main" id="{13300890-29C2-32A1-35EA-5943E2913B1B}"/>
              </a:ext>
            </a:extLst>
          </p:cNvPr>
          <p:cNvSpPr txBox="1"/>
          <p:nvPr/>
        </p:nvSpPr>
        <p:spPr>
          <a:xfrm>
            <a:off x="9765668" y="9324520"/>
            <a:ext cx="5528501" cy="646331"/>
          </a:xfrm>
          <a:prstGeom prst="rect">
            <a:avLst/>
          </a:prstGeom>
          <a:noFill/>
        </p:spPr>
        <p:txBody>
          <a:bodyPr wrap="none" rtlCol="0">
            <a:spAutoFit/>
          </a:bodyPr>
          <a:lstStyle/>
          <a:p>
            <a:r>
              <a:rPr lang="en-US" sz="3600" i="1">
                <a:solidFill>
                  <a:schemeClr val="bg1"/>
                </a:solidFill>
              </a:rPr>
              <a:t>Người trình bày: Trần Vũ Đại</a:t>
            </a:r>
          </a:p>
        </p:txBody>
      </p:sp>
    </p:spTree>
    <p:extLst>
      <p:ext uri="{BB962C8B-B14F-4D97-AF65-F5344CB8AC3E}">
        <p14:creationId xmlns:p14="http://schemas.microsoft.com/office/powerpoint/2010/main" val="18953504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ai Nam [PPT] Template 11.png">
            <a:extLst>
              <a:ext uri="{FF2B5EF4-FFF2-40B4-BE49-F238E27FC236}">
                <a16:creationId xmlns:a16="http://schemas.microsoft.com/office/drawing/2014/main" id="{7CCB174B-997F-8F76-A234-2E374B2BD0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330297"/>
            <a:ext cx="21315364" cy="1010957"/>
          </a:xfrm>
          <a:prstGeom prst="rect">
            <a:avLst/>
          </a:prstGeom>
        </p:spPr>
      </p:pic>
      <p:sp>
        <p:nvSpPr>
          <p:cNvPr id="9" name="TextBox 8">
            <a:extLst>
              <a:ext uri="{FF2B5EF4-FFF2-40B4-BE49-F238E27FC236}">
                <a16:creationId xmlns:a16="http://schemas.microsoft.com/office/drawing/2014/main" id="{4272C70D-D92B-986D-92F9-CFA50A7CC48D}"/>
              </a:ext>
            </a:extLst>
          </p:cNvPr>
          <p:cNvSpPr txBox="1"/>
          <p:nvPr/>
        </p:nvSpPr>
        <p:spPr>
          <a:xfrm>
            <a:off x="16310567" y="12547555"/>
            <a:ext cx="3544663" cy="438582"/>
          </a:xfrm>
          <a:prstGeom prst="rect">
            <a:avLst/>
          </a:prstGeom>
          <a:noFill/>
        </p:spPr>
        <p:txBody>
          <a:bodyPr wrap="square" rtlCol="0">
            <a:spAutoFit/>
          </a:bodyPr>
          <a:lstStyle/>
          <a:p>
            <a:pPr algn="r"/>
            <a:r>
              <a:rPr lang="en-US" sz="2250" dirty="0">
                <a:solidFill>
                  <a:schemeClr val="bg1"/>
                </a:solidFill>
                <a:latin typeface="Arial"/>
                <a:cs typeface="Arial"/>
              </a:rPr>
              <a:t>Slide</a:t>
            </a:r>
            <a:r>
              <a:rPr lang="en-US" sz="2250">
                <a:solidFill>
                  <a:schemeClr val="bg1"/>
                </a:solidFill>
                <a:latin typeface="Arial"/>
                <a:cs typeface="Arial"/>
              </a:rPr>
              <a:t>: số </a:t>
            </a:r>
            <a:fld id="{A994B708-F9EC-450A-AFF6-CEE0C4CD859F}" type="slidenum">
              <a:rPr lang="en-US" sz="2250" smtClean="0">
                <a:solidFill>
                  <a:schemeClr val="bg1"/>
                </a:solidFill>
                <a:latin typeface="Arial"/>
                <a:cs typeface="Arial"/>
              </a:rPr>
              <a:t>9</a:t>
            </a:fld>
            <a:endParaRPr lang="en-US" sz="2250" dirty="0">
              <a:solidFill>
                <a:schemeClr val="bg1"/>
              </a:solidFill>
              <a:latin typeface="Arial"/>
              <a:cs typeface="Arial"/>
            </a:endParaRPr>
          </a:p>
        </p:txBody>
      </p:sp>
      <p:sp>
        <p:nvSpPr>
          <p:cNvPr id="2" name="TextBox 1">
            <a:extLst>
              <a:ext uri="{FF2B5EF4-FFF2-40B4-BE49-F238E27FC236}">
                <a16:creationId xmlns:a16="http://schemas.microsoft.com/office/drawing/2014/main" id="{68859DCE-CF8B-FF75-1860-8E426E6EF3DD}"/>
              </a:ext>
            </a:extLst>
          </p:cNvPr>
          <p:cNvSpPr txBox="1"/>
          <p:nvPr/>
        </p:nvSpPr>
        <p:spPr>
          <a:xfrm>
            <a:off x="5067990" y="380730"/>
            <a:ext cx="11179378" cy="1306255"/>
          </a:xfrm>
          <a:prstGeom prst="rect">
            <a:avLst/>
          </a:prstGeom>
          <a:noFill/>
        </p:spPr>
        <p:txBody>
          <a:bodyPr wrap="square" rtlCol="0">
            <a:spAutoFit/>
          </a:bodyPr>
          <a:lstStyle/>
          <a:p>
            <a:pPr lvl="1" algn="l">
              <a:lnSpc>
                <a:spcPct val="150000"/>
              </a:lnSpc>
              <a:spcBef>
                <a:spcPts val="400"/>
              </a:spcBef>
            </a:pPr>
            <a:r>
              <a:rPr lang="en-US" sz="6000" b="1">
                <a:solidFill>
                  <a:schemeClr val="tx1"/>
                </a:solidFill>
                <a:latin typeface="Arial" panose="020B0604020202020204" pitchFamily="34" charset="0"/>
                <a:cs typeface="Arial" panose="020B0604020202020204" pitchFamily="34" charset="0"/>
              </a:rPr>
              <a:t>CÁC BƯỚC THỰC HIỆN</a:t>
            </a:r>
          </a:p>
        </p:txBody>
      </p:sp>
      <p:sp>
        <p:nvSpPr>
          <p:cNvPr id="6" name="TextBox 5">
            <a:extLst>
              <a:ext uri="{FF2B5EF4-FFF2-40B4-BE49-F238E27FC236}">
                <a16:creationId xmlns:a16="http://schemas.microsoft.com/office/drawing/2014/main" id="{5F419D87-57F9-2C05-A4F7-D2901361BB12}"/>
              </a:ext>
            </a:extLst>
          </p:cNvPr>
          <p:cNvSpPr txBox="1"/>
          <p:nvPr/>
        </p:nvSpPr>
        <p:spPr>
          <a:xfrm>
            <a:off x="1824668" y="1696681"/>
            <a:ext cx="17682532" cy="1063433"/>
          </a:xfrm>
          <a:prstGeom prst="rect">
            <a:avLst/>
          </a:prstGeom>
          <a:noFill/>
        </p:spPr>
        <p:txBody>
          <a:bodyPr wrap="square">
            <a:spAutoFit/>
          </a:bodyPr>
          <a:lstStyle/>
          <a:p>
            <a:pPr marL="685800" indent="-685800" algn="l">
              <a:lnSpc>
                <a:spcPct val="150000"/>
              </a:lnSpc>
              <a:spcBef>
                <a:spcPts val="400"/>
              </a:spcBef>
              <a:buClr>
                <a:srgbClr val="FF0000"/>
              </a:buClr>
              <a:buFont typeface="Wingdings" panose="05000000000000000000" pitchFamily="2" charset="2"/>
              <a:buChar char="§"/>
            </a:pPr>
            <a:r>
              <a:rPr lang="en-US" sz="4800" b="1">
                <a:solidFill>
                  <a:schemeClr val="tx1"/>
                </a:solidFill>
                <a:latin typeface="Arial" panose="020B0604020202020204" pitchFamily="34" charset="0"/>
                <a:cs typeface="Arial" panose="020B0604020202020204" pitchFamily="34" charset="0"/>
              </a:rPr>
              <a:t>Bước 4: </a:t>
            </a:r>
            <a:r>
              <a:rPr lang="en-US" sz="4800">
                <a:solidFill>
                  <a:schemeClr val="tx1"/>
                </a:solidFill>
                <a:latin typeface="Arial" panose="020B0604020202020204" pitchFamily="34" charset="0"/>
                <a:cs typeface="Arial" panose="020B0604020202020204" pitchFamily="34" charset="0"/>
              </a:rPr>
              <a:t>Viết chức năng thêm mới sinh viên</a:t>
            </a:r>
          </a:p>
        </p:txBody>
      </p:sp>
      <p:sp>
        <p:nvSpPr>
          <p:cNvPr id="8" name="TextBox 7">
            <a:extLst>
              <a:ext uri="{FF2B5EF4-FFF2-40B4-BE49-F238E27FC236}">
                <a16:creationId xmlns:a16="http://schemas.microsoft.com/office/drawing/2014/main" id="{A96749F1-50D3-333B-4684-5623CF6422B5}"/>
              </a:ext>
            </a:extLst>
          </p:cNvPr>
          <p:cNvSpPr txBox="1"/>
          <p:nvPr/>
        </p:nvSpPr>
        <p:spPr>
          <a:xfrm>
            <a:off x="14583081" y="3046001"/>
            <a:ext cx="5718232" cy="692497"/>
          </a:xfrm>
          <a:prstGeom prst="rect">
            <a:avLst/>
          </a:prstGeom>
          <a:noFill/>
        </p:spPr>
        <p:txBody>
          <a:bodyPr wrap="none" rtlCol="0">
            <a:spAutoFit/>
          </a:bodyPr>
          <a:lstStyle/>
          <a:p>
            <a:r>
              <a:rPr lang="en-US">
                <a:solidFill>
                  <a:srgbClr val="FF0000"/>
                </a:solidFill>
                <a:latin typeface="Arial" panose="020B0604020202020204" pitchFamily="34" charset="0"/>
                <a:cs typeface="Arial" panose="020B0604020202020204" pitchFamily="34" charset="0"/>
              </a:rPr>
              <a:t>Form thêm mới sinh viên</a:t>
            </a:r>
          </a:p>
        </p:txBody>
      </p:sp>
      <p:sp>
        <p:nvSpPr>
          <p:cNvPr id="16" name="TextBox 15">
            <a:extLst>
              <a:ext uri="{FF2B5EF4-FFF2-40B4-BE49-F238E27FC236}">
                <a16:creationId xmlns:a16="http://schemas.microsoft.com/office/drawing/2014/main" id="{38289DA9-F6CA-FFC9-59C0-46AA1B20DD8A}"/>
              </a:ext>
            </a:extLst>
          </p:cNvPr>
          <p:cNvSpPr txBox="1"/>
          <p:nvPr/>
        </p:nvSpPr>
        <p:spPr>
          <a:xfrm>
            <a:off x="1135995" y="2977372"/>
            <a:ext cx="15662455" cy="9325630"/>
          </a:xfrm>
          <a:prstGeom prst="rect">
            <a:avLst/>
          </a:prstGeom>
          <a:noFill/>
        </p:spPr>
        <p:txBody>
          <a:bodyPr wrap="square">
            <a:spAutoFit/>
          </a:bodyPr>
          <a:lstStyle/>
          <a:p>
            <a:r>
              <a:rPr lang="en-US" sz="2000" b="0">
                <a:solidFill>
                  <a:srgbClr val="3B3B3B"/>
                </a:solidFill>
                <a:effectLst/>
                <a:highlight>
                  <a:srgbClr val="FFFFFF"/>
                </a:highlight>
                <a:latin typeface="Consolas" panose="020B0609020204030204" pitchFamily="49" charset="0"/>
              </a:rPr>
              <a:t>    </a:t>
            </a:r>
            <a:r>
              <a:rPr lang="en-US" sz="2000" b="0">
                <a:solidFill>
                  <a:srgbClr val="800000"/>
                </a:solidFill>
                <a:effectLst/>
                <a:highlight>
                  <a:srgbClr val="FFFFFF"/>
                </a:highlight>
                <a:latin typeface="Consolas" panose="020B0609020204030204" pitchFamily="49" charset="0"/>
              </a:rPr>
              <a:t>&lt;div</a:t>
            </a:r>
            <a:r>
              <a:rPr lang="en-US" sz="2000" b="0">
                <a:solidFill>
                  <a:srgbClr val="3B3B3B"/>
                </a:solidFill>
                <a:effectLst/>
                <a:highlight>
                  <a:srgbClr val="FFFFFF"/>
                </a:highlight>
                <a:latin typeface="Consolas" panose="020B0609020204030204" pitchFamily="49" charset="0"/>
              </a:rPr>
              <a:t> </a:t>
            </a:r>
            <a:r>
              <a:rPr lang="en-US" sz="2000" b="0">
                <a:solidFill>
                  <a:srgbClr val="E50000"/>
                </a:solidFill>
                <a:effectLst/>
                <a:highlight>
                  <a:srgbClr val="FFFFFF"/>
                </a:highlight>
                <a:latin typeface="Consolas" panose="020B0609020204030204" pitchFamily="49" charset="0"/>
              </a:rPr>
              <a:t>class</a:t>
            </a:r>
            <a:r>
              <a:rPr lang="en-US" sz="2000" b="0">
                <a:solidFill>
                  <a:srgbClr val="3B3B3B"/>
                </a:solidFill>
                <a:effectLst/>
                <a:highlight>
                  <a:srgbClr val="FFFFFF"/>
                </a:highlight>
                <a:latin typeface="Consolas" panose="020B0609020204030204" pitchFamily="49" charset="0"/>
              </a:rPr>
              <a:t>=</a:t>
            </a:r>
            <a:r>
              <a:rPr lang="en-US" sz="2000" b="0">
                <a:solidFill>
                  <a:srgbClr val="0000FF"/>
                </a:solidFill>
                <a:effectLst/>
                <a:highlight>
                  <a:srgbClr val="FFFFFF"/>
                </a:highlight>
                <a:latin typeface="Consolas" panose="020B0609020204030204" pitchFamily="49" charset="0"/>
              </a:rPr>
              <a:t>"modal fade"</a:t>
            </a:r>
            <a:r>
              <a:rPr lang="en-US" sz="2000" b="0">
                <a:solidFill>
                  <a:srgbClr val="3B3B3B"/>
                </a:solidFill>
                <a:effectLst/>
                <a:highlight>
                  <a:srgbClr val="FFFFFF"/>
                </a:highlight>
                <a:latin typeface="Consolas" panose="020B0609020204030204" pitchFamily="49" charset="0"/>
              </a:rPr>
              <a:t> </a:t>
            </a:r>
            <a:r>
              <a:rPr lang="en-US" sz="2000" b="0">
                <a:solidFill>
                  <a:srgbClr val="E50000"/>
                </a:solidFill>
                <a:effectLst/>
                <a:highlight>
                  <a:srgbClr val="FFFFFF"/>
                </a:highlight>
                <a:latin typeface="Consolas" panose="020B0609020204030204" pitchFamily="49" charset="0"/>
              </a:rPr>
              <a:t>id</a:t>
            </a:r>
            <a:r>
              <a:rPr lang="en-US" sz="2000" b="0">
                <a:solidFill>
                  <a:srgbClr val="3B3B3B"/>
                </a:solidFill>
                <a:effectLst/>
                <a:highlight>
                  <a:srgbClr val="FFFFFF"/>
                </a:highlight>
                <a:latin typeface="Consolas" panose="020B0609020204030204" pitchFamily="49" charset="0"/>
              </a:rPr>
              <a:t>=</a:t>
            </a:r>
            <a:r>
              <a:rPr lang="en-US" sz="2000" b="0">
                <a:solidFill>
                  <a:srgbClr val="0000FF"/>
                </a:solidFill>
                <a:effectLst/>
                <a:highlight>
                  <a:srgbClr val="FFFFFF"/>
                </a:highlight>
                <a:latin typeface="Consolas" panose="020B0609020204030204" pitchFamily="49" charset="0"/>
              </a:rPr>
              <a:t>"addStudentModal"</a:t>
            </a:r>
            <a:r>
              <a:rPr lang="en-US" sz="2000" b="0">
                <a:solidFill>
                  <a:srgbClr val="800000"/>
                </a:solidFill>
                <a:effectLst/>
                <a:highlight>
                  <a:srgbClr val="FFFFFF"/>
                </a:highlight>
                <a:latin typeface="Consolas" panose="020B0609020204030204" pitchFamily="49" charset="0"/>
              </a:rPr>
              <a:t>&gt;</a:t>
            </a:r>
            <a:endParaRPr lang="en-US" sz="2000" b="0">
              <a:solidFill>
                <a:srgbClr val="3B3B3B"/>
              </a:solidFill>
              <a:effectLst/>
              <a:highlight>
                <a:srgbClr val="FFFFFF"/>
              </a:highlight>
              <a:latin typeface="Consolas" panose="020B0609020204030204" pitchFamily="49" charset="0"/>
            </a:endParaRPr>
          </a:p>
          <a:p>
            <a:r>
              <a:rPr lang="en-US" sz="2000" b="0">
                <a:solidFill>
                  <a:srgbClr val="3B3B3B"/>
                </a:solidFill>
                <a:effectLst/>
                <a:highlight>
                  <a:srgbClr val="FFFFFF"/>
                </a:highlight>
                <a:latin typeface="Consolas" panose="020B0609020204030204" pitchFamily="49" charset="0"/>
              </a:rPr>
              <a:t>      </a:t>
            </a:r>
            <a:r>
              <a:rPr lang="en-US" sz="2000" b="0">
                <a:solidFill>
                  <a:srgbClr val="800000"/>
                </a:solidFill>
                <a:effectLst/>
                <a:highlight>
                  <a:srgbClr val="FFFFFF"/>
                </a:highlight>
                <a:latin typeface="Consolas" panose="020B0609020204030204" pitchFamily="49" charset="0"/>
              </a:rPr>
              <a:t>&lt;div</a:t>
            </a:r>
            <a:r>
              <a:rPr lang="en-US" sz="2000" b="0">
                <a:solidFill>
                  <a:srgbClr val="3B3B3B"/>
                </a:solidFill>
                <a:effectLst/>
                <a:highlight>
                  <a:srgbClr val="FFFFFF"/>
                </a:highlight>
                <a:latin typeface="Consolas" panose="020B0609020204030204" pitchFamily="49" charset="0"/>
              </a:rPr>
              <a:t> </a:t>
            </a:r>
            <a:r>
              <a:rPr lang="en-US" sz="2000" b="0">
                <a:solidFill>
                  <a:srgbClr val="E50000"/>
                </a:solidFill>
                <a:effectLst/>
                <a:highlight>
                  <a:srgbClr val="FFFFFF"/>
                </a:highlight>
                <a:latin typeface="Consolas" panose="020B0609020204030204" pitchFamily="49" charset="0"/>
              </a:rPr>
              <a:t>class</a:t>
            </a:r>
            <a:r>
              <a:rPr lang="en-US" sz="2000" b="0">
                <a:solidFill>
                  <a:srgbClr val="3B3B3B"/>
                </a:solidFill>
                <a:effectLst/>
                <a:highlight>
                  <a:srgbClr val="FFFFFF"/>
                </a:highlight>
                <a:latin typeface="Consolas" panose="020B0609020204030204" pitchFamily="49" charset="0"/>
              </a:rPr>
              <a:t>=</a:t>
            </a:r>
            <a:r>
              <a:rPr lang="en-US" sz="2000" b="0">
                <a:solidFill>
                  <a:srgbClr val="0000FF"/>
                </a:solidFill>
                <a:effectLst/>
                <a:highlight>
                  <a:srgbClr val="FFFFFF"/>
                </a:highlight>
                <a:latin typeface="Consolas" panose="020B0609020204030204" pitchFamily="49" charset="0"/>
              </a:rPr>
              <a:t>"modal-dialog"</a:t>
            </a:r>
            <a:r>
              <a:rPr lang="en-US" sz="2000" b="0">
                <a:solidFill>
                  <a:srgbClr val="800000"/>
                </a:solidFill>
                <a:effectLst/>
                <a:highlight>
                  <a:srgbClr val="FFFFFF"/>
                </a:highlight>
                <a:latin typeface="Consolas" panose="020B0609020204030204" pitchFamily="49" charset="0"/>
              </a:rPr>
              <a:t>&gt;</a:t>
            </a:r>
            <a:endParaRPr lang="en-US" sz="2000" b="0">
              <a:solidFill>
                <a:srgbClr val="3B3B3B"/>
              </a:solidFill>
              <a:effectLst/>
              <a:highlight>
                <a:srgbClr val="FFFFFF"/>
              </a:highlight>
              <a:latin typeface="Consolas" panose="020B0609020204030204" pitchFamily="49" charset="0"/>
            </a:endParaRPr>
          </a:p>
          <a:p>
            <a:r>
              <a:rPr lang="en-US" sz="2000" b="0">
                <a:solidFill>
                  <a:srgbClr val="3B3B3B"/>
                </a:solidFill>
                <a:effectLst/>
                <a:highlight>
                  <a:srgbClr val="FFFFFF"/>
                </a:highlight>
                <a:latin typeface="Consolas" panose="020B0609020204030204" pitchFamily="49" charset="0"/>
              </a:rPr>
              <a:t>        </a:t>
            </a:r>
            <a:r>
              <a:rPr lang="en-US" sz="2000" b="0">
                <a:solidFill>
                  <a:srgbClr val="800000"/>
                </a:solidFill>
                <a:effectLst/>
                <a:highlight>
                  <a:srgbClr val="FFFFFF"/>
                </a:highlight>
                <a:latin typeface="Consolas" panose="020B0609020204030204" pitchFamily="49" charset="0"/>
              </a:rPr>
              <a:t>&lt;div</a:t>
            </a:r>
            <a:r>
              <a:rPr lang="en-US" sz="2000" b="0">
                <a:solidFill>
                  <a:srgbClr val="3B3B3B"/>
                </a:solidFill>
                <a:effectLst/>
                <a:highlight>
                  <a:srgbClr val="FFFFFF"/>
                </a:highlight>
                <a:latin typeface="Consolas" panose="020B0609020204030204" pitchFamily="49" charset="0"/>
              </a:rPr>
              <a:t> </a:t>
            </a:r>
            <a:r>
              <a:rPr lang="en-US" sz="2000" b="0">
                <a:solidFill>
                  <a:srgbClr val="E50000"/>
                </a:solidFill>
                <a:effectLst/>
                <a:highlight>
                  <a:srgbClr val="FFFFFF"/>
                </a:highlight>
                <a:latin typeface="Consolas" panose="020B0609020204030204" pitchFamily="49" charset="0"/>
              </a:rPr>
              <a:t>class</a:t>
            </a:r>
            <a:r>
              <a:rPr lang="en-US" sz="2000" b="0">
                <a:solidFill>
                  <a:srgbClr val="3B3B3B"/>
                </a:solidFill>
                <a:effectLst/>
                <a:highlight>
                  <a:srgbClr val="FFFFFF"/>
                </a:highlight>
                <a:latin typeface="Consolas" panose="020B0609020204030204" pitchFamily="49" charset="0"/>
              </a:rPr>
              <a:t>=</a:t>
            </a:r>
            <a:r>
              <a:rPr lang="en-US" sz="2000" b="0">
                <a:solidFill>
                  <a:srgbClr val="0000FF"/>
                </a:solidFill>
                <a:effectLst/>
                <a:highlight>
                  <a:srgbClr val="FFFFFF"/>
                </a:highlight>
                <a:latin typeface="Consolas" panose="020B0609020204030204" pitchFamily="49" charset="0"/>
              </a:rPr>
              <a:t>"modal-content"</a:t>
            </a:r>
            <a:r>
              <a:rPr lang="en-US" sz="2000" b="0">
                <a:solidFill>
                  <a:srgbClr val="800000"/>
                </a:solidFill>
                <a:effectLst/>
                <a:highlight>
                  <a:srgbClr val="FFFFFF"/>
                </a:highlight>
                <a:latin typeface="Consolas" panose="020B0609020204030204" pitchFamily="49" charset="0"/>
              </a:rPr>
              <a:t>&gt;</a:t>
            </a:r>
            <a:endParaRPr lang="en-US" sz="2000" b="0">
              <a:solidFill>
                <a:srgbClr val="3B3B3B"/>
              </a:solidFill>
              <a:effectLst/>
              <a:highlight>
                <a:srgbClr val="FFFFFF"/>
              </a:highlight>
              <a:latin typeface="Consolas" panose="020B0609020204030204" pitchFamily="49" charset="0"/>
            </a:endParaRPr>
          </a:p>
          <a:p>
            <a:r>
              <a:rPr lang="en-US" sz="2000" b="0">
                <a:solidFill>
                  <a:srgbClr val="3B3B3B"/>
                </a:solidFill>
                <a:effectLst/>
                <a:highlight>
                  <a:srgbClr val="FFFFFF"/>
                </a:highlight>
                <a:latin typeface="Consolas" panose="020B0609020204030204" pitchFamily="49" charset="0"/>
              </a:rPr>
              <a:t>          </a:t>
            </a:r>
            <a:r>
              <a:rPr lang="en-US" sz="2000" b="0">
                <a:solidFill>
                  <a:srgbClr val="800000"/>
                </a:solidFill>
                <a:effectLst/>
                <a:highlight>
                  <a:srgbClr val="FFFFFF"/>
                </a:highlight>
                <a:latin typeface="Consolas" panose="020B0609020204030204" pitchFamily="49" charset="0"/>
              </a:rPr>
              <a:t>&lt;div</a:t>
            </a:r>
            <a:r>
              <a:rPr lang="en-US" sz="2000" b="0">
                <a:solidFill>
                  <a:srgbClr val="3B3B3B"/>
                </a:solidFill>
                <a:effectLst/>
                <a:highlight>
                  <a:srgbClr val="FFFFFF"/>
                </a:highlight>
                <a:latin typeface="Consolas" panose="020B0609020204030204" pitchFamily="49" charset="0"/>
              </a:rPr>
              <a:t> </a:t>
            </a:r>
            <a:r>
              <a:rPr lang="en-US" sz="2000" b="0">
                <a:solidFill>
                  <a:srgbClr val="E50000"/>
                </a:solidFill>
                <a:effectLst/>
                <a:highlight>
                  <a:srgbClr val="FFFFFF"/>
                </a:highlight>
                <a:latin typeface="Consolas" panose="020B0609020204030204" pitchFamily="49" charset="0"/>
              </a:rPr>
              <a:t>class</a:t>
            </a:r>
            <a:r>
              <a:rPr lang="en-US" sz="2000" b="0">
                <a:solidFill>
                  <a:srgbClr val="3B3B3B"/>
                </a:solidFill>
                <a:effectLst/>
                <a:highlight>
                  <a:srgbClr val="FFFFFF"/>
                </a:highlight>
                <a:latin typeface="Consolas" panose="020B0609020204030204" pitchFamily="49" charset="0"/>
              </a:rPr>
              <a:t>=</a:t>
            </a:r>
            <a:r>
              <a:rPr lang="en-US" sz="2000" b="0">
                <a:solidFill>
                  <a:srgbClr val="0000FF"/>
                </a:solidFill>
                <a:effectLst/>
                <a:highlight>
                  <a:srgbClr val="FFFFFF"/>
                </a:highlight>
                <a:latin typeface="Consolas" panose="020B0609020204030204" pitchFamily="49" charset="0"/>
              </a:rPr>
              <a:t>"modal-header"</a:t>
            </a:r>
            <a:r>
              <a:rPr lang="en-US" sz="2000" b="0">
                <a:solidFill>
                  <a:srgbClr val="800000"/>
                </a:solidFill>
                <a:effectLst/>
                <a:highlight>
                  <a:srgbClr val="FFFFFF"/>
                </a:highlight>
                <a:latin typeface="Consolas" panose="020B0609020204030204" pitchFamily="49" charset="0"/>
              </a:rPr>
              <a:t>&gt;</a:t>
            </a:r>
            <a:endParaRPr lang="en-US" sz="2000" b="0">
              <a:solidFill>
                <a:srgbClr val="3B3B3B"/>
              </a:solidFill>
              <a:effectLst/>
              <a:highlight>
                <a:srgbClr val="FFFFFF"/>
              </a:highlight>
              <a:latin typeface="Consolas" panose="020B0609020204030204" pitchFamily="49" charset="0"/>
            </a:endParaRPr>
          </a:p>
          <a:p>
            <a:r>
              <a:rPr lang="en-US" sz="2000" b="0">
                <a:solidFill>
                  <a:srgbClr val="3B3B3B"/>
                </a:solidFill>
                <a:effectLst/>
                <a:highlight>
                  <a:srgbClr val="FFFFFF"/>
                </a:highlight>
                <a:latin typeface="Consolas" panose="020B0609020204030204" pitchFamily="49" charset="0"/>
              </a:rPr>
              <a:t>            </a:t>
            </a:r>
            <a:r>
              <a:rPr lang="en-US" sz="2000" b="0">
                <a:solidFill>
                  <a:srgbClr val="800000"/>
                </a:solidFill>
                <a:effectLst/>
                <a:highlight>
                  <a:srgbClr val="FFFFFF"/>
                </a:highlight>
                <a:latin typeface="Consolas" panose="020B0609020204030204" pitchFamily="49" charset="0"/>
              </a:rPr>
              <a:t>&lt;h5</a:t>
            </a:r>
            <a:r>
              <a:rPr lang="en-US" sz="2000" b="0">
                <a:solidFill>
                  <a:srgbClr val="3B3B3B"/>
                </a:solidFill>
                <a:effectLst/>
                <a:highlight>
                  <a:srgbClr val="FFFFFF"/>
                </a:highlight>
                <a:latin typeface="Consolas" panose="020B0609020204030204" pitchFamily="49" charset="0"/>
              </a:rPr>
              <a:t> </a:t>
            </a:r>
            <a:r>
              <a:rPr lang="en-US" sz="2000" b="0">
                <a:solidFill>
                  <a:srgbClr val="E50000"/>
                </a:solidFill>
                <a:effectLst/>
                <a:highlight>
                  <a:srgbClr val="FFFFFF"/>
                </a:highlight>
                <a:latin typeface="Consolas" panose="020B0609020204030204" pitchFamily="49" charset="0"/>
              </a:rPr>
              <a:t>class</a:t>
            </a:r>
            <a:r>
              <a:rPr lang="en-US" sz="2000" b="0">
                <a:solidFill>
                  <a:srgbClr val="3B3B3B"/>
                </a:solidFill>
                <a:effectLst/>
                <a:highlight>
                  <a:srgbClr val="FFFFFF"/>
                </a:highlight>
                <a:latin typeface="Consolas" panose="020B0609020204030204" pitchFamily="49" charset="0"/>
              </a:rPr>
              <a:t>=</a:t>
            </a:r>
            <a:r>
              <a:rPr lang="en-US" sz="2000" b="0">
                <a:solidFill>
                  <a:srgbClr val="0000FF"/>
                </a:solidFill>
                <a:effectLst/>
                <a:highlight>
                  <a:srgbClr val="FFFFFF"/>
                </a:highlight>
                <a:latin typeface="Consolas" panose="020B0609020204030204" pitchFamily="49" charset="0"/>
              </a:rPr>
              <a:t>"modal-title"</a:t>
            </a:r>
            <a:r>
              <a:rPr lang="en-US" sz="2000" b="0">
                <a:solidFill>
                  <a:srgbClr val="800000"/>
                </a:solidFill>
                <a:effectLst/>
                <a:highlight>
                  <a:srgbClr val="FFFFFF"/>
                </a:highlight>
                <a:latin typeface="Consolas" panose="020B0609020204030204" pitchFamily="49" charset="0"/>
              </a:rPr>
              <a:t>&gt;</a:t>
            </a:r>
            <a:r>
              <a:rPr lang="en-US" sz="2000" b="0">
                <a:solidFill>
                  <a:srgbClr val="3B3B3B"/>
                </a:solidFill>
                <a:effectLst/>
                <a:highlight>
                  <a:srgbClr val="FFFFFF"/>
                </a:highlight>
                <a:latin typeface="Consolas" panose="020B0609020204030204" pitchFamily="49" charset="0"/>
              </a:rPr>
              <a:t>Thêm mới sinh viên</a:t>
            </a:r>
            <a:r>
              <a:rPr lang="en-US" sz="2000" b="0">
                <a:solidFill>
                  <a:srgbClr val="800000"/>
                </a:solidFill>
                <a:effectLst/>
                <a:highlight>
                  <a:srgbClr val="FFFFFF"/>
                </a:highlight>
                <a:latin typeface="Consolas" panose="020B0609020204030204" pitchFamily="49" charset="0"/>
              </a:rPr>
              <a:t>&lt;/h5&gt;</a:t>
            </a:r>
            <a:endParaRPr lang="en-US" sz="2000" b="0">
              <a:solidFill>
                <a:srgbClr val="3B3B3B"/>
              </a:solidFill>
              <a:effectLst/>
              <a:highlight>
                <a:srgbClr val="FFFFFF"/>
              </a:highlight>
              <a:latin typeface="Consolas" panose="020B0609020204030204" pitchFamily="49" charset="0"/>
            </a:endParaRPr>
          </a:p>
          <a:p>
            <a:r>
              <a:rPr lang="en-US" sz="2000" b="0">
                <a:solidFill>
                  <a:srgbClr val="3B3B3B"/>
                </a:solidFill>
                <a:effectLst/>
                <a:highlight>
                  <a:srgbClr val="FFFFFF"/>
                </a:highlight>
                <a:latin typeface="Consolas" panose="020B0609020204030204" pitchFamily="49" charset="0"/>
              </a:rPr>
              <a:t>            </a:t>
            </a:r>
            <a:r>
              <a:rPr lang="en-US" sz="2000" b="0">
                <a:solidFill>
                  <a:srgbClr val="800000"/>
                </a:solidFill>
                <a:effectLst/>
                <a:highlight>
                  <a:srgbClr val="FFFFFF"/>
                </a:highlight>
                <a:latin typeface="Consolas" panose="020B0609020204030204" pitchFamily="49" charset="0"/>
              </a:rPr>
              <a:t>&lt;button</a:t>
            </a:r>
            <a:r>
              <a:rPr lang="en-US" sz="2000" b="0">
                <a:solidFill>
                  <a:srgbClr val="3B3B3B"/>
                </a:solidFill>
                <a:effectLst/>
                <a:highlight>
                  <a:srgbClr val="FFFFFF"/>
                </a:highlight>
                <a:latin typeface="Consolas" panose="020B0609020204030204" pitchFamily="49" charset="0"/>
              </a:rPr>
              <a:t> </a:t>
            </a:r>
            <a:r>
              <a:rPr lang="en-US" sz="2000" b="0">
                <a:solidFill>
                  <a:srgbClr val="E50000"/>
                </a:solidFill>
                <a:effectLst/>
                <a:highlight>
                  <a:srgbClr val="FFFFFF"/>
                </a:highlight>
                <a:latin typeface="Consolas" panose="020B0609020204030204" pitchFamily="49" charset="0"/>
              </a:rPr>
              <a:t>type</a:t>
            </a:r>
            <a:r>
              <a:rPr lang="en-US" sz="2000" b="0">
                <a:solidFill>
                  <a:srgbClr val="3B3B3B"/>
                </a:solidFill>
                <a:effectLst/>
                <a:highlight>
                  <a:srgbClr val="FFFFFF"/>
                </a:highlight>
                <a:latin typeface="Consolas" panose="020B0609020204030204" pitchFamily="49" charset="0"/>
              </a:rPr>
              <a:t>=</a:t>
            </a:r>
            <a:r>
              <a:rPr lang="en-US" sz="2000" b="0">
                <a:solidFill>
                  <a:srgbClr val="0000FF"/>
                </a:solidFill>
                <a:effectLst/>
                <a:highlight>
                  <a:srgbClr val="FFFFFF"/>
                </a:highlight>
                <a:latin typeface="Consolas" panose="020B0609020204030204" pitchFamily="49" charset="0"/>
              </a:rPr>
              <a:t>"button"</a:t>
            </a:r>
            <a:r>
              <a:rPr lang="en-US" sz="2000" b="0">
                <a:solidFill>
                  <a:srgbClr val="3B3B3B"/>
                </a:solidFill>
                <a:effectLst/>
                <a:highlight>
                  <a:srgbClr val="FFFFFF"/>
                </a:highlight>
                <a:latin typeface="Consolas" panose="020B0609020204030204" pitchFamily="49" charset="0"/>
              </a:rPr>
              <a:t> </a:t>
            </a:r>
            <a:r>
              <a:rPr lang="en-US" sz="2000" b="0">
                <a:solidFill>
                  <a:srgbClr val="E50000"/>
                </a:solidFill>
                <a:effectLst/>
                <a:highlight>
                  <a:srgbClr val="FFFFFF"/>
                </a:highlight>
                <a:latin typeface="Consolas" panose="020B0609020204030204" pitchFamily="49" charset="0"/>
              </a:rPr>
              <a:t>class</a:t>
            </a:r>
            <a:r>
              <a:rPr lang="en-US" sz="2000" b="0">
                <a:solidFill>
                  <a:srgbClr val="3B3B3B"/>
                </a:solidFill>
                <a:effectLst/>
                <a:highlight>
                  <a:srgbClr val="FFFFFF"/>
                </a:highlight>
                <a:latin typeface="Consolas" panose="020B0609020204030204" pitchFamily="49" charset="0"/>
              </a:rPr>
              <a:t>=</a:t>
            </a:r>
            <a:r>
              <a:rPr lang="en-US" sz="2000" b="0">
                <a:solidFill>
                  <a:srgbClr val="0000FF"/>
                </a:solidFill>
                <a:effectLst/>
                <a:highlight>
                  <a:srgbClr val="FFFFFF"/>
                </a:highlight>
                <a:latin typeface="Consolas" panose="020B0609020204030204" pitchFamily="49" charset="0"/>
              </a:rPr>
              <a:t>"btn-close"</a:t>
            </a:r>
            <a:r>
              <a:rPr lang="en-US" sz="2000" b="0">
                <a:solidFill>
                  <a:srgbClr val="3B3B3B"/>
                </a:solidFill>
                <a:effectLst/>
                <a:highlight>
                  <a:srgbClr val="FFFFFF"/>
                </a:highlight>
                <a:latin typeface="Consolas" panose="020B0609020204030204" pitchFamily="49" charset="0"/>
              </a:rPr>
              <a:t> </a:t>
            </a:r>
            <a:r>
              <a:rPr lang="en-US" sz="2000" b="0">
                <a:solidFill>
                  <a:srgbClr val="E50000"/>
                </a:solidFill>
                <a:effectLst/>
                <a:highlight>
                  <a:srgbClr val="FFFFFF"/>
                </a:highlight>
                <a:latin typeface="Consolas" panose="020B0609020204030204" pitchFamily="49" charset="0"/>
              </a:rPr>
              <a:t>data-bs-dismiss</a:t>
            </a:r>
            <a:r>
              <a:rPr lang="en-US" sz="2000" b="0">
                <a:solidFill>
                  <a:srgbClr val="3B3B3B"/>
                </a:solidFill>
                <a:effectLst/>
                <a:highlight>
                  <a:srgbClr val="FFFFFF"/>
                </a:highlight>
                <a:latin typeface="Consolas" panose="020B0609020204030204" pitchFamily="49" charset="0"/>
              </a:rPr>
              <a:t>=</a:t>
            </a:r>
            <a:r>
              <a:rPr lang="en-US" sz="2000" b="0">
                <a:solidFill>
                  <a:srgbClr val="0000FF"/>
                </a:solidFill>
                <a:effectLst/>
                <a:highlight>
                  <a:srgbClr val="FFFFFF"/>
                </a:highlight>
                <a:latin typeface="Consolas" panose="020B0609020204030204" pitchFamily="49" charset="0"/>
              </a:rPr>
              <a:t>"modal"</a:t>
            </a:r>
            <a:r>
              <a:rPr lang="en-US" sz="2000" b="0">
                <a:solidFill>
                  <a:srgbClr val="3B3B3B"/>
                </a:solidFill>
                <a:effectLst/>
                <a:highlight>
                  <a:srgbClr val="FFFFFF"/>
                </a:highlight>
                <a:latin typeface="Consolas" panose="020B0609020204030204" pitchFamily="49" charset="0"/>
              </a:rPr>
              <a:t> </a:t>
            </a:r>
            <a:r>
              <a:rPr lang="en-US" sz="2000" b="0">
                <a:solidFill>
                  <a:srgbClr val="E50000"/>
                </a:solidFill>
                <a:effectLst/>
                <a:highlight>
                  <a:srgbClr val="FFFFFF"/>
                </a:highlight>
                <a:latin typeface="Consolas" panose="020B0609020204030204" pitchFamily="49" charset="0"/>
              </a:rPr>
              <a:t>aria-label</a:t>
            </a:r>
            <a:r>
              <a:rPr lang="en-US" sz="2000" b="0">
                <a:solidFill>
                  <a:srgbClr val="3B3B3B"/>
                </a:solidFill>
                <a:effectLst/>
                <a:highlight>
                  <a:srgbClr val="FFFFFF"/>
                </a:highlight>
                <a:latin typeface="Consolas" panose="020B0609020204030204" pitchFamily="49" charset="0"/>
              </a:rPr>
              <a:t>=</a:t>
            </a:r>
            <a:r>
              <a:rPr lang="en-US" sz="2000" b="0">
                <a:solidFill>
                  <a:srgbClr val="0000FF"/>
                </a:solidFill>
                <a:effectLst/>
                <a:highlight>
                  <a:srgbClr val="FFFFFF"/>
                </a:highlight>
                <a:latin typeface="Consolas" panose="020B0609020204030204" pitchFamily="49" charset="0"/>
              </a:rPr>
              <a:t>"Close"</a:t>
            </a:r>
            <a:r>
              <a:rPr lang="en-US" sz="2000" b="0">
                <a:solidFill>
                  <a:srgbClr val="800000"/>
                </a:solidFill>
                <a:effectLst/>
                <a:highlight>
                  <a:srgbClr val="FFFFFF"/>
                </a:highlight>
                <a:latin typeface="Consolas" panose="020B0609020204030204" pitchFamily="49" charset="0"/>
              </a:rPr>
              <a:t>&gt;&lt;/button&gt;</a:t>
            </a:r>
            <a:endParaRPr lang="en-US" sz="2000" b="0">
              <a:solidFill>
                <a:srgbClr val="3B3B3B"/>
              </a:solidFill>
              <a:effectLst/>
              <a:highlight>
                <a:srgbClr val="FFFFFF"/>
              </a:highlight>
              <a:latin typeface="Consolas" panose="020B0609020204030204" pitchFamily="49" charset="0"/>
            </a:endParaRPr>
          </a:p>
          <a:p>
            <a:r>
              <a:rPr lang="en-US" sz="2000" b="0">
                <a:solidFill>
                  <a:srgbClr val="3B3B3B"/>
                </a:solidFill>
                <a:effectLst/>
                <a:highlight>
                  <a:srgbClr val="FFFFFF"/>
                </a:highlight>
                <a:latin typeface="Consolas" panose="020B0609020204030204" pitchFamily="49" charset="0"/>
              </a:rPr>
              <a:t>          </a:t>
            </a:r>
            <a:r>
              <a:rPr lang="en-US" sz="2000" b="0">
                <a:solidFill>
                  <a:srgbClr val="800000"/>
                </a:solidFill>
                <a:effectLst/>
                <a:highlight>
                  <a:srgbClr val="FFFFFF"/>
                </a:highlight>
                <a:latin typeface="Consolas" panose="020B0609020204030204" pitchFamily="49" charset="0"/>
              </a:rPr>
              <a:t>&lt;/div&gt;</a:t>
            </a:r>
            <a:endParaRPr lang="en-US" sz="2000" b="0">
              <a:solidFill>
                <a:srgbClr val="3B3B3B"/>
              </a:solidFill>
              <a:effectLst/>
              <a:highlight>
                <a:srgbClr val="FFFFFF"/>
              </a:highlight>
              <a:latin typeface="Consolas" panose="020B0609020204030204" pitchFamily="49" charset="0"/>
            </a:endParaRPr>
          </a:p>
          <a:p>
            <a:r>
              <a:rPr lang="en-US" sz="2000" b="0">
                <a:solidFill>
                  <a:srgbClr val="3B3B3B"/>
                </a:solidFill>
                <a:effectLst/>
                <a:highlight>
                  <a:srgbClr val="FFFFFF"/>
                </a:highlight>
                <a:latin typeface="Consolas" panose="020B0609020204030204" pitchFamily="49" charset="0"/>
              </a:rPr>
              <a:t>          </a:t>
            </a:r>
            <a:r>
              <a:rPr lang="en-US" sz="2000" b="0">
                <a:solidFill>
                  <a:srgbClr val="800000"/>
                </a:solidFill>
                <a:effectLst/>
                <a:highlight>
                  <a:srgbClr val="FFFFFF"/>
                </a:highlight>
                <a:latin typeface="Consolas" panose="020B0609020204030204" pitchFamily="49" charset="0"/>
              </a:rPr>
              <a:t>&lt;div</a:t>
            </a:r>
            <a:r>
              <a:rPr lang="en-US" sz="2000" b="0">
                <a:solidFill>
                  <a:srgbClr val="3B3B3B"/>
                </a:solidFill>
                <a:effectLst/>
                <a:highlight>
                  <a:srgbClr val="FFFFFF"/>
                </a:highlight>
                <a:latin typeface="Consolas" panose="020B0609020204030204" pitchFamily="49" charset="0"/>
              </a:rPr>
              <a:t> </a:t>
            </a:r>
            <a:r>
              <a:rPr lang="en-US" sz="2000" b="0">
                <a:solidFill>
                  <a:srgbClr val="E50000"/>
                </a:solidFill>
                <a:effectLst/>
                <a:highlight>
                  <a:srgbClr val="FFFFFF"/>
                </a:highlight>
                <a:latin typeface="Consolas" panose="020B0609020204030204" pitchFamily="49" charset="0"/>
              </a:rPr>
              <a:t>class</a:t>
            </a:r>
            <a:r>
              <a:rPr lang="en-US" sz="2000" b="0">
                <a:solidFill>
                  <a:srgbClr val="3B3B3B"/>
                </a:solidFill>
                <a:effectLst/>
                <a:highlight>
                  <a:srgbClr val="FFFFFF"/>
                </a:highlight>
                <a:latin typeface="Consolas" panose="020B0609020204030204" pitchFamily="49" charset="0"/>
              </a:rPr>
              <a:t>=</a:t>
            </a:r>
            <a:r>
              <a:rPr lang="en-US" sz="2000" b="0">
                <a:solidFill>
                  <a:srgbClr val="0000FF"/>
                </a:solidFill>
                <a:effectLst/>
                <a:highlight>
                  <a:srgbClr val="FFFFFF"/>
                </a:highlight>
                <a:latin typeface="Consolas" panose="020B0609020204030204" pitchFamily="49" charset="0"/>
              </a:rPr>
              <a:t>"modal-body"</a:t>
            </a:r>
            <a:r>
              <a:rPr lang="en-US" sz="2000" b="0">
                <a:solidFill>
                  <a:srgbClr val="800000"/>
                </a:solidFill>
                <a:effectLst/>
                <a:highlight>
                  <a:srgbClr val="FFFFFF"/>
                </a:highlight>
                <a:latin typeface="Consolas" panose="020B0609020204030204" pitchFamily="49" charset="0"/>
              </a:rPr>
              <a:t>&gt;</a:t>
            </a:r>
            <a:endParaRPr lang="en-US" sz="2000" b="0">
              <a:solidFill>
                <a:srgbClr val="3B3B3B"/>
              </a:solidFill>
              <a:effectLst/>
              <a:highlight>
                <a:srgbClr val="FFFFFF"/>
              </a:highlight>
              <a:latin typeface="Consolas" panose="020B0609020204030204" pitchFamily="49" charset="0"/>
            </a:endParaRPr>
          </a:p>
          <a:p>
            <a:r>
              <a:rPr lang="en-US" sz="2000" b="0">
                <a:solidFill>
                  <a:srgbClr val="3B3B3B"/>
                </a:solidFill>
                <a:effectLst/>
                <a:highlight>
                  <a:srgbClr val="FFFFFF"/>
                </a:highlight>
                <a:latin typeface="Consolas" panose="020B0609020204030204" pitchFamily="49" charset="0"/>
              </a:rPr>
              <a:t>            </a:t>
            </a:r>
            <a:r>
              <a:rPr lang="en-US" sz="2000" b="0">
                <a:solidFill>
                  <a:srgbClr val="800000"/>
                </a:solidFill>
                <a:effectLst/>
                <a:highlight>
                  <a:srgbClr val="FFFFFF"/>
                </a:highlight>
                <a:latin typeface="Consolas" panose="020B0609020204030204" pitchFamily="49" charset="0"/>
              </a:rPr>
              <a:t>&lt;form</a:t>
            </a:r>
            <a:r>
              <a:rPr lang="en-US" sz="2000" b="0">
                <a:solidFill>
                  <a:srgbClr val="3B3B3B"/>
                </a:solidFill>
                <a:effectLst/>
                <a:highlight>
                  <a:srgbClr val="FFFFFF"/>
                </a:highlight>
                <a:latin typeface="Consolas" panose="020B0609020204030204" pitchFamily="49" charset="0"/>
              </a:rPr>
              <a:t> </a:t>
            </a:r>
            <a:r>
              <a:rPr lang="en-US" sz="2000" b="0">
                <a:solidFill>
                  <a:srgbClr val="E50000"/>
                </a:solidFill>
                <a:effectLst/>
                <a:highlight>
                  <a:srgbClr val="FFFFFF"/>
                </a:highlight>
                <a:latin typeface="Consolas" panose="020B0609020204030204" pitchFamily="49" charset="0"/>
              </a:rPr>
              <a:t>id</a:t>
            </a:r>
            <a:r>
              <a:rPr lang="en-US" sz="2000" b="0">
                <a:solidFill>
                  <a:srgbClr val="3B3B3B"/>
                </a:solidFill>
                <a:effectLst/>
                <a:highlight>
                  <a:srgbClr val="FFFFFF"/>
                </a:highlight>
                <a:latin typeface="Consolas" panose="020B0609020204030204" pitchFamily="49" charset="0"/>
              </a:rPr>
              <a:t>=</a:t>
            </a:r>
            <a:r>
              <a:rPr lang="en-US" sz="2000" b="0">
                <a:solidFill>
                  <a:srgbClr val="0000FF"/>
                </a:solidFill>
                <a:effectLst/>
                <a:highlight>
                  <a:srgbClr val="FFFFFF"/>
                </a:highlight>
                <a:latin typeface="Consolas" panose="020B0609020204030204" pitchFamily="49" charset="0"/>
              </a:rPr>
              <a:t>"addStudentForm"</a:t>
            </a:r>
            <a:r>
              <a:rPr lang="en-US" sz="2000" b="0">
                <a:solidFill>
                  <a:srgbClr val="800000"/>
                </a:solidFill>
                <a:effectLst/>
                <a:highlight>
                  <a:srgbClr val="FFFFFF"/>
                </a:highlight>
                <a:latin typeface="Consolas" panose="020B0609020204030204" pitchFamily="49" charset="0"/>
              </a:rPr>
              <a:t>&gt;</a:t>
            </a:r>
            <a:endParaRPr lang="en-US" sz="2000" b="0">
              <a:solidFill>
                <a:srgbClr val="3B3B3B"/>
              </a:solidFill>
              <a:effectLst/>
              <a:highlight>
                <a:srgbClr val="FFFFFF"/>
              </a:highlight>
              <a:latin typeface="Consolas" panose="020B0609020204030204" pitchFamily="49" charset="0"/>
            </a:endParaRPr>
          </a:p>
          <a:p>
            <a:r>
              <a:rPr lang="en-US" sz="2000" b="0">
                <a:solidFill>
                  <a:srgbClr val="3B3B3B"/>
                </a:solidFill>
                <a:effectLst/>
                <a:highlight>
                  <a:srgbClr val="FFFFFF"/>
                </a:highlight>
                <a:latin typeface="Consolas" panose="020B0609020204030204" pitchFamily="49" charset="0"/>
              </a:rPr>
              <a:t>              </a:t>
            </a:r>
            <a:r>
              <a:rPr lang="en-US" sz="2000" b="0">
                <a:solidFill>
                  <a:srgbClr val="800000"/>
                </a:solidFill>
                <a:effectLst/>
                <a:highlight>
                  <a:srgbClr val="FFFFFF"/>
                </a:highlight>
                <a:latin typeface="Consolas" panose="020B0609020204030204" pitchFamily="49" charset="0"/>
              </a:rPr>
              <a:t>&lt;div</a:t>
            </a:r>
            <a:r>
              <a:rPr lang="en-US" sz="2000" b="0">
                <a:solidFill>
                  <a:srgbClr val="3B3B3B"/>
                </a:solidFill>
                <a:effectLst/>
                <a:highlight>
                  <a:srgbClr val="FFFFFF"/>
                </a:highlight>
                <a:latin typeface="Consolas" panose="020B0609020204030204" pitchFamily="49" charset="0"/>
              </a:rPr>
              <a:t> </a:t>
            </a:r>
            <a:r>
              <a:rPr lang="en-US" sz="2000" b="0">
                <a:solidFill>
                  <a:srgbClr val="E50000"/>
                </a:solidFill>
                <a:effectLst/>
                <a:highlight>
                  <a:srgbClr val="FFFFFF"/>
                </a:highlight>
                <a:latin typeface="Consolas" panose="020B0609020204030204" pitchFamily="49" charset="0"/>
              </a:rPr>
              <a:t>class</a:t>
            </a:r>
            <a:r>
              <a:rPr lang="en-US" sz="2000" b="0">
                <a:solidFill>
                  <a:srgbClr val="3B3B3B"/>
                </a:solidFill>
                <a:effectLst/>
                <a:highlight>
                  <a:srgbClr val="FFFFFF"/>
                </a:highlight>
                <a:latin typeface="Consolas" panose="020B0609020204030204" pitchFamily="49" charset="0"/>
              </a:rPr>
              <a:t>=</a:t>
            </a:r>
            <a:r>
              <a:rPr lang="en-US" sz="2000" b="0">
                <a:solidFill>
                  <a:srgbClr val="0000FF"/>
                </a:solidFill>
                <a:effectLst/>
                <a:highlight>
                  <a:srgbClr val="FFFFFF"/>
                </a:highlight>
                <a:latin typeface="Consolas" panose="020B0609020204030204" pitchFamily="49" charset="0"/>
              </a:rPr>
              <a:t>"mb-3"</a:t>
            </a:r>
            <a:r>
              <a:rPr lang="en-US" sz="2000" b="0">
                <a:solidFill>
                  <a:srgbClr val="800000"/>
                </a:solidFill>
                <a:effectLst/>
                <a:highlight>
                  <a:srgbClr val="FFFFFF"/>
                </a:highlight>
                <a:latin typeface="Consolas" panose="020B0609020204030204" pitchFamily="49" charset="0"/>
              </a:rPr>
              <a:t>&gt;</a:t>
            </a:r>
            <a:endParaRPr lang="en-US" sz="2000" b="0">
              <a:solidFill>
                <a:srgbClr val="3B3B3B"/>
              </a:solidFill>
              <a:effectLst/>
              <a:highlight>
                <a:srgbClr val="FFFFFF"/>
              </a:highlight>
              <a:latin typeface="Consolas" panose="020B0609020204030204" pitchFamily="49" charset="0"/>
            </a:endParaRPr>
          </a:p>
          <a:p>
            <a:r>
              <a:rPr lang="en-US" sz="2000" b="0">
                <a:solidFill>
                  <a:srgbClr val="3B3B3B"/>
                </a:solidFill>
                <a:effectLst/>
                <a:highlight>
                  <a:srgbClr val="FFFFFF"/>
                </a:highlight>
                <a:latin typeface="Consolas" panose="020B0609020204030204" pitchFamily="49" charset="0"/>
              </a:rPr>
              <a:t>                </a:t>
            </a:r>
            <a:r>
              <a:rPr lang="en-US" sz="2000" b="0">
                <a:solidFill>
                  <a:srgbClr val="800000"/>
                </a:solidFill>
                <a:effectLst/>
                <a:highlight>
                  <a:srgbClr val="FFFFFF"/>
                </a:highlight>
                <a:latin typeface="Consolas" panose="020B0609020204030204" pitchFamily="49" charset="0"/>
              </a:rPr>
              <a:t>&lt;label</a:t>
            </a:r>
            <a:r>
              <a:rPr lang="en-US" sz="2000" b="0">
                <a:solidFill>
                  <a:srgbClr val="3B3B3B"/>
                </a:solidFill>
                <a:effectLst/>
                <a:highlight>
                  <a:srgbClr val="FFFFFF"/>
                </a:highlight>
                <a:latin typeface="Consolas" panose="020B0609020204030204" pitchFamily="49" charset="0"/>
              </a:rPr>
              <a:t> </a:t>
            </a:r>
            <a:r>
              <a:rPr lang="en-US" sz="2000" b="0">
                <a:solidFill>
                  <a:srgbClr val="E50000"/>
                </a:solidFill>
                <a:effectLst/>
                <a:highlight>
                  <a:srgbClr val="FFFFFF"/>
                </a:highlight>
                <a:latin typeface="Consolas" panose="020B0609020204030204" pitchFamily="49" charset="0"/>
              </a:rPr>
              <a:t>for</a:t>
            </a:r>
            <a:r>
              <a:rPr lang="en-US" sz="2000" b="0">
                <a:solidFill>
                  <a:srgbClr val="3B3B3B"/>
                </a:solidFill>
                <a:effectLst/>
                <a:highlight>
                  <a:srgbClr val="FFFFFF"/>
                </a:highlight>
                <a:latin typeface="Consolas" panose="020B0609020204030204" pitchFamily="49" charset="0"/>
              </a:rPr>
              <a:t>=</a:t>
            </a:r>
            <a:r>
              <a:rPr lang="en-US" sz="2000" b="0">
                <a:solidFill>
                  <a:srgbClr val="0000FF"/>
                </a:solidFill>
                <a:effectLst/>
                <a:highlight>
                  <a:srgbClr val="FFFFFF"/>
                </a:highlight>
                <a:latin typeface="Consolas" panose="020B0609020204030204" pitchFamily="49" charset="0"/>
              </a:rPr>
              <a:t>“id"</a:t>
            </a:r>
            <a:r>
              <a:rPr lang="en-US" sz="2000" b="0">
                <a:solidFill>
                  <a:srgbClr val="3B3B3B"/>
                </a:solidFill>
                <a:effectLst/>
                <a:highlight>
                  <a:srgbClr val="FFFFFF"/>
                </a:highlight>
                <a:latin typeface="Consolas" panose="020B0609020204030204" pitchFamily="49" charset="0"/>
              </a:rPr>
              <a:t> </a:t>
            </a:r>
            <a:r>
              <a:rPr lang="en-US" sz="2000" b="0">
                <a:solidFill>
                  <a:srgbClr val="E50000"/>
                </a:solidFill>
                <a:effectLst/>
                <a:highlight>
                  <a:srgbClr val="FFFFFF"/>
                </a:highlight>
                <a:latin typeface="Consolas" panose="020B0609020204030204" pitchFamily="49" charset="0"/>
              </a:rPr>
              <a:t>class</a:t>
            </a:r>
            <a:r>
              <a:rPr lang="en-US" sz="2000" b="0">
                <a:solidFill>
                  <a:srgbClr val="3B3B3B"/>
                </a:solidFill>
                <a:effectLst/>
                <a:highlight>
                  <a:srgbClr val="FFFFFF"/>
                </a:highlight>
                <a:latin typeface="Consolas" panose="020B0609020204030204" pitchFamily="49" charset="0"/>
              </a:rPr>
              <a:t>=</a:t>
            </a:r>
            <a:r>
              <a:rPr lang="en-US" sz="2000" b="0">
                <a:solidFill>
                  <a:srgbClr val="0000FF"/>
                </a:solidFill>
                <a:effectLst/>
                <a:highlight>
                  <a:srgbClr val="FFFFFF"/>
                </a:highlight>
                <a:latin typeface="Consolas" panose="020B0609020204030204" pitchFamily="49" charset="0"/>
              </a:rPr>
              <a:t>"form-label"</a:t>
            </a:r>
            <a:r>
              <a:rPr lang="en-US" sz="2000" b="0">
                <a:solidFill>
                  <a:srgbClr val="800000"/>
                </a:solidFill>
                <a:effectLst/>
                <a:highlight>
                  <a:srgbClr val="FFFFFF"/>
                </a:highlight>
                <a:latin typeface="Consolas" panose="020B0609020204030204" pitchFamily="49" charset="0"/>
              </a:rPr>
              <a:t>&gt;</a:t>
            </a:r>
            <a:r>
              <a:rPr lang="en-US" sz="2000" b="0">
                <a:solidFill>
                  <a:srgbClr val="3B3B3B"/>
                </a:solidFill>
                <a:effectLst/>
                <a:highlight>
                  <a:srgbClr val="FFFFFF"/>
                </a:highlight>
                <a:latin typeface="Consolas" panose="020B0609020204030204" pitchFamily="49" charset="0"/>
              </a:rPr>
              <a:t>Mã sinh viên</a:t>
            </a:r>
            <a:r>
              <a:rPr lang="en-US" sz="2000" b="0">
                <a:solidFill>
                  <a:srgbClr val="800000"/>
                </a:solidFill>
                <a:effectLst/>
                <a:highlight>
                  <a:srgbClr val="FFFFFF"/>
                </a:highlight>
                <a:latin typeface="Consolas" panose="020B0609020204030204" pitchFamily="49" charset="0"/>
              </a:rPr>
              <a:t>&lt;/label&gt;</a:t>
            </a:r>
            <a:endParaRPr lang="en-US" sz="2000" b="0">
              <a:solidFill>
                <a:srgbClr val="3B3B3B"/>
              </a:solidFill>
              <a:effectLst/>
              <a:highlight>
                <a:srgbClr val="FFFFFF"/>
              </a:highlight>
              <a:latin typeface="Consolas" panose="020B0609020204030204" pitchFamily="49" charset="0"/>
            </a:endParaRPr>
          </a:p>
          <a:p>
            <a:r>
              <a:rPr lang="en-US" sz="2000" b="0">
                <a:solidFill>
                  <a:srgbClr val="3B3B3B"/>
                </a:solidFill>
                <a:effectLst/>
                <a:highlight>
                  <a:srgbClr val="FFFFFF"/>
                </a:highlight>
                <a:latin typeface="Consolas" panose="020B0609020204030204" pitchFamily="49" charset="0"/>
              </a:rPr>
              <a:t>                </a:t>
            </a:r>
            <a:r>
              <a:rPr lang="en-US" sz="2000" b="0">
                <a:solidFill>
                  <a:srgbClr val="800000"/>
                </a:solidFill>
                <a:effectLst/>
                <a:highlight>
                  <a:srgbClr val="FFFFFF"/>
                </a:highlight>
                <a:latin typeface="Consolas" panose="020B0609020204030204" pitchFamily="49" charset="0"/>
              </a:rPr>
              <a:t>&lt;input</a:t>
            </a:r>
            <a:r>
              <a:rPr lang="en-US" sz="2000" b="0">
                <a:solidFill>
                  <a:srgbClr val="3B3B3B"/>
                </a:solidFill>
                <a:effectLst/>
                <a:highlight>
                  <a:srgbClr val="FFFFFF"/>
                </a:highlight>
                <a:latin typeface="Consolas" panose="020B0609020204030204" pitchFamily="49" charset="0"/>
              </a:rPr>
              <a:t> </a:t>
            </a:r>
            <a:r>
              <a:rPr lang="en-US" sz="2000" b="0">
                <a:solidFill>
                  <a:srgbClr val="E50000"/>
                </a:solidFill>
                <a:effectLst/>
                <a:highlight>
                  <a:srgbClr val="FFFFFF"/>
                </a:highlight>
                <a:latin typeface="Consolas" panose="020B0609020204030204" pitchFamily="49" charset="0"/>
              </a:rPr>
              <a:t>type</a:t>
            </a:r>
            <a:r>
              <a:rPr lang="en-US" sz="2000" b="0">
                <a:solidFill>
                  <a:srgbClr val="3B3B3B"/>
                </a:solidFill>
                <a:effectLst/>
                <a:highlight>
                  <a:srgbClr val="FFFFFF"/>
                </a:highlight>
                <a:latin typeface="Consolas" panose="020B0609020204030204" pitchFamily="49" charset="0"/>
              </a:rPr>
              <a:t>=</a:t>
            </a:r>
            <a:r>
              <a:rPr lang="en-US" sz="2000" b="0">
                <a:solidFill>
                  <a:srgbClr val="0000FF"/>
                </a:solidFill>
                <a:effectLst/>
                <a:highlight>
                  <a:srgbClr val="FFFFFF"/>
                </a:highlight>
                <a:latin typeface="Consolas" panose="020B0609020204030204" pitchFamily="49" charset="0"/>
              </a:rPr>
              <a:t>"text"</a:t>
            </a:r>
            <a:r>
              <a:rPr lang="en-US" sz="2000" b="0">
                <a:solidFill>
                  <a:srgbClr val="3B3B3B"/>
                </a:solidFill>
                <a:effectLst/>
                <a:highlight>
                  <a:srgbClr val="FFFFFF"/>
                </a:highlight>
                <a:latin typeface="Consolas" panose="020B0609020204030204" pitchFamily="49" charset="0"/>
              </a:rPr>
              <a:t> </a:t>
            </a:r>
            <a:r>
              <a:rPr lang="en-US" sz="2000" b="0">
                <a:solidFill>
                  <a:srgbClr val="E50000"/>
                </a:solidFill>
                <a:effectLst/>
                <a:highlight>
                  <a:srgbClr val="FFFFFF"/>
                </a:highlight>
                <a:latin typeface="Consolas" panose="020B0609020204030204" pitchFamily="49" charset="0"/>
              </a:rPr>
              <a:t>class</a:t>
            </a:r>
            <a:r>
              <a:rPr lang="en-US" sz="2000" b="0">
                <a:solidFill>
                  <a:srgbClr val="3B3B3B"/>
                </a:solidFill>
                <a:effectLst/>
                <a:highlight>
                  <a:srgbClr val="FFFFFF"/>
                </a:highlight>
                <a:latin typeface="Consolas" panose="020B0609020204030204" pitchFamily="49" charset="0"/>
              </a:rPr>
              <a:t>=</a:t>
            </a:r>
            <a:r>
              <a:rPr lang="en-US" sz="2000" b="0">
                <a:solidFill>
                  <a:srgbClr val="0000FF"/>
                </a:solidFill>
                <a:effectLst/>
                <a:highlight>
                  <a:srgbClr val="FFFFFF"/>
                </a:highlight>
                <a:latin typeface="Consolas" panose="020B0609020204030204" pitchFamily="49" charset="0"/>
              </a:rPr>
              <a:t>"form-control"</a:t>
            </a:r>
            <a:r>
              <a:rPr lang="en-US" sz="2000" b="0">
                <a:solidFill>
                  <a:srgbClr val="3B3B3B"/>
                </a:solidFill>
                <a:effectLst/>
                <a:highlight>
                  <a:srgbClr val="FFFFFF"/>
                </a:highlight>
                <a:latin typeface="Consolas" panose="020B0609020204030204" pitchFamily="49" charset="0"/>
              </a:rPr>
              <a:t> </a:t>
            </a:r>
            <a:r>
              <a:rPr lang="en-US" sz="2000" b="0">
                <a:solidFill>
                  <a:srgbClr val="E50000"/>
                </a:solidFill>
                <a:effectLst/>
                <a:highlight>
                  <a:srgbClr val="FFFFFF"/>
                </a:highlight>
                <a:latin typeface="Consolas" panose="020B0609020204030204" pitchFamily="49" charset="0"/>
              </a:rPr>
              <a:t>id</a:t>
            </a:r>
            <a:r>
              <a:rPr lang="en-US" sz="2000" b="0">
                <a:solidFill>
                  <a:srgbClr val="3B3B3B"/>
                </a:solidFill>
                <a:effectLst/>
                <a:highlight>
                  <a:srgbClr val="FFFFFF"/>
                </a:highlight>
                <a:latin typeface="Consolas" panose="020B0609020204030204" pitchFamily="49" charset="0"/>
              </a:rPr>
              <a:t>=</a:t>
            </a:r>
            <a:r>
              <a:rPr lang="en-US" sz="2000" b="0">
                <a:solidFill>
                  <a:srgbClr val="0000FF"/>
                </a:solidFill>
                <a:effectLst/>
                <a:highlight>
                  <a:srgbClr val="FFFFFF"/>
                </a:highlight>
                <a:latin typeface="Consolas" panose="020B0609020204030204" pitchFamily="49" charset="0"/>
              </a:rPr>
              <a:t>"id"</a:t>
            </a:r>
            <a:r>
              <a:rPr lang="en-US" sz="2000" b="0">
                <a:solidFill>
                  <a:srgbClr val="3B3B3B"/>
                </a:solidFill>
                <a:effectLst/>
                <a:highlight>
                  <a:srgbClr val="FFFFFF"/>
                </a:highlight>
                <a:latin typeface="Consolas" panose="020B0609020204030204" pitchFamily="49" charset="0"/>
              </a:rPr>
              <a:t> </a:t>
            </a:r>
            <a:r>
              <a:rPr lang="en-US" sz="2000" b="0">
                <a:solidFill>
                  <a:srgbClr val="E50000"/>
                </a:solidFill>
                <a:effectLst/>
                <a:highlight>
                  <a:srgbClr val="FFFFFF"/>
                </a:highlight>
                <a:latin typeface="Consolas" panose="020B0609020204030204" pitchFamily="49" charset="0"/>
              </a:rPr>
              <a:t>required</a:t>
            </a:r>
            <a:r>
              <a:rPr lang="en-US" sz="2000" b="0">
                <a:solidFill>
                  <a:srgbClr val="800000"/>
                </a:solidFill>
                <a:effectLst/>
                <a:highlight>
                  <a:srgbClr val="FFFFFF"/>
                </a:highlight>
                <a:latin typeface="Consolas" panose="020B0609020204030204" pitchFamily="49" charset="0"/>
              </a:rPr>
              <a:t>&gt;</a:t>
            </a:r>
            <a:endParaRPr lang="en-US" sz="2000" b="0">
              <a:solidFill>
                <a:srgbClr val="3B3B3B"/>
              </a:solidFill>
              <a:effectLst/>
              <a:highlight>
                <a:srgbClr val="FFFFFF"/>
              </a:highlight>
              <a:latin typeface="Consolas" panose="020B0609020204030204" pitchFamily="49" charset="0"/>
            </a:endParaRPr>
          </a:p>
          <a:p>
            <a:r>
              <a:rPr lang="en-US" sz="2000" b="0">
                <a:solidFill>
                  <a:srgbClr val="3B3B3B"/>
                </a:solidFill>
                <a:effectLst/>
                <a:highlight>
                  <a:srgbClr val="FFFFFF"/>
                </a:highlight>
                <a:latin typeface="Consolas" panose="020B0609020204030204" pitchFamily="49" charset="0"/>
              </a:rPr>
              <a:t>              </a:t>
            </a:r>
            <a:r>
              <a:rPr lang="en-US" sz="2000" b="0">
                <a:solidFill>
                  <a:srgbClr val="800000"/>
                </a:solidFill>
                <a:effectLst/>
                <a:highlight>
                  <a:srgbClr val="FFFFFF"/>
                </a:highlight>
                <a:latin typeface="Consolas" panose="020B0609020204030204" pitchFamily="49" charset="0"/>
              </a:rPr>
              <a:t>&lt;/div&gt;</a:t>
            </a:r>
            <a:endParaRPr lang="en-US" sz="2000" b="0">
              <a:solidFill>
                <a:srgbClr val="3B3B3B"/>
              </a:solidFill>
              <a:effectLst/>
              <a:highlight>
                <a:srgbClr val="FFFFFF"/>
              </a:highlight>
              <a:latin typeface="Consolas" panose="020B0609020204030204" pitchFamily="49" charset="0"/>
            </a:endParaRPr>
          </a:p>
          <a:p>
            <a:r>
              <a:rPr lang="en-US" sz="2000" b="0">
                <a:solidFill>
                  <a:srgbClr val="3B3B3B"/>
                </a:solidFill>
                <a:effectLst/>
                <a:highlight>
                  <a:srgbClr val="FFFFFF"/>
                </a:highlight>
                <a:latin typeface="Consolas" panose="020B0609020204030204" pitchFamily="49" charset="0"/>
              </a:rPr>
              <a:t>              </a:t>
            </a:r>
            <a:r>
              <a:rPr lang="en-US" sz="2000" b="0">
                <a:solidFill>
                  <a:srgbClr val="800000"/>
                </a:solidFill>
                <a:effectLst/>
                <a:highlight>
                  <a:srgbClr val="FFFFFF"/>
                </a:highlight>
                <a:latin typeface="Consolas" panose="020B0609020204030204" pitchFamily="49" charset="0"/>
              </a:rPr>
              <a:t>&lt;div</a:t>
            </a:r>
            <a:r>
              <a:rPr lang="en-US" sz="2000" b="0">
                <a:solidFill>
                  <a:srgbClr val="3B3B3B"/>
                </a:solidFill>
                <a:effectLst/>
                <a:highlight>
                  <a:srgbClr val="FFFFFF"/>
                </a:highlight>
                <a:latin typeface="Consolas" panose="020B0609020204030204" pitchFamily="49" charset="0"/>
              </a:rPr>
              <a:t> </a:t>
            </a:r>
            <a:r>
              <a:rPr lang="en-US" sz="2000" b="0">
                <a:solidFill>
                  <a:srgbClr val="E50000"/>
                </a:solidFill>
                <a:effectLst/>
                <a:highlight>
                  <a:srgbClr val="FFFFFF"/>
                </a:highlight>
                <a:latin typeface="Consolas" panose="020B0609020204030204" pitchFamily="49" charset="0"/>
              </a:rPr>
              <a:t>class</a:t>
            </a:r>
            <a:r>
              <a:rPr lang="en-US" sz="2000" b="0">
                <a:solidFill>
                  <a:srgbClr val="3B3B3B"/>
                </a:solidFill>
                <a:effectLst/>
                <a:highlight>
                  <a:srgbClr val="FFFFFF"/>
                </a:highlight>
                <a:latin typeface="Consolas" panose="020B0609020204030204" pitchFamily="49" charset="0"/>
              </a:rPr>
              <a:t>=</a:t>
            </a:r>
            <a:r>
              <a:rPr lang="en-US" sz="2000" b="0">
                <a:solidFill>
                  <a:srgbClr val="0000FF"/>
                </a:solidFill>
                <a:effectLst/>
                <a:highlight>
                  <a:srgbClr val="FFFFFF"/>
                </a:highlight>
                <a:latin typeface="Consolas" panose="020B0609020204030204" pitchFamily="49" charset="0"/>
              </a:rPr>
              <a:t>"mb-3"</a:t>
            </a:r>
            <a:r>
              <a:rPr lang="en-US" sz="2000" b="0">
                <a:solidFill>
                  <a:srgbClr val="800000"/>
                </a:solidFill>
                <a:effectLst/>
                <a:highlight>
                  <a:srgbClr val="FFFFFF"/>
                </a:highlight>
                <a:latin typeface="Consolas" panose="020B0609020204030204" pitchFamily="49" charset="0"/>
              </a:rPr>
              <a:t>&gt;</a:t>
            </a:r>
            <a:endParaRPr lang="en-US" sz="2000" b="0">
              <a:solidFill>
                <a:srgbClr val="3B3B3B"/>
              </a:solidFill>
              <a:effectLst/>
              <a:highlight>
                <a:srgbClr val="FFFFFF"/>
              </a:highlight>
              <a:latin typeface="Consolas" panose="020B0609020204030204" pitchFamily="49" charset="0"/>
            </a:endParaRPr>
          </a:p>
          <a:p>
            <a:r>
              <a:rPr lang="en-US" sz="2000" b="0">
                <a:solidFill>
                  <a:srgbClr val="3B3B3B"/>
                </a:solidFill>
                <a:effectLst/>
                <a:highlight>
                  <a:srgbClr val="FFFFFF"/>
                </a:highlight>
                <a:latin typeface="Consolas" panose="020B0609020204030204" pitchFamily="49" charset="0"/>
              </a:rPr>
              <a:t>                </a:t>
            </a:r>
            <a:r>
              <a:rPr lang="en-US" sz="2000" b="0">
                <a:solidFill>
                  <a:srgbClr val="800000"/>
                </a:solidFill>
                <a:effectLst/>
                <a:highlight>
                  <a:srgbClr val="FFFFFF"/>
                </a:highlight>
                <a:latin typeface="Consolas" panose="020B0609020204030204" pitchFamily="49" charset="0"/>
              </a:rPr>
              <a:t>&lt;label</a:t>
            </a:r>
            <a:r>
              <a:rPr lang="en-US" sz="2000" b="0">
                <a:solidFill>
                  <a:srgbClr val="3B3B3B"/>
                </a:solidFill>
                <a:effectLst/>
                <a:highlight>
                  <a:srgbClr val="FFFFFF"/>
                </a:highlight>
                <a:latin typeface="Consolas" panose="020B0609020204030204" pitchFamily="49" charset="0"/>
              </a:rPr>
              <a:t> </a:t>
            </a:r>
            <a:r>
              <a:rPr lang="en-US" sz="2000" b="0">
                <a:solidFill>
                  <a:srgbClr val="E50000"/>
                </a:solidFill>
                <a:effectLst/>
                <a:highlight>
                  <a:srgbClr val="FFFFFF"/>
                </a:highlight>
                <a:latin typeface="Consolas" panose="020B0609020204030204" pitchFamily="49" charset="0"/>
              </a:rPr>
              <a:t>for</a:t>
            </a:r>
            <a:r>
              <a:rPr lang="en-US" sz="2000" b="0">
                <a:solidFill>
                  <a:srgbClr val="3B3B3B"/>
                </a:solidFill>
                <a:effectLst/>
                <a:highlight>
                  <a:srgbClr val="FFFFFF"/>
                </a:highlight>
                <a:latin typeface="Consolas" panose="020B0609020204030204" pitchFamily="49" charset="0"/>
              </a:rPr>
              <a:t>=</a:t>
            </a:r>
            <a:r>
              <a:rPr lang="en-US" sz="2000" b="0">
                <a:solidFill>
                  <a:srgbClr val="0000FF"/>
                </a:solidFill>
                <a:effectLst/>
                <a:highlight>
                  <a:srgbClr val="FFFFFF"/>
                </a:highlight>
                <a:latin typeface="Consolas" panose="020B0609020204030204" pitchFamily="49" charset="0"/>
              </a:rPr>
              <a:t> "name"</a:t>
            </a:r>
            <a:r>
              <a:rPr lang="en-US" sz="2000" b="0">
                <a:solidFill>
                  <a:srgbClr val="3B3B3B"/>
                </a:solidFill>
                <a:effectLst/>
                <a:highlight>
                  <a:srgbClr val="FFFFFF"/>
                </a:highlight>
                <a:latin typeface="Consolas" panose="020B0609020204030204" pitchFamily="49" charset="0"/>
              </a:rPr>
              <a:t> </a:t>
            </a:r>
            <a:r>
              <a:rPr lang="en-US" sz="2000" b="0">
                <a:solidFill>
                  <a:srgbClr val="E50000"/>
                </a:solidFill>
                <a:effectLst/>
                <a:highlight>
                  <a:srgbClr val="FFFFFF"/>
                </a:highlight>
                <a:latin typeface="Consolas" panose="020B0609020204030204" pitchFamily="49" charset="0"/>
              </a:rPr>
              <a:t>class</a:t>
            </a:r>
            <a:r>
              <a:rPr lang="en-US" sz="2000" b="0">
                <a:solidFill>
                  <a:srgbClr val="3B3B3B"/>
                </a:solidFill>
                <a:effectLst/>
                <a:highlight>
                  <a:srgbClr val="FFFFFF"/>
                </a:highlight>
                <a:latin typeface="Consolas" panose="020B0609020204030204" pitchFamily="49" charset="0"/>
              </a:rPr>
              <a:t>=</a:t>
            </a:r>
            <a:r>
              <a:rPr lang="en-US" sz="2000" b="0">
                <a:solidFill>
                  <a:srgbClr val="0000FF"/>
                </a:solidFill>
                <a:effectLst/>
                <a:highlight>
                  <a:srgbClr val="FFFFFF"/>
                </a:highlight>
                <a:latin typeface="Consolas" panose="020B0609020204030204" pitchFamily="49" charset="0"/>
              </a:rPr>
              <a:t>"form-label"</a:t>
            </a:r>
            <a:r>
              <a:rPr lang="en-US" sz="2000" b="0">
                <a:solidFill>
                  <a:srgbClr val="800000"/>
                </a:solidFill>
                <a:effectLst/>
                <a:highlight>
                  <a:srgbClr val="FFFFFF"/>
                </a:highlight>
                <a:latin typeface="Consolas" panose="020B0609020204030204" pitchFamily="49" charset="0"/>
              </a:rPr>
              <a:t>&gt;</a:t>
            </a:r>
            <a:r>
              <a:rPr lang="en-US" sz="2000" b="0">
                <a:solidFill>
                  <a:srgbClr val="3B3B3B"/>
                </a:solidFill>
                <a:effectLst/>
                <a:highlight>
                  <a:srgbClr val="FFFFFF"/>
                </a:highlight>
                <a:latin typeface="Consolas" panose="020B0609020204030204" pitchFamily="49" charset="0"/>
              </a:rPr>
              <a:t>Họ tên</a:t>
            </a:r>
            <a:r>
              <a:rPr lang="en-US" sz="2000" b="0">
                <a:solidFill>
                  <a:srgbClr val="800000"/>
                </a:solidFill>
                <a:effectLst/>
                <a:highlight>
                  <a:srgbClr val="FFFFFF"/>
                </a:highlight>
                <a:latin typeface="Consolas" panose="020B0609020204030204" pitchFamily="49" charset="0"/>
              </a:rPr>
              <a:t>&lt;/label&gt;</a:t>
            </a:r>
            <a:endParaRPr lang="en-US" sz="2000" b="0">
              <a:solidFill>
                <a:srgbClr val="3B3B3B"/>
              </a:solidFill>
              <a:effectLst/>
              <a:highlight>
                <a:srgbClr val="FFFFFF"/>
              </a:highlight>
              <a:latin typeface="Consolas" panose="020B0609020204030204" pitchFamily="49" charset="0"/>
            </a:endParaRPr>
          </a:p>
          <a:p>
            <a:r>
              <a:rPr lang="en-US" sz="2000" b="0">
                <a:solidFill>
                  <a:srgbClr val="3B3B3B"/>
                </a:solidFill>
                <a:effectLst/>
                <a:highlight>
                  <a:srgbClr val="FFFFFF"/>
                </a:highlight>
                <a:latin typeface="Consolas" panose="020B0609020204030204" pitchFamily="49" charset="0"/>
              </a:rPr>
              <a:t>                </a:t>
            </a:r>
            <a:r>
              <a:rPr lang="en-US" sz="2000" b="0">
                <a:solidFill>
                  <a:srgbClr val="800000"/>
                </a:solidFill>
                <a:effectLst/>
                <a:highlight>
                  <a:srgbClr val="FFFFFF"/>
                </a:highlight>
                <a:latin typeface="Consolas" panose="020B0609020204030204" pitchFamily="49" charset="0"/>
              </a:rPr>
              <a:t>&lt;input</a:t>
            </a:r>
            <a:r>
              <a:rPr lang="en-US" sz="2000" b="0">
                <a:solidFill>
                  <a:srgbClr val="3B3B3B"/>
                </a:solidFill>
                <a:effectLst/>
                <a:highlight>
                  <a:srgbClr val="FFFFFF"/>
                </a:highlight>
                <a:latin typeface="Consolas" panose="020B0609020204030204" pitchFamily="49" charset="0"/>
              </a:rPr>
              <a:t> </a:t>
            </a:r>
            <a:r>
              <a:rPr lang="en-US" sz="2000" b="0">
                <a:solidFill>
                  <a:srgbClr val="E50000"/>
                </a:solidFill>
                <a:effectLst/>
                <a:highlight>
                  <a:srgbClr val="FFFFFF"/>
                </a:highlight>
                <a:latin typeface="Consolas" panose="020B0609020204030204" pitchFamily="49" charset="0"/>
              </a:rPr>
              <a:t>type</a:t>
            </a:r>
            <a:r>
              <a:rPr lang="en-US" sz="2000" b="0">
                <a:solidFill>
                  <a:srgbClr val="3B3B3B"/>
                </a:solidFill>
                <a:effectLst/>
                <a:highlight>
                  <a:srgbClr val="FFFFFF"/>
                </a:highlight>
                <a:latin typeface="Consolas" panose="020B0609020204030204" pitchFamily="49" charset="0"/>
              </a:rPr>
              <a:t>=</a:t>
            </a:r>
            <a:r>
              <a:rPr lang="en-US" sz="2000" b="0">
                <a:solidFill>
                  <a:srgbClr val="0000FF"/>
                </a:solidFill>
                <a:effectLst/>
                <a:highlight>
                  <a:srgbClr val="FFFFFF"/>
                </a:highlight>
                <a:latin typeface="Consolas" panose="020B0609020204030204" pitchFamily="49" charset="0"/>
              </a:rPr>
              <a:t>"text"</a:t>
            </a:r>
            <a:r>
              <a:rPr lang="en-US" sz="2000" b="0">
                <a:solidFill>
                  <a:srgbClr val="3B3B3B"/>
                </a:solidFill>
                <a:effectLst/>
                <a:highlight>
                  <a:srgbClr val="FFFFFF"/>
                </a:highlight>
                <a:latin typeface="Consolas" panose="020B0609020204030204" pitchFamily="49" charset="0"/>
              </a:rPr>
              <a:t> </a:t>
            </a:r>
            <a:r>
              <a:rPr lang="en-US" sz="2000" b="0">
                <a:solidFill>
                  <a:srgbClr val="E50000"/>
                </a:solidFill>
                <a:effectLst/>
                <a:highlight>
                  <a:srgbClr val="FFFFFF"/>
                </a:highlight>
                <a:latin typeface="Consolas" panose="020B0609020204030204" pitchFamily="49" charset="0"/>
              </a:rPr>
              <a:t>class</a:t>
            </a:r>
            <a:r>
              <a:rPr lang="en-US" sz="2000" b="0">
                <a:solidFill>
                  <a:srgbClr val="3B3B3B"/>
                </a:solidFill>
                <a:effectLst/>
                <a:highlight>
                  <a:srgbClr val="FFFFFF"/>
                </a:highlight>
                <a:latin typeface="Consolas" panose="020B0609020204030204" pitchFamily="49" charset="0"/>
              </a:rPr>
              <a:t>=</a:t>
            </a:r>
            <a:r>
              <a:rPr lang="en-US" sz="2000" b="0">
                <a:solidFill>
                  <a:srgbClr val="0000FF"/>
                </a:solidFill>
                <a:effectLst/>
                <a:highlight>
                  <a:srgbClr val="FFFFFF"/>
                </a:highlight>
                <a:latin typeface="Consolas" panose="020B0609020204030204" pitchFamily="49" charset="0"/>
              </a:rPr>
              <a:t>"form-control"</a:t>
            </a:r>
            <a:r>
              <a:rPr lang="en-US" sz="2000" b="0">
                <a:solidFill>
                  <a:srgbClr val="3B3B3B"/>
                </a:solidFill>
                <a:effectLst/>
                <a:highlight>
                  <a:srgbClr val="FFFFFF"/>
                </a:highlight>
                <a:latin typeface="Consolas" panose="020B0609020204030204" pitchFamily="49" charset="0"/>
              </a:rPr>
              <a:t> </a:t>
            </a:r>
            <a:r>
              <a:rPr lang="en-US" sz="2000" b="0">
                <a:solidFill>
                  <a:srgbClr val="E50000"/>
                </a:solidFill>
                <a:effectLst/>
                <a:highlight>
                  <a:srgbClr val="FFFFFF"/>
                </a:highlight>
                <a:latin typeface="Consolas" panose="020B0609020204030204" pitchFamily="49" charset="0"/>
              </a:rPr>
              <a:t>id</a:t>
            </a:r>
            <a:r>
              <a:rPr lang="en-US" sz="2000" b="0">
                <a:solidFill>
                  <a:srgbClr val="3B3B3B"/>
                </a:solidFill>
                <a:effectLst/>
                <a:highlight>
                  <a:srgbClr val="FFFFFF"/>
                </a:highlight>
                <a:latin typeface="Consolas" panose="020B0609020204030204" pitchFamily="49" charset="0"/>
              </a:rPr>
              <a:t>=</a:t>
            </a:r>
            <a:r>
              <a:rPr lang="en-US" sz="2000" b="0">
                <a:solidFill>
                  <a:srgbClr val="0000FF"/>
                </a:solidFill>
                <a:effectLst/>
                <a:highlight>
                  <a:srgbClr val="FFFFFF"/>
                </a:highlight>
                <a:latin typeface="Consolas" panose="020B0609020204030204" pitchFamily="49" charset="0"/>
              </a:rPr>
              <a:t>"name"</a:t>
            </a:r>
            <a:r>
              <a:rPr lang="en-US" sz="2000" b="0">
                <a:solidFill>
                  <a:srgbClr val="3B3B3B"/>
                </a:solidFill>
                <a:effectLst/>
                <a:highlight>
                  <a:srgbClr val="FFFFFF"/>
                </a:highlight>
                <a:latin typeface="Consolas" panose="020B0609020204030204" pitchFamily="49" charset="0"/>
              </a:rPr>
              <a:t> </a:t>
            </a:r>
            <a:r>
              <a:rPr lang="en-US" sz="2000" b="0">
                <a:solidFill>
                  <a:srgbClr val="E50000"/>
                </a:solidFill>
                <a:effectLst/>
                <a:highlight>
                  <a:srgbClr val="FFFFFF"/>
                </a:highlight>
                <a:latin typeface="Consolas" panose="020B0609020204030204" pitchFamily="49" charset="0"/>
              </a:rPr>
              <a:t>required</a:t>
            </a:r>
            <a:r>
              <a:rPr lang="en-US" sz="2000" b="0">
                <a:solidFill>
                  <a:srgbClr val="800000"/>
                </a:solidFill>
                <a:effectLst/>
                <a:highlight>
                  <a:srgbClr val="FFFFFF"/>
                </a:highlight>
                <a:latin typeface="Consolas" panose="020B0609020204030204" pitchFamily="49" charset="0"/>
              </a:rPr>
              <a:t>&gt;</a:t>
            </a:r>
            <a:endParaRPr lang="en-US" sz="2000" b="0">
              <a:solidFill>
                <a:srgbClr val="3B3B3B"/>
              </a:solidFill>
              <a:effectLst/>
              <a:highlight>
                <a:srgbClr val="FFFFFF"/>
              </a:highlight>
              <a:latin typeface="Consolas" panose="020B0609020204030204" pitchFamily="49" charset="0"/>
            </a:endParaRPr>
          </a:p>
          <a:p>
            <a:r>
              <a:rPr lang="en-US" sz="2000" b="0">
                <a:solidFill>
                  <a:srgbClr val="3B3B3B"/>
                </a:solidFill>
                <a:effectLst/>
                <a:highlight>
                  <a:srgbClr val="FFFFFF"/>
                </a:highlight>
                <a:latin typeface="Consolas" panose="020B0609020204030204" pitchFamily="49" charset="0"/>
              </a:rPr>
              <a:t>              </a:t>
            </a:r>
            <a:r>
              <a:rPr lang="en-US" sz="2000" b="0">
                <a:solidFill>
                  <a:srgbClr val="800000"/>
                </a:solidFill>
                <a:effectLst/>
                <a:highlight>
                  <a:srgbClr val="FFFFFF"/>
                </a:highlight>
                <a:latin typeface="Consolas" panose="020B0609020204030204" pitchFamily="49" charset="0"/>
              </a:rPr>
              <a:t>&lt;/div&gt;</a:t>
            </a:r>
            <a:endParaRPr lang="en-US" sz="2000" b="0">
              <a:solidFill>
                <a:srgbClr val="3B3B3B"/>
              </a:solidFill>
              <a:effectLst/>
              <a:highlight>
                <a:srgbClr val="FFFFFF"/>
              </a:highlight>
              <a:latin typeface="Consolas" panose="020B0609020204030204" pitchFamily="49" charset="0"/>
            </a:endParaRPr>
          </a:p>
          <a:p>
            <a:r>
              <a:rPr lang="en-US" sz="2000" b="0">
                <a:solidFill>
                  <a:srgbClr val="3B3B3B"/>
                </a:solidFill>
                <a:effectLst/>
                <a:highlight>
                  <a:srgbClr val="FFFFFF"/>
                </a:highlight>
                <a:latin typeface="Consolas" panose="020B0609020204030204" pitchFamily="49" charset="0"/>
              </a:rPr>
              <a:t>              </a:t>
            </a:r>
            <a:r>
              <a:rPr lang="en-US" sz="2000" b="0">
                <a:solidFill>
                  <a:srgbClr val="800000"/>
                </a:solidFill>
                <a:effectLst/>
                <a:highlight>
                  <a:srgbClr val="FFFFFF"/>
                </a:highlight>
                <a:latin typeface="Consolas" panose="020B0609020204030204" pitchFamily="49" charset="0"/>
              </a:rPr>
              <a:t>&lt;div</a:t>
            </a:r>
            <a:r>
              <a:rPr lang="en-US" sz="2000" b="0">
                <a:solidFill>
                  <a:srgbClr val="3B3B3B"/>
                </a:solidFill>
                <a:effectLst/>
                <a:highlight>
                  <a:srgbClr val="FFFFFF"/>
                </a:highlight>
                <a:latin typeface="Consolas" panose="020B0609020204030204" pitchFamily="49" charset="0"/>
              </a:rPr>
              <a:t> </a:t>
            </a:r>
            <a:r>
              <a:rPr lang="en-US" sz="2000" b="0">
                <a:solidFill>
                  <a:srgbClr val="E50000"/>
                </a:solidFill>
                <a:effectLst/>
                <a:highlight>
                  <a:srgbClr val="FFFFFF"/>
                </a:highlight>
                <a:latin typeface="Consolas" panose="020B0609020204030204" pitchFamily="49" charset="0"/>
              </a:rPr>
              <a:t>class</a:t>
            </a:r>
            <a:r>
              <a:rPr lang="en-US" sz="2000" b="0">
                <a:solidFill>
                  <a:srgbClr val="3B3B3B"/>
                </a:solidFill>
                <a:effectLst/>
                <a:highlight>
                  <a:srgbClr val="FFFFFF"/>
                </a:highlight>
                <a:latin typeface="Consolas" panose="020B0609020204030204" pitchFamily="49" charset="0"/>
              </a:rPr>
              <a:t>=</a:t>
            </a:r>
            <a:r>
              <a:rPr lang="en-US" sz="2000" b="0">
                <a:solidFill>
                  <a:srgbClr val="0000FF"/>
                </a:solidFill>
                <a:effectLst/>
                <a:highlight>
                  <a:srgbClr val="FFFFFF"/>
                </a:highlight>
                <a:latin typeface="Consolas" panose="020B0609020204030204" pitchFamily="49" charset="0"/>
              </a:rPr>
              <a:t>"mb-3"</a:t>
            </a:r>
            <a:r>
              <a:rPr lang="en-US" sz="2000" b="0">
                <a:solidFill>
                  <a:srgbClr val="800000"/>
                </a:solidFill>
                <a:effectLst/>
                <a:highlight>
                  <a:srgbClr val="FFFFFF"/>
                </a:highlight>
                <a:latin typeface="Consolas" panose="020B0609020204030204" pitchFamily="49" charset="0"/>
              </a:rPr>
              <a:t>&gt;</a:t>
            </a:r>
            <a:endParaRPr lang="en-US" sz="2000" b="0">
              <a:solidFill>
                <a:srgbClr val="3B3B3B"/>
              </a:solidFill>
              <a:effectLst/>
              <a:highlight>
                <a:srgbClr val="FFFFFF"/>
              </a:highlight>
              <a:latin typeface="Consolas" panose="020B0609020204030204" pitchFamily="49" charset="0"/>
            </a:endParaRPr>
          </a:p>
          <a:p>
            <a:r>
              <a:rPr lang="en-US" sz="2000" b="0">
                <a:solidFill>
                  <a:srgbClr val="3B3B3B"/>
                </a:solidFill>
                <a:effectLst/>
                <a:highlight>
                  <a:srgbClr val="FFFFFF"/>
                </a:highlight>
                <a:latin typeface="Consolas" panose="020B0609020204030204" pitchFamily="49" charset="0"/>
              </a:rPr>
              <a:t>                </a:t>
            </a:r>
            <a:r>
              <a:rPr lang="en-US" sz="2000" b="0">
                <a:solidFill>
                  <a:srgbClr val="800000"/>
                </a:solidFill>
                <a:effectLst/>
                <a:highlight>
                  <a:srgbClr val="FFFFFF"/>
                </a:highlight>
                <a:latin typeface="Consolas" panose="020B0609020204030204" pitchFamily="49" charset="0"/>
              </a:rPr>
              <a:t>&lt;label</a:t>
            </a:r>
            <a:r>
              <a:rPr lang="en-US" sz="2000" b="0">
                <a:solidFill>
                  <a:srgbClr val="3B3B3B"/>
                </a:solidFill>
                <a:effectLst/>
                <a:highlight>
                  <a:srgbClr val="FFFFFF"/>
                </a:highlight>
                <a:latin typeface="Consolas" panose="020B0609020204030204" pitchFamily="49" charset="0"/>
              </a:rPr>
              <a:t> </a:t>
            </a:r>
            <a:r>
              <a:rPr lang="en-US" sz="2000" b="0">
                <a:solidFill>
                  <a:srgbClr val="E50000"/>
                </a:solidFill>
                <a:effectLst/>
                <a:highlight>
                  <a:srgbClr val="FFFFFF"/>
                </a:highlight>
                <a:latin typeface="Consolas" panose="020B0609020204030204" pitchFamily="49" charset="0"/>
              </a:rPr>
              <a:t>for</a:t>
            </a:r>
            <a:r>
              <a:rPr lang="en-US" sz="2000" b="0">
                <a:solidFill>
                  <a:srgbClr val="3B3B3B"/>
                </a:solidFill>
                <a:effectLst/>
                <a:highlight>
                  <a:srgbClr val="FFFFFF"/>
                </a:highlight>
                <a:latin typeface="Consolas" panose="020B0609020204030204" pitchFamily="49" charset="0"/>
              </a:rPr>
              <a:t>=</a:t>
            </a:r>
            <a:r>
              <a:rPr lang="en-US" sz="2000" b="0">
                <a:solidFill>
                  <a:srgbClr val="0000FF"/>
                </a:solidFill>
                <a:effectLst/>
                <a:highlight>
                  <a:srgbClr val="FFFFFF"/>
                </a:highlight>
                <a:latin typeface="Consolas" panose="020B0609020204030204" pitchFamily="49" charset="0"/>
              </a:rPr>
              <a:t>"age"</a:t>
            </a:r>
            <a:r>
              <a:rPr lang="en-US" sz="2000" b="0">
                <a:solidFill>
                  <a:srgbClr val="3B3B3B"/>
                </a:solidFill>
                <a:effectLst/>
                <a:highlight>
                  <a:srgbClr val="FFFFFF"/>
                </a:highlight>
                <a:latin typeface="Consolas" panose="020B0609020204030204" pitchFamily="49" charset="0"/>
              </a:rPr>
              <a:t> </a:t>
            </a:r>
            <a:r>
              <a:rPr lang="en-US" sz="2000" b="0">
                <a:solidFill>
                  <a:srgbClr val="E50000"/>
                </a:solidFill>
                <a:effectLst/>
                <a:highlight>
                  <a:srgbClr val="FFFFFF"/>
                </a:highlight>
                <a:latin typeface="Consolas" panose="020B0609020204030204" pitchFamily="49" charset="0"/>
              </a:rPr>
              <a:t>class</a:t>
            </a:r>
            <a:r>
              <a:rPr lang="en-US" sz="2000" b="0">
                <a:solidFill>
                  <a:srgbClr val="3B3B3B"/>
                </a:solidFill>
                <a:effectLst/>
                <a:highlight>
                  <a:srgbClr val="FFFFFF"/>
                </a:highlight>
                <a:latin typeface="Consolas" panose="020B0609020204030204" pitchFamily="49" charset="0"/>
              </a:rPr>
              <a:t>=</a:t>
            </a:r>
            <a:r>
              <a:rPr lang="en-US" sz="2000" b="0">
                <a:solidFill>
                  <a:srgbClr val="0000FF"/>
                </a:solidFill>
                <a:effectLst/>
                <a:highlight>
                  <a:srgbClr val="FFFFFF"/>
                </a:highlight>
                <a:latin typeface="Consolas" panose="020B0609020204030204" pitchFamily="49" charset="0"/>
              </a:rPr>
              <a:t>"form-label"</a:t>
            </a:r>
            <a:r>
              <a:rPr lang="en-US" sz="2000" b="0">
                <a:solidFill>
                  <a:srgbClr val="800000"/>
                </a:solidFill>
                <a:effectLst/>
                <a:highlight>
                  <a:srgbClr val="FFFFFF"/>
                </a:highlight>
                <a:latin typeface="Consolas" panose="020B0609020204030204" pitchFamily="49" charset="0"/>
              </a:rPr>
              <a:t>&gt;</a:t>
            </a:r>
            <a:r>
              <a:rPr lang="en-US" sz="2000" b="0">
                <a:solidFill>
                  <a:srgbClr val="3B3B3B"/>
                </a:solidFill>
                <a:effectLst/>
                <a:highlight>
                  <a:srgbClr val="FFFFFF"/>
                </a:highlight>
                <a:latin typeface="Consolas" panose="020B0609020204030204" pitchFamily="49" charset="0"/>
              </a:rPr>
              <a:t>Tuổi</a:t>
            </a:r>
            <a:r>
              <a:rPr lang="en-US" sz="2000" b="0">
                <a:solidFill>
                  <a:srgbClr val="800000"/>
                </a:solidFill>
                <a:effectLst/>
                <a:highlight>
                  <a:srgbClr val="FFFFFF"/>
                </a:highlight>
                <a:latin typeface="Consolas" panose="020B0609020204030204" pitchFamily="49" charset="0"/>
              </a:rPr>
              <a:t>&lt;/label&gt;</a:t>
            </a:r>
            <a:endParaRPr lang="en-US" sz="2000" b="0">
              <a:solidFill>
                <a:srgbClr val="3B3B3B"/>
              </a:solidFill>
              <a:effectLst/>
              <a:highlight>
                <a:srgbClr val="FFFFFF"/>
              </a:highlight>
              <a:latin typeface="Consolas" panose="020B0609020204030204" pitchFamily="49" charset="0"/>
            </a:endParaRPr>
          </a:p>
          <a:p>
            <a:r>
              <a:rPr lang="en-US" sz="2000" b="0">
                <a:solidFill>
                  <a:srgbClr val="3B3B3B"/>
                </a:solidFill>
                <a:effectLst/>
                <a:highlight>
                  <a:srgbClr val="FFFFFF"/>
                </a:highlight>
                <a:latin typeface="Consolas" panose="020B0609020204030204" pitchFamily="49" charset="0"/>
              </a:rPr>
              <a:t>                </a:t>
            </a:r>
            <a:r>
              <a:rPr lang="en-US" sz="2000" b="0">
                <a:solidFill>
                  <a:srgbClr val="800000"/>
                </a:solidFill>
                <a:effectLst/>
                <a:highlight>
                  <a:srgbClr val="FFFFFF"/>
                </a:highlight>
                <a:latin typeface="Consolas" panose="020B0609020204030204" pitchFamily="49" charset="0"/>
              </a:rPr>
              <a:t>&lt;input</a:t>
            </a:r>
            <a:r>
              <a:rPr lang="en-US" sz="2000" b="0">
                <a:solidFill>
                  <a:srgbClr val="3B3B3B"/>
                </a:solidFill>
                <a:effectLst/>
                <a:highlight>
                  <a:srgbClr val="FFFFFF"/>
                </a:highlight>
                <a:latin typeface="Consolas" panose="020B0609020204030204" pitchFamily="49" charset="0"/>
              </a:rPr>
              <a:t> </a:t>
            </a:r>
            <a:r>
              <a:rPr lang="en-US" sz="2000" b="0">
                <a:solidFill>
                  <a:srgbClr val="E50000"/>
                </a:solidFill>
                <a:effectLst/>
                <a:highlight>
                  <a:srgbClr val="FFFFFF"/>
                </a:highlight>
                <a:latin typeface="Consolas" panose="020B0609020204030204" pitchFamily="49" charset="0"/>
              </a:rPr>
              <a:t>type</a:t>
            </a:r>
            <a:r>
              <a:rPr lang="en-US" sz="2000" b="0">
                <a:solidFill>
                  <a:srgbClr val="3B3B3B"/>
                </a:solidFill>
                <a:effectLst/>
                <a:highlight>
                  <a:srgbClr val="FFFFFF"/>
                </a:highlight>
                <a:latin typeface="Consolas" panose="020B0609020204030204" pitchFamily="49" charset="0"/>
              </a:rPr>
              <a:t>=</a:t>
            </a:r>
            <a:r>
              <a:rPr lang="en-US" sz="2000" b="0">
                <a:solidFill>
                  <a:srgbClr val="0000FF"/>
                </a:solidFill>
                <a:effectLst/>
                <a:highlight>
                  <a:srgbClr val="FFFFFF"/>
                </a:highlight>
                <a:latin typeface="Consolas" panose="020B0609020204030204" pitchFamily="49" charset="0"/>
              </a:rPr>
              <a:t>"number"</a:t>
            </a:r>
            <a:r>
              <a:rPr lang="en-US" sz="2000" b="0">
                <a:solidFill>
                  <a:srgbClr val="3B3B3B"/>
                </a:solidFill>
                <a:effectLst/>
                <a:highlight>
                  <a:srgbClr val="FFFFFF"/>
                </a:highlight>
                <a:latin typeface="Consolas" panose="020B0609020204030204" pitchFamily="49" charset="0"/>
              </a:rPr>
              <a:t> </a:t>
            </a:r>
            <a:r>
              <a:rPr lang="en-US" sz="2000" b="0">
                <a:solidFill>
                  <a:srgbClr val="E50000"/>
                </a:solidFill>
                <a:effectLst/>
                <a:highlight>
                  <a:srgbClr val="FFFFFF"/>
                </a:highlight>
                <a:latin typeface="Consolas" panose="020B0609020204030204" pitchFamily="49" charset="0"/>
              </a:rPr>
              <a:t>class</a:t>
            </a:r>
            <a:r>
              <a:rPr lang="en-US" sz="2000" b="0">
                <a:solidFill>
                  <a:srgbClr val="3B3B3B"/>
                </a:solidFill>
                <a:effectLst/>
                <a:highlight>
                  <a:srgbClr val="FFFFFF"/>
                </a:highlight>
                <a:latin typeface="Consolas" panose="020B0609020204030204" pitchFamily="49" charset="0"/>
              </a:rPr>
              <a:t>=</a:t>
            </a:r>
            <a:r>
              <a:rPr lang="en-US" sz="2000" b="0">
                <a:solidFill>
                  <a:srgbClr val="0000FF"/>
                </a:solidFill>
                <a:effectLst/>
                <a:highlight>
                  <a:srgbClr val="FFFFFF"/>
                </a:highlight>
                <a:latin typeface="Consolas" panose="020B0609020204030204" pitchFamily="49" charset="0"/>
              </a:rPr>
              <a:t>"form-control"</a:t>
            </a:r>
            <a:r>
              <a:rPr lang="en-US" sz="2000" b="0">
                <a:solidFill>
                  <a:srgbClr val="3B3B3B"/>
                </a:solidFill>
                <a:effectLst/>
                <a:highlight>
                  <a:srgbClr val="FFFFFF"/>
                </a:highlight>
                <a:latin typeface="Consolas" panose="020B0609020204030204" pitchFamily="49" charset="0"/>
              </a:rPr>
              <a:t> </a:t>
            </a:r>
            <a:r>
              <a:rPr lang="en-US" sz="2000" b="0">
                <a:solidFill>
                  <a:srgbClr val="E50000"/>
                </a:solidFill>
                <a:effectLst/>
                <a:highlight>
                  <a:srgbClr val="FFFFFF"/>
                </a:highlight>
                <a:latin typeface="Consolas" panose="020B0609020204030204" pitchFamily="49" charset="0"/>
              </a:rPr>
              <a:t>id</a:t>
            </a:r>
            <a:r>
              <a:rPr lang="en-US" sz="2000" b="0">
                <a:solidFill>
                  <a:srgbClr val="3B3B3B"/>
                </a:solidFill>
                <a:effectLst/>
                <a:highlight>
                  <a:srgbClr val="FFFFFF"/>
                </a:highlight>
                <a:latin typeface="Consolas" panose="020B0609020204030204" pitchFamily="49" charset="0"/>
              </a:rPr>
              <a:t>=</a:t>
            </a:r>
            <a:r>
              <a:rPr lang="en-US" sz="2000" b="0">
                <a:solidFill>
                  <a:srgbClr val="0000FF"/>
                </a:solidFill>
                <a:effectLst/>
                <a:highlight>
                  <a:srgbClr val="FFFFFF"/>
                </a:highlight>
                <a:latin typeface="Consolas" panose="020B0609020204030204" pitchFamily="49" charset="0"/>
              </a:rPr>
              <a:t>"age"</a:t>
            </a:r>
            <a:r>
              <a:rPr lang="en-US" sz="2000" b="0">
                <a:solidFill>
                  <a:srgbClr val="3B3B3B"/>
                </a:solidFill>
                <a:effectLst/>
                <a:highlight>
                  <a:srgbClr val="FFFFFF"/>
                </a:highlight>
                <a:latin typeface="Consolas" panose="020B0609020204030204" pitchFamily="49" charset="0"/>
              </a:rPr>
              <a:t> </a:t>
            </a:r>
            <a:r>
              <a:rPr lang="en-US" sz="2000" b="0">
                <a:solidFill>
                  <a:srgbClr val="E50000"/>
                </a:solidFill>
                <a:effectLst/>
                <a:highlight>
                  <a:srgbClr val="FFFFFF"/>
                </a:highlight>
                <a:latin typeface="Consolas" panose="020B0609020204030204" pitchFamily="49" charset="0"/>
              </a:rPr>
              <a:t>required</a:t>
            </a:r>
            <a:r>
              <a:rPr lang="en-US" sz="2000" b="0">
                <a:solidFill>
                  <a:srgbClr val="800000"/>
                </a:solidFill>
                <a:effectLst/>
                <a:highlight>
                  <a:srgbClr val="FFFFFF"/>
                </a:highlight>
                <a:latin typeface="Consolas" panose="020B0609020204030204" pitchFamily="49" charset="0"/>
              </a:rPr>
              <a:t>&gt;</a:t>
            </a:r>
            <a:endParaRPr lang="en-US" sz="2000" b="0">
              <a:solidFill>
                <a:srgbClr val="3B3B3B"/>
              </a:solidFill>
              <a:effectLst/>
              <a:highlight>
                <a:srgbClr val="FFFFFF"/>
              </a:highlight>
              <a:latin typeface="Consolas" panose="020B0609020204030204" pitchFamily="49" charset="0"/>
            </a:endParaRPr>
          </a:p>
          <a:p>
            <a:r>
              <a:rPr lang="en-US" sz="2000" b="0">
                <a:solidFill>
                  <a:srgbClr val="3B3B3B"/>
                </a:solidFill>
                <a:effectLst/>
                <a:highlight>
                  <a:srgbClr val="FFFFFF"/>
                </a:highlight>
                <a:latin typeface="Consolas" panose="020B0609020204030204" pitchFamily="49" charset="0"/>
              </a:rPr>
              <a:t>              </a:t>
            </a:r>
            <a:r>
              <a:rPr lang="en-US" sz="2000" b="0">
                <a:solidFill>
                  <a:srgbClr val="800000"/>
                </a:solidFill>
                <a:effectLst/>
                <a:highlight>
                  <a:srgbClr val="FFFFFF"/>
                </a:highlight>
                <a:latin typeface="Consolas" panose="020B0609020204030204" pitchFamily="49" charset="0"/>
              </a:rPr>
              <a:t>&lt;/div&gt;</a:t>
            </a:r>
            <a:endParaRPr lang="en-US" sz="2000" b="0">
              <a:solidFill>
                <a:srgbClr val="3B3B3B"/>
              </a:solidFill>
              <a:effectLst/>
              <a:highlight>
                <a:srgbClr val="FFFFFF"/>
              </a:highlight>
              <a:latin typeface="Consolas" panose="020B0609020204030204" pitchFamily="49" charset="0"/>
            </a:endParaRPr>
          </a:p>
          <a:p>
            <a:r>
              <a:rPr lang="en-US" sz="2000" b="0">
                <a:solidFill>
                  <a:srgbClr val="3B3B3B"/>
                </a:solidFill>
                <a:effectLst/>
                <a:highlight>
                  <a:srgbClr val="FFFFFF"/>
                </a:highlight>
                <a:latin typeface="Consolas" panose="020B0609020204030204" pitchFamily="49" charset="0"/>
              </a:rPr>
              <a:t>            </a:t>
            </a:r>
            <a:r>
              <a:rPr lang="en-US" sz="2000" b="0">
                <a:solidFill>
                  <a:srgbClr val="800000"/>
                </a:solidFill>
                <a:effectLst/>
                <a:highlight>
                  <a:srgbClr val="FFFFFF"/>
                </a:highlight>
                <a:latin typeface="Consolas" panose="020B0609020204030204" pitchFamily="49" charset="0"/>
              </a:rPr>
              <a:t>&lt;/form&gt;</a:t>
            </a:r>
            <a:endParaRPr lang="en-US" sz="2000" b="0">
              <a:solidFill>
                <a:srgbClr val="3B3B3B"/>
              </a:solidFill>
              <a:effectLst/>
              <a:highlight>
                <a:srgbClr val="FFFFFF"/>
              </a:highlight>
              <a:latin typeface="Consolas" panose="020B0609020204030204" pitchFamily="49" charset="0"/>
            </a:endParaRPr>
          </a:p>
          <a:p>
            <a:r>
              <a:rPr lang="en-US" sz="2000" b="0">
                <a:solidFill>
                  <a:srgbClr val="3B3B3B"/>
                </a:solidFill>
                <a:effectLst/>
                <a:highlight>
                  <a:srgbClr val="FFFFFF"/>
                </a:highlight>
                <a:latin typeface="Consolas" panose="020B0609020204030204" pitchFamily="49" charset="0"/>
              </a:rPr>
              <a:t>          </a:t>
            </a:r>
            <a:r>
              <a:rPr lang="en-US" sz="2000" b="0">
                <a:solidFill>
                  <a:srgbClr val="800000"/>
                </a:solidFill>
                <a:effectLst/>
                <a:highlight>
                  <a:srgbClr val="FFFFFF"/>
                </a:highlight>
                <a:latin typeface="Consolas" panose="020B0609020204030204" pitchFamily="49" charset="0"/>
              </a:rPr>
              <a:t>&lt;/div&gt;</a:t>
            </a:r>
            <a:endParaRPr lang="en-US" sz="2000" b="0">
              <a:solidFill>
                <a:srgbClr val="3B3B3B"/>
              </a:solidFill>
              <a:effectLst/>
              <a:highlight>
                <a:srgbClr val="FFFFFF"/>
              </a:highlight>
              <a:latin typeface="Consolas" panose="020B0609020204030204" pitchFamily="49" charset="0"/>
            </a:endParaRPr>
          </a:p>
          <a:p>
            <a:r>
              <a:rPr lang="en-US" sz="2000" b="0">
                <a:solidFill>
                  <a:srgbClr val="3B3B3B"/>
                </a:solidFill>
                <a:effectLst/>
                <a:highlight>
                  <a:srgbClr val="FFFFFF"/>
                </a:highlight>
                <a:latin typeface="Consolas" panose="020B0609020204030204" pitchFamily="49" charset="0"/>
              </a:rPr>
              <a:t>          </a:t>
            </a:r>
            <a:r>
              <a:rPr lang="en-US" sz="2000" b="0">
                <a:solidFill>
                  <a:srgbClr val="800000"/>
                </a:solidFill>
                <a:effectLst/>
                <a:highlight>
                  <a:srgbClr val="FFFFFF"/>
                </a:highlight>
                <a:latin typeface="Consolas" panose="020B0609020204030204" pitchFamily="49" charset="0"/>
              </a:rPr>
              <a:t>&lt;div</a:t>
            </a:r>
            <a:r>
              <a:rPr lang="en-US" sz="2000" b="0">
                <a:solidFill>
                  <a:srgbClr val="3B3B3B"/>
                </a:solidFill>
                <a:effectLst/>
                <a:highlight>
                  <a:srgbClr val="FFFFFF"/>
                </a:highlight>
                <a:latin typeface="Consolas" panose="020B0609020204030204" pitchFamily="49" charset="0"/>
              </a:rPr>
              <a:t> </a:t>
            </a:r>
            <a:r>
              <a:rPr lang="en-US" sz="2000" b="0">
                <a:solidFill>
                  <a:srgbClr val="E50000"/>
                </a:solidFill>
                <a:effectLst/>
                <a:highlight>
                  <a:srgbClr val="FFFFFF"/>
                </a:highlight>
                <a:latin typeface="Consolas" panose="020B0609020204030204" pitchFamily="49" charset="0"/>
              </a:rPr>
              <a:t>class</a:t>
            </a:r>
            <a:r>
              <a:rPr lang="en-US" sz="2000" b="0">
                <a:solidFill>
                  <a:srgbClr val="3B3B3B"/>
                </a:solidFill>
                <a:effectLst/>
                <a:highlight>
                  <a:srgbClr val="FFFFFF"/>
                </a:highlight>
                <a:latin typeface="Consolas" panose="020B0609020204030204" pitchFamily="49" charset="0"/>
              </a:rPr>
              <a:t>=</a:t>
            </a:r>
            <a:r>
              <a:rPr lang="en-US" sz="2000" b="0">
                <a:solidFill>
                  <a:srgbClr val="0000FF"/>
                </a:solidFill>
                <a:effectLst/>
                <a:highlight>
                  <a:srgbClr val="FFFFFF"/>
                </a:highlight>
                <a:latin typeface="Consolas" panose="020B0609020204030204" pitchFamily="49" charset="0"/>
              </a:rPr>
              <a:t>"modal-footer"</a:t>
            </a:r>
            <a:r>
              <a:rPr lang="en-US" sz="2000" b="0">
                <a:solidFill>
                  <a:srgbClr val="800000"/>
                </a:solidFill>
                <a:effectLst/>
                <a:highlight>
                  <a:srgbClr val="FFFFFF"/>
                </a:highlight>
                <a:latin typeface="Consolas" panose="020B0609020204030204" pitchFamily="49" charset="0"/>
              </a:rPr>
              <a:t>&gt;</a:t>
            </a:r>
            <a:endParaRPr lang="en-US" sz="2000" b="0">
              <a:solidFill>
                <a:srgbClr val="3B3B3B"/>
              </a:solidFill>
              <a:effectLst/>
              <a:highlight>
                <a:srgbClr val="FFFFFF"/>
              </a:highlight>
              <a:latin typeface="Consolas" panose="020B0609020204030204" pitchFamily="49" charset="0"/>
            </a:endParaRPr>
          </a:p>
          <a:p>
            <a:r>
              <a:rPr lang="en-US" sz="2000" b="0">
                <a:solidFill>
                  <a:srgbClr val="3B3B3B"/>
                </a:solidFill>
                <a:effectLst/>
                <a:highlight>
                  <a:srgbClr val="FFFFFF"/>
                </a:highlight>
                <a:latin typeface="Consolas" panose="020B0609020204030204" pitchFamily="49" charset="0"/>
              </a:rPr>
              <a:t>            </a:t>
            </a:r>
            <a:r>
              <a:rPr lang="en-US" sz="2000" b="0">
                <a:solidFill>
                  <a:srgbClr val="800000"/>
                </a:solidFill>
                <a:effectLst/>
                <a:highlight>
                  <a:srgbClr val="FFFFFF"/>
                </a:highlight>
                <a:latin typeface="Consolas" panose="020B0609020204030204" pitchFamily="49" charset="0"/>
              </a:rPr>
              <a:t>&lt;button</a:t>
            </a:r>
            <a:r>
              <a:rPr lang="en-US" sz="2000" b="0">
                <a:solidFill>
                  <a:srgbClr val="3B3B3B"/>
                </a:solidFill>
                <a:effectLst/>
                <a:highlight>
                  <a:srgbClr val="FFFFFF"/>
                </a:highlight>
                <a:latin typeface="Consolas" panose="020B0609020204030204" pitchFamily="49" charset="0"/>
              </a:rPr>
              <a:t> </a:t>
            </a:r>
            <a:r>
              <a:rPr lang="en-US" sz="2000" b="0">
                <a:solidFill>
                  <a:srgbClr val="E50000"/>
                </a:solidFill>
                <a:effectLst/>
                <a:highlight>
                  <a:srgbClr val="FFFFFF"/>
                </a:highlight>
                <a:latin typeface="Consolas" panose="020B0609020204030204" pitchFamily="49" charset="0"/>
              </a:rPr>
              <a:t>type</a:t>
            </a:r>
            <a:r>
              <a:rPr lang="en-US" sz="2000" b="0">
                <a:solidFill>
                  <a:srgbClr val="3B3B3B"/>
                </a:solidFill>
                <a:effectLst/>
                <a:highlight>
                  <a:srgbClr val="FFFFFF"/>
                </a:highlight>
                <a:latin typeface="Consolas" panose="020B0609020204030204" pitchFamily="49" charset="0"/>
              </a:rPr>
              <a:t>=</a:t>
            </a:r>
            <a:r>
              <a:rPr lang="en-US" sz="2000" b="0">
                <a:solidFill>
                  <a:srgbClr val="0000FF"/>
                </a:solidFill>
                <a:effectLst/>
                <a:highlight>
                  <a:srgbClr val="FFFFFF"/>
                </a:highlight>
                <a:latin typeface="Consolas" panose="020B0609020204030204" pitchFamily="49" charset="0"/>
              </a:rPr>
              <a:t>"button"</a:t>
            </a:r>
            <a:r>
              <a:rPr lang="en-US" sz="2000" b="0">
                <a:solidFill>
                  <a:srgbClr val="3B3B3B"/>
                </a:solidFill>
                <a:effectLst/>
                <a:highlight>
                  <a:srgbClr val="FFFFFF"/>
                </a:highlight>
                <a:latin typeface="Consolas" panose="020B0609020204030204" pitchFamily="49" charset="0"/>
              </a:rPr>
              <a:t> </a:t>
            </a:r>
            <a:r>
              <a:rPr lang="en-US" sz="2000" b="0">
                <a:solidFill>
                  <a:srgbClr val="E50000"/>
                </a:solidFill>
                <a:effectLst/>
                <a:highlight>
                  <a:srgbClr val="FFFFFF"/>
                </a:highlight>
                <a:latin typeface="Consolas" panose="020B0609020204030204" pitchFamily="49" charset="0"/>
              </a:rPr>
              <a:t>class</a:t>
            </a:r>
            <a:r>
              <a:rPr lang="en-US" sz="2000" b="0">
                <a:solidFill>
                  <a:srgbClr val="3B3B3B"/>
                </a:solidFill>
                <a:effectLst/>
                <a:highlight>
                  <a:srgbClr val="FFFFFF"/>
                </a:highlight>
                <a:latin typeface="Consolas" panose="020B0609020204030204" pitchFamily="49" charset="0"/>
              </a:rPr>
              <a:t>=</a:t>
            </a:r>
            <a:r>
              <a:rPr lang="en-US" sz="2000" b="0">
                <a:solidFill>
                  <a:srgbClr val="0000FF"/>
                </a:solidFill>
                <a:effectLst/>
                <a:highlight>
                  <a:srgbClr val="FFFFFF"/>
                </a:highlight>
                <a:latin typeface="Consolas" panose="020B0609020204030204" pitchFamily="49" charset="0"/>
              </a:rPr>
              <a:t>"btn btn-secondary"</a:t>
            </a:r>
            <a:r>
              <a:rPr lang="en-US" sz="2000" b="0">
                <a:solidFill>
                  <a:srgbClr val="3B3B3B"/>
                </a:solidFill>
                <a:effectLst/>
                <a:highlight>
                  <a:srgbClr val="FFFFFF"/>
                </a:highlight>
                <a:latin typeface="Consolas" panose="020B0609020204030204" pitchFamily="49" charset="0"/>
              </a:rPr>
              <a:t> </a:t>
            </a:r>
            <a:r>
              <a:rPr lang="en-US" sz="2000" b="0">
                <a:solidFill>
                  <a:srgbClr val="E50000"/>
                </a:solidFill>
                <a:effectLst/>
                <a:highlight>
                  <a:srgbClr val="FFFFFF"/>
                </a:highlight>
                <a:latin typeface="Consolas" panose="020B0609020204030204" pitchFamily="49" charset="0"/>
              </a:rPr>
              <a:t>data-bs-dismiss</a:t>
            </a:r>
            <a:r>
              <a:rPr lang="en-US" sz="2000" b="0">
                <a:solidFill>
                  <a:srgbClr val="3B3B3B"/>
                </a:solidFill>
                <a:effectLst/>
                <a:highlight>
                  <a:srgbClr val="FFFFFF"/>
                </a:highlight>
                <a:latin typeface="Consolas" panose="020B0609020204030204" pitchFamily="49" charset="0"/>
              </a:rPr>
              <a:t>=</a:t>
            </a:r>
            <a:r>
              <a:rPr lang="en-US" sz="2000" b="0">
                <a:solidFill>
                  <a:srgbClr val="0000FF"/>
                </a:solidFill>
                <a:effectLst/>
                <a:highlight>
                  <a:srgbClr val="FFFFFF"/>
                </a:highlight>
                <a:latin typeface="Consolas" panose="020B0609020204030204" pitchFamily="49" charset="0"/>
              </a:rPr>
              <a:t>"modal"</a:t>
            </a:r>
            <a:r>
              <a:rPr lang="en-US" sz="2000" b="0">
                <a:solidFill>
                  <a:srgbClr val="800000"/>
                </a:solidFill>
                <a:effectLst/>
                <a:highlight>
                  <a:srgbClr val="FFFFFF"/>
                </a:highlight>
                <a:latin typeface="Consolas" panose="020B0609020204030204" pitchFamily="49" charset="0"/>
              </a:rPr>
              <a:t>&gt;</a:t>
            </a:r>
            <a:r>
              <a:rPr lang="en-US" sz="2000" b="0">
                <a:solidFill>
                  <a:srgbClr val="3B3B3B"/>
                </a:solidFill>
                <a:effectLst/>
                <a:highlight>
                  <a:srgbClr val="FFFFFF"/>
                </a:highlight>
                <a:latin typeface="Consolas" panose="020B0609020204030204" pitchFamily="49" charset="0"/>
              </a:rPr>
              <a:t>Đóng</a:t>
            </a:r>
            <a:r>
              <a:rPr lang="en-US" sz="2000" b="0">
                <a:solidFill>
                  <a:srgbClr val="800000"/>
                </a:solidFill>
                <a:effectLst/>
                <a:highlight>
                  <a:srgbClr val="FFFFFF"/>
                </a:highlight>
                <a:latin typeface="Consolas" panose="020B0609020204030204" pitchFamily="49" charset="0"/>
              </a:rPr>
              <a:t>&lt;/button&gt;</a:t>
            </a:r>
            <a:endParaRPr lang="en-US" sz="2000" b="0">
              <a:solidFill>
                <a:srgbClr val="3B3B3B"/>
              </a:solidFill>
              <a:effectLst/>
              <a:highlight>
                <a:srgbClr val="FFFFFF"/>
              </a:highlight>
              <a:latin typeface="Consolas" panose="020B0609020204030204" pitchFamily="49" charset="0"/>
            </a:endParaRPr>
          </a:p>
          <a:p>
            <a:r>
              <a:rPr lang="en-US" sz="2000" b="0">
                <a:solidFill>
                  <a:srgbClr val="3B3B3B"/>
                </a:solidFill>
                <a:effectLst/>
                <a:highlight>
                  <a:srgbClr val="FFFFFF"/>
                </a:highlight>
                <a:latin typeface="Consolas" panose="020B0609020204030204" pitchFamily="49" charset="0"/>
              </a:rPr>
              <a:t>            </a:t>
            </a:r>
            <a:r>
              <a:rPr lang="en-US" sz="2000" b="0">
                <a:solidFill>
                  <a:srgbClr val="800000"/>
                </a:solidFill>
                <a:effectLst/>
                <a:highlight>
                  <a:srgbClr val="FFFFFF"/>
                </a:highlight>
                <a:latin typeface="Consolas" panose="020B0609020204030204" pitchFamily="49" charset="0"/>
              </a:rPr>
              <a:t>&lt;button</a:t>
            </a:r>
            <a:r>
              <a:rPr lang="en-US" sz="2000" b="0">
                <a:solidFill>
                  <a:srgbClr val="3B3B3B"/>
                </a:solidFill>
                <a:effectLst/>
                <a:highlight>
                  <a:srgbClr val="FFFFFF"/>
                </a:highlight>
                <a:latin typeface="Consolas" panose="020B0609020204030204" pitchFamily="49" charset="0"/>
              </a:rPr>
              <a:t> </a:t>
            </a:r>
            <a:r>
              <a:rPr lang="en-US" sz="2000" b="0">
                <a:solidFill>
                  <a:srgbClr val="E50000"/>
                </a:solidFill>
                <a:effectLst/>
                <a:highlight>
                  <a:srgbClr val="FFFFFF"/>
                </a:highlight>
                <a:latin typeface="Consolas" panose="020B0609020204030204" pitchFamily="49" charset="0"/>
              </a:rPr>
              <a:t>type</a:t>
            </a:r>
            <a:r>
              <a:rPr lang="en-US" sz="2000" b="0">
                <a:solidFill>
                  <a:srgbClr val="3B3B3B"/>
                </a:solidFill>
                <a:effectLst/>
                <a:highlight>
                  <a:srgbClr val="FFFFFF"/>
                </a:highlight>
                <a:latin typeface="Consolas" panose="020B0609020204030204" pitchFamily="49" charset="0"/>
              </a:rPr>
              <a:t>=</a:t>
            </a:r>
            <a:r>
              <a:rPr lang="en-US" sz="2000" b="0">
                <a:solidFill>
                  <a:srgbClr val="0000FF"/>
                </a:solidFill>
                <a:effectLst/>
                <a:highlight>
                  <a:srgbClr val="FFFFFF"/>
                </a:highlight>
                <a:latin typeface="Consolas" panose="020B0609020204030204" pitchFamily="49" charset="0"/>
              </a:rPr>
              <a:t>"button"</a:t>
            </a:r>
            <a:r>
              <a:rPr lang="en-US" sz="2000" b="0">
                <a:solidFill>
                  <a:srgbClr val="3B3B3B"/>
                </a:solidFill>
                <a:effectLst/>
                <a:highlight>
                  <a:srgbClr val="FFFFFF"/>
                </a:highlight>
                <a:latin typeface="Consolas" panose="020B0609020204030204" pitchFamily="49" charset="0"/>
              </a:rPr>
              <a:t> </a:t>
            </a:r>
            <a:r>
              <a:rPr lang="en-US" sz="2000" b="0">
                <a:solidFill>
                  <a:srgbClr val="E50000"/>
                </a:solidFill>
                <a:effectLst/>
                <a:highlight>
                  <a:srgbClr val="FFFFFF"/>
                </a:highlight>
                <a:latin typeface="Consolas" panose="020B0609020204030204" pitchFamily="49" charset="0"/>
              </a:rPr>
              <a:t>class</a:t>
            </a:r>
            <a:r>
              <a:rPr lang="en-US" sz="2000" b="0">
                <a:solidFill>
                  <a:srgbClr val="3B3B3B"/>
                </a:solidFill>
                <a:effectLst/>
                <a:highlight>
                  <a:srgbClr val="FFFFFF"/>
                </a:highlight>
                <a:latin typeface="Consolas" panose="020B0609020204030204" pitchFamily="49" charset="0"/>
              </a:rPr>
              <a:t>=</a:t>
            </a:r>
            <a:r>
              <a:rPr lang="en-US" sz="2000" b="0">
                <a:solidFill>
                  <a:srgbClr val="0000FF"/>
                </a:solidFill>
                <a:effectLst/>
                <a:highlight>
                  <a:srgbClr val="FFFFFF"/>
                </a:highlight>
                <a:latin typeface="Consolas" panose="020B0609020204030204" pitchFamily="49" charset="0"/>
              </a:rPr>
              <a:t>"btn btn-primary"</a:t>
            </a:r>
            <a:r>
              <a:rPr lang="en-US" sz="2000" b="0">
                <a:solidFill>
                  <a:srgbClr val="3B3B3B"/>
                </a:solidFill>
                <a:effectLst/>
                <a:highlight>
                  <a:srgbClr val="FFFFFF"/>
                </a:highlight>
                <a:latin typeface="Consolas" panose="020B0609020204030204" pitchFamily="49" charset="0"/>
              </a:rPr>
              <a:t> </a:t>
            </a:r>
            <a:r>
              <a:rPr lang="en-US" sz="2000" b="0">
                <a:solidFill>
                  <a:srgbClr val="E50000"/>
                </a:solidFill>
                <a:effectLst/>
                <a:highlight>
                  <a:srgbClr val="FFFFFF"/>
                </a:highlight>
                <a:latin typeface="Consolas" panose="020B0609020204030204" pitchFamily="49" charset="0"/>
              </a:rPr>
              <a:t>onclick</a:t>
            </a:r>
            <a:r>
              <a:rPr lang="en-US" sz="2000" b="0">
                <a:solidFill>
                  <a:srgbClr val="3B3B3B"/>
                </a:solidFill>
                <a:effectLst/>
                <a:highlight>
                  <a:srgbClr val="FFFFFF"/>
                </a:highlight>
                <a:latin typeface="Consolas" panose="020B0609020204030204" pitchFamily="49" charset="0"/>
              </a:rPr>
              <a:t>=</a:t>
            </a:r>
            <a:r>
              <a:rPr lang="en-US" sz="2000" b="0">
                <a:solidFill>
                  <a:srgbClr val="0000FF"/>
                </a:solidFill>
                <a:effectLst/>
                <a:highlight>
                  <a:srgbClr val="FFFFFF"/>
                </a:highlight>
                <a:latin typeface="Consolas" panose="020B0609020204030204" pitchFamily="49" charset="0"/>
              </a:rPr>
              <a:t>"</a:t>
            </a:r>
            <a:r>
              <a:rPr lang="en-US" sz="2000" b="0">
                <a:solidFill>
                  <a:srgbClr val="795E26"/>
                </a:solidFill>
                <a:effectLst/>
                <a:highlight>
                  <a:srgbClr val="FFFFFF"/>
                </a:highlight>
                <a:latin typeface="Consolas" panose="020B0609020204030204" pitchFamily="49" charset="0"/>
              </a:rPr>
              <a:t>addStudent</a:t>
            </a:r>
            <a:r>
              <a:rPr lang="en-US" sz="2000" b="0">
                <a:solidFill>
                  <a:srgbClr val="0000FF"/>
                </a:solidFill>
                <a:effectLst/>
                <a:highlight>
                  <a:srgbClr val="FFFFFF"/>
                </a:highlight>
                <a:latin typeface="Consolas" panose="020B0609020204030204" pitchFamily="49" charset="0"/>
              </a:rPr>
              <a:t>()"</a:t>
            </a:r>
            <a:r>
              <a:rPr lang="en-US" sz="2000" b="0">
                <a:solidFill>
                  <a:srgbClr val="800000"/>
                </a:solidFill>
                <a:effectLst/>
                <a:highlight>
                  <a:srgbClr val="FFFFFF"/>
                </a:highlight>
                <a:latin typeface="Consolas" panose="020B0609020204030204" pitchFamily="49" charset="0"/>
              </a:rPr>
              <a:t>&gt;</a:t>
            </a:r>
            <a:r>
              <a:rPr lang="en-US" sz="2000" b="0">
                <a:solidFill>
                  <a:srgbClr val="3B3B3B"/>
                </a:solidFill>
                <a:effectLst/>
                <a:highlight>
                  <a:srgbClr val="FFFFFF"/>
                </a:highlight>
                <a:latin typeface="Consolas" panose="020B0609020204030204" pitchFamily="49" charset="0"/>
              </a:rPr>
              <a:t>Thêm</a:t>
            </a:r>
            <a:r>
              <a:rPr lang="en-US" sz="2000" b="0">
                <a:solidFill>
                  <a:srgbClr val="800000"/>
                </a:solidFill>
                <a:effectLst/>
                <a:highlight>
                  <a:srgbClr val="FFFFFF"/>
                </a:highlight>
                <a:latin typeface="Consolas" panose="020B0609020204030204" pitchFamily="49" charset="0"/>
              </a:rPr>
              <a:t>&lt;/button&gt;</a:t>
            </a:r>
            <a:endParaRPr lang="en-US" sz="2000" b="0">
              <a:solidFill>
                <a:srgbClr val="3B3B3B"/>
              </a:solidFill>
              <a:effectLst/>
              <a:highlight>
                <a:srgbClr val="FFFFFF"/>
              </a:highlight>
              <a:latin typeface="Consolas" panose="020B0609020204030204" pitchFamily="49" charset="0"/>
            </a:endParaRPr>
          </a:p>
          <a:p>
            <a:r>
              <a:rPr lang="en-US" sz="2000" b="0">
                <a:solidFill>
                  <a:srgbClr val="3B3B3B"/>
                </a:solidFill>
                <a:effectLst/>
                <a:highlight>
                  <a:srgbClr val="FFFFFF"/>
                </a:highlight>
                <a:latin typeface="Consolas" panose="020B0609020204030204" pitchFamily="49" charset="0"/>
              </a:rPr>
              <a:t>          </a:t>
            </a:r>
            <a:r>
              <a:rPr lang="en-US" sz="2000" b="0">
                <a:solidFill>
                  <a:srgbClr val="800000"/>
                </a:solidFill>
                <a:effectLst/>
                <a:highlight>
                  <a:srgbClr val="FFFFFF"/>
                </a:highlight>
                <a:latin typeface="Consolas" panose="020B0609020204030204" pitchFamily="49" charset="0"/>
              </a:rPr>
              <a:t>&lt;/div&gt;</a:t>
            </a:r>
            <a:endParaRPr lang="en-US" sz="2000" b="0">
              <a:solidFill>
                <a:srgbClr val="3B3B3B"/>
              </a:solidFill>
              <a:effectLst/>
              <a:highlight>
                <a:srgbClr val="FFFFFF"/>
              </a:highlight>
              <a:latin typeface="Consolas" panose="020B0609020204030204" pitchFamily="49" charset="0"/>
            </a:endParaRPr>
          </a:p>
          <a:p>
            <a:r>
              <a:rPr lang="en-US" sz="2000" b="0">
                <a:solidFill>
                  <a:srgbClr val="3B3B3B"/>
                </a:solidFill>
                <a:effectLst/>
                <a:highlight>
                  <a:srgbClr val="FFFFFF"/>
                </a:highlight>
                <a:latin typeface="Consolas" panose="020B0609020204030204" pitchFamily="49" charset="0"/>
              </a:rPr>
              <a:t>        </a:t>
            </a:r>
            <a:r>
              <a:rPr lang="en-US" sz="2000" b="0">
                <a:solidFill>
                  <a:srgbClr val="800000"/>
                </a:solidFill>
                <a:effectLst/>
                <a:highlight>
                  <a:srgbClr val="FFFFFF"/>
                </a:highlight>
                <a:latin typeface="Consolas" panose="020B0609020204030204" pitchFamily="49" charset="0"/>
              </a:rPr>
              <a:t>&lt;/div&gt;</a:t>
            </a:r>
            <a:endParaRPr lang="en-US" sz="2000" b="0">
              <a:solidFill>
                <a:srgbClr val="3B3B3B"/>
              </a:solidFill>
              <a:effectLst/>
              <a:highlight>
                <a:srgbClr val="FFFFFF"/>
              </a:highlight>
              <a:latin typeface="Consolas" panose="020B0609020204030204" pitchFamily="49" charset="0"/>
            </a:endParaRPr>
          </a:p>
          <a:p>
            <a:r>
              <a:rPr lang="en-US" sz="2000" b="0">
                <a:solidFill>
                  <a:srgbClr val="3B3B3B"/>
                </a:solidFill>
                <a:effectLst/>
                <a:highlight>
                  <a:srgbClr val="FFFFFF"/>
                </a:highlight>
                <a:latin typeface="Consolas" panose="020B0609020204030204" pitchFamily="49" charset="0"/>
              </a:rPr>
              <a:t>      </a:t>
            </a:r>
            <a:r>
              <a:rPr lang="en-US" sz="2000" b="0">
                <a:solidFill>
                  <a:srgbClr val="800000"/>
                </a:solidFill>
                <a:effectLst/>
                <a:highlight>
                  <a:srgbClr val="FFFFFF"/>
                </a:highlight>
                <a:latin typeface="Consolas" panose="020B0609020204030204" pitchFamily="49" charset="0"/>
              </a:rPr>
              <a:t>&lt;/div&gt;</a:t>
            </a:r>
            <a:endParaRPr lang="en-US" sz="2000" b="0">
              <a:solidFill>
                <a:srgbClr val="3B3B3B"/>
              </a:solidFill>
              <a:effectLst/>
              <a:highlight>
                <a:srgbClr val="FFFFFF"/>
              </a:highlight>
              <a:latin typeface="Consolas" panose="020B0609020204030204" pitchFamily="49" charset="0"/>
            </a:endParaRPr>
          </a:p>
          <a:p>
            <a:r>
              <a:rPr lang="en-US" sz="2000" b="0">
                <a:solidFill>
                  <a:srgbClr val="3B3B3B"/>
                </a:solidFill>
                <a:effectLst/>
                <a:highlight>
                  <a:srgbClr val="FFFFFF"/>
                </a:highlight>
                <a:latin typeface="Consolas" panose="020B0609020204030204" pitchFamily="49" charset="0"/>
              </a:rPr>
              <a:t>    </a:t>
            </a:r>
            <a:r>
              <a:rPr lang="en-US" sz="2000" b="0">
                <a:solidFill>
                  <a:srgbClr val="800000"/>
                </a:solidFill>
                <a:effectLst/>
                <a:highlight>
                  <a:srgbClr val="FFFFFF"/>
                </a:highlight>
                <a:latin typeface="Consolas" panose="020B0609020204030204" pitchFamily="49" charset="0"/>
              </a:rPr>
              <a:t>&lt;/div&gt;</a:t>
            </a:r>
            <a:endParaRPr lang="en-US" sz="2000" b="0">
              <a:solidFill>
                <a:srgbClr val="3B3B3B"/>
              </a:solidFill>
              <a:effectLst/>
              <a:highlight>
                <a:srgbClr val="FFFFFF"/>
              </a:highlight>
              <a:latin typeface="Consolas" panose="020B0609020204030204" pitchFamily="49" charset="0"/>
            </a:endParaRPr>
          </a:p>
        </p:txBody>
      </p:sp>
    </p:spTree>
    <p:extLst>
      <p:ext uri="{BB962C8B-B14F-4D97-AF65-F5344CB8AC3E}">
        <p14:creationId xmlns:p14="http://schemas.microsoft.com/office/powerpoint/2010/main" val="3917305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ai Nam [PPT] Template 11.png">
            <a:extLst>
              <a:ext uri="{FF2B5EF4-FFF2-40B4-BE49-F238E27FC236}">
                <a16:creationId xmlns:a16="http://schemas.microsoft.com/office/drawing/2014/main" id="{7CCB174B-997F-8F76-A234-2E374B2BD0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330297"/>
            <a:ext cx="21315364" cy="1010957"/>
          </a:xfrm>
          <a:prstGeom prst="rect">
            <a:avLst/>
          </a:prstGeom>
        </p:spPr>
      </p:pic>
      <p:sp>
        <p:nvSpPr>
          <p:cNvPr id="9" name="TextBox 8">
            <a:extLst>
              <a:ext uri="{FF2B5EF4-FFF2-40B4-BE49-F238E27FC236}">
                <a16:creationId xmlns:a16="http://schemas.microsoft.com/office/drawing/2014/main" id="{4272C70D-D92B-986D-92F9-CFA50A7CC48D}"/>
              </a:ext>
            </a:extLst>
          </p:cNvPr>
          <p:cNvSpPr txBox="1"/>
          <p:nvPr/>
        </p:nvSpPr>
        <p:spPr>
          <a:xfrm>
            <a:off x="16310567" y="12547555"/>
            <a:ext cx="3544663" cy="438582"/>
          </a:xfrm>
          <a:prstGeom prst="rect">
            <a:avLst/>
          </a:prstGeom>
          <a:noFill/>
        </p:spPr>
        <p:txBody>
          <a:bodyPr wrap="square" rtlCol="0">
            <a:spAutoFit/>
          </a:bodyPr>
          <a:lstStyle/>
          <a:p>
            <a:pPr algn="r"/>
            <a:r>
              <a:rPr lang="en-US" sz="2250" dirty="0">
                <a:solidFill>
                  <a:schemeClr val="bg1"/>
                </a:solidFill>
                <a:latin typeface="Arial"/>
                <a:cs typeface="Arial"/>
              </a:rPr>
              <a:t>Slide</a:t>
            </a:r>
            <a:r>
              <a:rPr lang="en-US" sz="2250">
                <a:solidFill>
                  <a:schemeClr val="bg1"/>
                </a:solidFill>
                <a:latin typeface="Arial"/>
                <a:cs typeface="Arial"/>
              </a:rPr>
              <a:t>: số </a:t>
            </a:r>
            <a:fld id="{A994B708-F9EC-450A-AFF6-CEE0C4CD859F}" type="slidenum">
              <a:rPr lang="en-US" sz="2250" smtClean="0">
                <a:solidFill>
                  <a:schemeClr val="bg1"/>
                </a:solidFill>
                <a:latin typeface="Arial"/>
                <a:cs typeface="Arial"/>
              </a:rPr>
              <a:t>10</a:t>
            </a:fld>
            <a:endParaRPr lang="en-US" sz="2250" dirty="0">
              <a:solidFill>
                <a:schemeClr val="bg1"/>
              </a:solidFill>
              <a:latin typeface="Arial"/>
              <a:cs typeface="Arial"/>
            </a:endParaRPr>
          </a:p>
        </p:txBody>
      </p:sp>
      <p:sp>
        <p:nvSpPr>
          <p:cNvPr id="2" name="TextBox 1">
            <a:extLst>
              <a:ext uri="{FF2B5EF4-FFF2-40B4-BE49-F238E27FC236}">
                <a16:creationId xmlns:a16="http://schemas.microsoft.com/office/drawing/2014/main" id="{68859DCE-CF8B-FF75-1860-8E426E6EF3DD}"/>
              </a:ext>
            </a:extLst>
          </p:cNvPr>
          <p:cNvSpPr txBox="1"/>
          <p:nvPr/>
        </p:nvSpPr>
        <p:spPr>
          <a:xfrm>
            <a:off x="5067990" y="380730"/>
            <a:ext cx="11179378" cy="1306255"/>
          </a:xfrm>
          <a:prstGeom prst="rect">
            <a:avLst/>
          </a:prstGeom>
          <a:noFill/>
        </p:spPr>
        <p:txBody>
          <a:bodyPr wrap="square" rtlCol="0">
            <a:spAutoFit/>
          </a:bodyPr>
          <a:lstStyle/>
          <a:p>
            <a:pPr lvl="1" algn="l">
              <a:lnSpc>
                <a:spcPct val="150000"/>
              </a:lnSpc>
              <a:spcBef>
                <a:spcPts val="400"/>
              </a:spcBef>
            </a:pPr>
            <a:r>
              <a:rPr lang="en-US" sz="6000" b="1">
                <a:solidFill>
                  <a:schemeClr val="tx1"/>
                </a:solidFill>
                <a:latin typeface="Arial" panose="020B0604020202020204" pitchFamily="34" charset="0"/>
                <a:cs typeface="Arial" panose="020B0604020202020204" pitchFamily="34" charset="0"/>
              </a:rPr>
              <a:t>CÁC BƯỚC THỰC HIỆN</a:t>
            </a:r>
          </a:p>
        </p:txBody>
      </p:sp>
      <p:sp>
        <p:nvSpPr>
          <p:cNvPr id="6" name="TextBox 5">
            <a:extLst>
              <a:ext uri="{FF2B5EF4-FFF2-40B4-BE49-F238E27FC236}">
                <a16:creationId xmlns:a16="http://schemas.microsoft.com/office/drawing/2014/main" id="{5F419D87-57F9-2C05-A4F7-D2901361BB12}"/>
              </a:ext>
            </a:extLst>
          </p:cNvPr>
          <p:cNvSpPr txBox="1"/>
          <p:nvPr/>
        </p:nvSpPr>
        <p:spPr>
          <a:xfrm>
            <a:off x="1824668" y="1696681"/>
            <a:ext cx="17682532" cy="1063433"/>
          </a:xfrm>
          <a:prstGeom prst="rect">
            <a:avLst/>
          </a:prstGeom>
          <a:noFill/>
        </p:spPr>
        <p:txBody>
          <a:bodyPr wrap="square">
            <a:spAutoFit/>
          </a:bodyPr>
          <a:lstStyle/>
          <a:p>
            <a:pPr marL="685800" indent="-685800" algn="l">
              <a:lnSpc>
                <a:spcPct val="150000"/>
              </a:lnSpc>
              <a:spcBef>
                <a:spcPts val="400"/>
              </a:spcBef>
              <a:buClr>
                <a:srgbClr val="FF0000"/>
              </a:buClr>
              <a:buFont typeface="Wingdings" panose="05000000000000000000" pitchFamily="2" charset="2"/>
              <a:buChar char="§"/>
            </a:pPr>
            <a:r>
              <a:rPr lang="en-US" sz="4800" b="1">
                <a:solidFill>
                  <a:schemeClr val="tx1"/>
                </a:solidFill>
                <a:latin typeface="Arial" panose="020B0604020202020204" pitchFamily="34" charset="0"/>
                <a:cs typeface="Arial" panose="020B0604020202020204" pitchFamily="34" charset="0"/>
              </a:rPr>
              <a:t>Bước 4: </a:t>
            </a:r>
            <a:r>
              <a:rPr lang="en-US" sz="4800">
                <a:solidFill>
                  <a:schemeClr val="tx1"/>
                </a:solidFill>
                <a:latin typeface="Arial" panose="020B0604020202020204" pitchFamily="34" charset="0"/>
                <a:cs typeface="Arial" panose="020B0604020202020204" pitchFamily="34" charset="0"/>
              </a:rPr>
              <a:t>Viết chức năng thêm mới sinh viên</a:t>
            </a:r>
          </a:p>
        </p:txBody>
      </p:sp>
      <p:sp>
        <p:nvSpPr>
          <p:cNvPr id="8" name="TextBox 7">
            <a:extLst>
              <a:ext uri="{FF2B5EF4-FFF2-40B4-BE49-F238E27FC236}">
                <a16:creationId xmlns:a16="http://schemas.microsoft.com/office/drawing/2014/main" id="{A96749F1-50D3-333B-4684-5623CF6422B5}"/>
              </a:ext>
            </a:extLst>
          </p:cNvPr>
          <p:cNvSpPr txBox="1"/>
          <p:nvPr/>
        </p:nvSpPr>
        <p:spPr>
          <a:xfrm>
            <a:off x="7734784" y="2823760"/>
            <a:ext cx="4610558" cy="692497"/>
          </a:xfrm>
          <a:prstGeom prst="rect">
            <a:avLst/>
          </a:prstGeom>
          <a:noFill/>
        </p:spPr>
        <p:txBody>
          <a:bodyPr wrap="none" rtlCol="0">
            <a:spAutoFit/>
          </a:bodyPr>
          <a:lstStyle/>
          <a:p>
            <a:r>
              <a:rPr lang="en-US">
                <a:solidFill>
                  <a:srgbClr val="FF0000"/>
                </a:solidFill>
                <a:latin typeface="Arial" panose="020B0604020202020204" pitchFamily="34" charset="0"/>
                <a:cs typeface="Arial" panose="020B0604020202020204" pitchFamily="34" charset="0"/>
              </a:rPr>
              <a:t>Hàm thêm sinh viên</a:t>
            </a:r>
          </a:p>
        </p:txBody>
      </p:sp>
      <p:cxnSp>
        <p:nvCxnSpPr>
          <p:cNvPr id="11" name="Straight Arrow Connector 10">
            <a:extLst>
              <a:ext uri="{FF2B5EF4-FFF2-40B4-BE49-F238E27FC236}">
                <a16:creationId xmlns:a16="http://schemas.microsoft.com/office/drawing/2014/main" id="{7ACC5C3D-BA5C-939E-71E6-CECCB3889C89}"/>
              </a:ext>
            </a:extLst>
          </p:cNvPr>
          <p:cNvCxnSpPr>
            <a:cxnSpLocks/>
            <a:stCxn id="8" idx="1"/>
          </p:cNvCxnSpPr>
          <p:nvPr/>
        </p:nvCxnSpPr>
        <p:spPr>
          <a:xfrm flipH="1">
            <a:off x="4625788" y="3170009"/>
            <a:ext cx="3108996" cy="1239286"/>
          </a:xfrm>
          <a:prstGeom prst="straightConnector1">
            <a:avLst/>
          </a:prstGeom>
          <a:ln>
            <a:solidFill>
              <a:srgbClr val="FF0000"/>
            </a:solidFill>
            <a:headEnd type="none" w="med" len="med"/>
            <a:tailEnd type="arrow" w="med" len="med"/>
          </a:ln>
        </p:spPr>
        <p:style>
          <a:lnRef idx="3">
            <a:schemeClr val="accent2"/>
          </a:lnRef>
          <a:fillRef idx="0">
            <a:schemeClr val="accent2"/>
          </a:fillRef>
          <a:effectRef idx="2">
            <a:schemeClr val="accent2"/>
          </a:effectRef>
          <a:fontRef idx="minor">
            <a:schemeClr val="tx1"/>
          </a:fontRef>
        </p:style>
      </p:cxnSp>
      <p:sp>
        <p:nvSpPr>
          <p:cNvPr id="4" name="TextBox 3">
            <a:extLst>
              <a:ext uri="{FF2B5EF4-FFF2-40B4-BE49-F238E27FC236}">
                <a16:creationId xmlns:a16="http://schemas.microsoft.com/office/drawing/2014/main" id="{855BAD29-94DE-694C-066B-8081692392E5}"/>
              </a:ext>
            </a:extLst>
          </p:cNvPr>
          <p:cNvSpPr txBox="1"/>
          <p:nvPr/>
        </p:nvSpPr>
        <p:spPr>
          <a:xfrm>
            <a:off x="1410475" y="4447231"/>
            <a:ext cx="17158096" cy="6494085"/>
          </a:xfrm>
          <a:prstGeom prst="rect">
            <a:avLst/>
          </a:prstGeom>
          <a:noFill/>
        </p:spPr>
        <p:txBody>
          <a:bodyPr wrap="square">
            <a:spAutoFit/>
          </a:bodyPr>
          <a:lstStyle/>
          <a:p>
            <a:r>
              <a:rPr lang="en-US" sz="3200" b="0">
                <a:solidFill>
                  <a:srgbClr val="0000FF"/>
                </a:solidFill>
                <a:effectLst/>
                <a:highlight>
                  <a:srgbClr val="FFFFFF"/>
                </a:highlight>
                <a:latin typeface="Consolas" panose="020B0609020204030204" pitchFamily="49" charset="0"/>
              </a:rPr>
              <a:t>function</a:t>
            </a:r>
            <a:r>
              <a:rPr lang="en-US" sz="3200" b="0">
                <a:solidFill>
                  <a:srgbClr val="000000"/>
                </a:solidFill>
                <a:effectLst/>
                <a:highlight>
                  <a:srgbClr val="FFFFFF"/>
                </a:highlight>
                <a:latin typeface="Consolas" panose="020B0609020204030204" pitchFamily="49" charset="0"/>
              </a:rPr>
              <a:t> </a:t>
            </a:r>
            <a:r>
              <a:rPr lang="en-US" sz="3200" b="0">
                <a:solidFill>
                  <a:srgbClr val="795E26"/>
                </a:solidFill>
                <a:effectLst/>
                <a:highlight>
                  <a:srgbClr val="FFFFFF"/>
                </a:highlight>
                <a:latin typeface="Consolas" panose="020B0609020204030204" pitchFamily="49" charset="0"/>
              </a:rPr>
              <a:t>addStudent</a:t>
            </a:r>
            <a:r>
              <a:rPr lang="en-US" sz="3200" b="0">
                <a:solidFill>
                  <a:srgbClr val="000000"/>
                </a:solidFill>
                <a:effectLst/>
                <a:highlight>
                  <a:srgbClr val="FFFFFF"/>
                </a:highlight>
                <a:latin typeface="Consolas" panose="020B0609020204030204" pitchFamily="49" charset="0"/>
              </a:rPr>
              <a:t>() {</a:t>
            </a:r>
            <a:endParaRPr lang="en-US" sz="3200" b="0">
              <a:solidFill>
                <a:srgbClr val="3B3B3B"/>
              </a:solidFill>
              <a:effectLst/>
              <a:highlight>
                <a:srgbClr val="FFFFFF"/>
              </a:highlight>
              <a:latin typeface="Consolas" panose="020B0609020204030204" pitchFamily="49" charset="0"/>
            </a:endParaRPr>
          </a:p>
          <a:p>
            <a:r>
              <a:rPr lang="en-US" sz="3200" b="0">
                <a:solidFill>
                  <a:srgbClr val="000000"/>
                </a:solidFill>
                <a:effectLst/>
                <a:highlight>
                  <a:srgbClr val="FFFFFF"/>
                </a:highlight>
                <a:latin typeface="Consolas" panose="020B0609020204030204" pitchFamily="49" charset="0"/>
              </a:rPr>
              <a:t>      </a:t>
            </a:r>
            <a:r>
              <a:rPr lang="en-US" sz="3200" b="0">
                <a:solidFill>
                  <a:srgbClr val="0000FF"/>
                </a:solidFill>
                <a:effectLst/>
                <a:highlight>
                  <a:srgbClr val="FFFFFF"/>
                </a:highlight>
                <a:latin typeface="Consolas" panose="020B0609020204030204" pitchFamily="49" charset="0"/>
              </a:rPr>
              <a:t>var</a:t>
            </a:r>
            <a:r>
              <a:rPr lang="en-US" sz="3200" b="0">
                <a:solidFill>
                  <a:srgbClr val="000000"/>
                </a:solidFill>
                <a:effectLst/>
                <a:highlight>
                  <a:srgbClr val="FFFFFF"/>
                </a:highlight>
                <a:latin typeface="Consolas" panose="020B0609020204030204" pitchFamily="49" charset="0"/>
              </a:rPr>
              <a:t> </a:t>
            </a:r>
            <a:r>
              <a:rPr lang="en-US" sz="3200" b="0">
                <a:solidFill>
                  <a:srgbClr val="001080"/>
                </a:solidFill>
                <a:effectLst/>
                <a:highlight>
                  <a:srgbClr val="FFFFFF"/>
                </a:highlight>
                <a:latin typeface="Consolas" panose="020B0609020204030204" pitchFamily="49" charset="0"/>
              </a:rPr>
              <a:t>id</a:t>
            </a:r>
            <a:r>
              <a:rPr lang="en-US" sz="3200" b="0">
                <a:solidFill>
                  <a:srgbClr val="000000"/>
                </a:solidFill>
                <a:effectLst/>
                <a:highlight>
                  <a:srgbClr val="FFFFFF"/>
                </a:highlight>
                <a:latin typeface="Consolas" panose="020B0609020204030204" pitchFamily="49" charset="0"/>
              </a:rPr>
              <a:t> = </a:t>
            </a:r>
            <a:r>
              <a:rPr lang="en-US" sz="3200" b="0">
                <a:solidFill>
                  <a:srgbClr val="001080"/>
                </a:solidFill>
                <a:effectLst/>
                <a:highlight>
                  <a:srgbClr val="FFFFFF"/>
                </a:highlight>
                <a:latin typeface="Consolas" panose="020B0609020204030204" pitchFamily="49" charset="0"/>
              </a:rPr>
              <a:t>document</a:t>
            </a:r>
            <a:r>
              <a:rPr lang="en-US" sz="3200" b="0">
                <a:solidFill>
                  <a:srgbClr val="000000"/>
                </a:solidFill>
                <a:effectLst/>
                <a:highlight>
                  <a:srgbClr val="FFFFFF"/>
                </a:highlight>
                <a:latin typeface="Consolas" panose="020B0609020204030204" pitchFamily="49" charset="0"/>
              </a:rPr>
              <a:t>.</a:t>
            </a:r>
            <a:r>
              <a:rPr lang="en-US" sz="3200" b="0">
                <a:solidFill>
                  <a:srgbClr val="795E26"/>
                </a:solidFill>
                <a:effectLst/>
                <a:highlight>
                  <a:srgbClr val="FFFFFF"/>
                </a:highlight>
                <a:latin typeface="Consolas" panose="020B0609020204030204" pitchFamily="49" charset="0"/>
              </a:rPr>
              <a:t>getElementById</a:t>
            </a:r>
            <a:r>
              <a:rPr lang="en-US" sz="3200" b="0">
                <a:solidFill>
                  <a:srgbClr val="000000"/>
                </a:solidFill>
                <a:effectLst/>
                <a:highlight>
                  <a:srgbClr val="FFFFFF"/>
                </a:highlight>
                <a:latin typeface="Consolas" panose="020B0609020204030204" pitchFamily="49" charset="0"/>
              </a:rPr>
              <a:t>(</a:t>
            </a:r>
            <a:r>
              <a:rPr lang="en-US" sz="3200" b="0">
                <a:solidFill>
                  <a:srgbClr val="A31515"/>
                </a:solidFill>
                <a:effectLst/>
                <a:highlight>
                  <a:srgbClr val="FFFFFF"/>
                </a:highlight>
                <a:latin typeface="Consolas" panose="020B0609020204030204" pitchFamily="49" charset="0"/>
              </a:rPr>
              <a:t>“id"</a:t>
            </a:r>
            <a:r>
              <a:rPr lang="en-US" sz="3200" b="0">
                <a:solidFill>
                  <a:srgbClr val="000000"/>
                </a:solidFill>
                <a:effectLst/>
                <a:highlight>
                  <a:srgbClr val="FFFFFF"/>
                </a:highlight>
                <a:latin typeface="Consolas" panose="020B0609020204030204" pitchFamily="49" charset="0"/>
              </a:rPr>
              <a:t>).</a:t>
            </a:r>
            <a:r>
              <a:rPr lang="en-US" sz="3200" b="0">
                <a:solidFill>
                  <a:srgbClr val="001080"/>
                </a:solidFill>
                <a:effectLst/>
                <a:highlight>
                  <a:srgbClr val="FFFFFF"/>
                </a:highlight>
                <a:latin typeface="Consolas" panose="020B0609020204030204" pitchFamily="49" charset="0"/>
              </a:rPr>
              <a:t>value</a:t>
            </a:r>
            <a:r>
              <a:rPr lang="en-US" sz="3200" b="0">
                <a:solidFill>
                  <a:srgbClr val="000000"/>
                </a:solidFill>
                <a:effectLst/>
                <a:highlight>
                  <a:srgbClr val="FFFFFF"/>
                </a:highlight>
                <a:latin typeface="Consolas" panose="020B0609020204030204" pitchFamily="49" charset="0"/>
              </a:rPr>
              <a:t>;</a:t>
            </a:r>
            <a:endParaRPr lang="en-US" sz="3200" b="0">
              <a:solidFill>
                <a:srgbClr val="3B3B3B"/>
              </a:solidFill>
              <a:effectLst/>
              <a:highlight>
                <a:srgbClr val="FFFFFF"/>
              </a:highlight>
              <a:latin typeface="Consolas" panose="020B0609020204030204" pitchFamily="49" charset="0"/>
            </a:endParaRPr>
          </a:p>
          <a:p>
            <a:r>
              <a:rPr lang="en-US" sz="3200" b="0">
                <a:solidFill>
                  <a:srgbClr val="000000"/>
                </a:solidFill>
                <a:effectLst/>
                <a:highlight>
                  <a:srgbClr val="FFFFFF"/>
                </a:highlight>
                <a:latin typeface="Consolas" panose="020B0609020204030204" pitchFamily="49" charset="0"/>
              </a:rPr>
              <a:t>      </a:t>
            </a:r>
            <a:r>
              <a:rPr lang="en-US" sz="3200" b="0">
                <a:solidFill>
                  <a:srgbClr val="0000FF"/>
                </a:solidFill>
                <a:effectLst/>
                <a:highlight>
                  <a:srgbClr val="FFFFFF"/>
                </a:highlight>
                <a:latin typeface="Consolas" panose="020B0609020204030204" pitchFamily="49" charset="0"/>
              </a:rPr>
              <a:t>var</a:t>
            </a:r>
            <a:r>
              <a:rPr lang="en-US" sz="3200" b="0">
                <a:solidFill>
                  <a:srgbClr val="000000"/>
                </a:solidFill>
                <a:effectLst/>
                <a:highlight>
                  <a:srgbClr val="FFFFFF"/>
                </a:highlight>
                <a:latin typeface="Consolas" panose="020B0609020204030204" pitchFamily="49" charset="0"/>
              </a:rPr>
              <a:t> </a:t>
            </a:r>
            <a:r>
              <a:rPr lang="en-US" sz="3200" b="0">
                <a:solidFill>
                  <a:srgbClr val="001080"/>
                </a:solidFill>
                <a:effectLst/>
                <a:highlight>
                  <a:srgbClr val="FFFFFF"/>
                </a:highlight>
                <a:latin typeface="Consolas" panose="020B0609020204030204" pitchFamily="49" charset="0"/>
              </a:rPr>
              <a:t>name</a:t>
            </a:r>
            <a:r>
              <a:rPr lang="en-US" sz="3200" b="0">
                <a:solidFill>
                  <a:srgbClr val="000000"/>
                </a:solidFill>
                <a:effectLst/>
                <a:highlight>
                  <a:srgbClr val="FFFFFF"/>
                </a:highlight>
                <a:latin typeface="Consolas" panose="020B0609020204030204" pitchFamily="49" charset="0"/>
              </a:rPr>
              <a:t> = </a:t>
            </a:r>
            <a:r>
              <a:rPr lang="en-US" sz="3200" b="0">
                <a:solidFill>
                  <a:srgbClr val="001080"/>
                </a:solidFill>
                <a:effectLst/>
                <a:highlight>
                  <a:srgbClr val="FFFFFF"/>
                </a:highlight>
                <a:latin typeface="Consolas" panose="020B0609020204030204" pitchFamily="49" charset="0"/>
              </a:rPr>
              <a:t>document</a:t>
            </a:r>
            <a:r>
              <a:rPr lang="en-US" sz="3200" b="0">
                <a:solidFill>
                  <a:srgbClr val="000000"/>
                </a:solidFill>
                <a:effectLst/>
                <a:highlight>
                  <a:srgbClr val="FFFFFF"/>
                </a:highlight>
                <a:latin typeface="Consolas" panose="020B0609020204030204" pitchFamily="49" charset="0"/>
              </a:rPr>
              <a:t>.</a:t>
            </a:r>
            <a:r>
              <a:rPr lang="en-US" sz="3200" b="0">
                <a:solidFill>
                  <a:srgbClr val="795E26"/>
                </a:solidFill>
                <a:effectLst/>
                <a:highlight>
                  <a:srgbClr val="FFFFFF"/>
                </a:highlight>
                <a:latin typeface="Consolas" panose="020B0609020204030204" pitchFamily="49" charset="0"/>
              </a:rPr>
              <a:t>getElementById</a:t>
            </a:r>
            <a:r>
              <a:rPr lang="en-US" sz="3200" b="0">
                <a:solidFill>
                  <a:srgbClr val="000000"/>
                </a:solidFill>
                <a:effectLst/>
                <a:highlight>
                  <a:srgbClr val="FFFFFF"/>
                </a:highlight>
                <a:latin typeface="Consolas" panose="020B0609020204030204" pitchFamily="49" charset="0"/>
              </a:rPr>
              <a:t>(</a:t>
            </a:r>
            <a:r>
              <a:rPr lang="en-US" sz="3200" b="0">
                <a:solidFill>
                  <a:srgbClr val="A31515"/>
                </a:solidFill>
                <a:effectLst/>
                <a:highlight>
                  <a:srgbClr val="FFFFFF"/>
                </a:highlight>
                <a:latin typeface="Consolas" panose="020B0609020204030204" pitchFamily="49" charset="0"/>
              </a:rPr>
              <a:t>“name"</a:t>
            </a:r>
            <a:r>
              <a:rPr lang="en-US" sz="3200" b="0">
                <a:solidFill>
                  <a:srgbClr val="000000"/>
                </a:solidFill>
                <a:effectLst/>
                <a:highlight>
                  <a:srgbClr val="FFFFFF"/>
                </a:highlight>
                <a:latin typeface="Consolas" panose="020B0609020204030204" pitchFamily="49" charset="0"/>
              </a:rPr>
              <a:t>).</a:t>
            </a:r>
            <a:r>
              <a:rPr lang="en-US" sz="3200" b="0">
                <a:solidFill>
                  <a:srgbClr val="001080"/>
                </a:solidFill>
                <a:effectLst/>
                <a:highlight>
                  <a:srgbClr val="FFFFFF"/>
                </a:highlight>
                <a:latin typeface="Consolas" panose="020B0609020204030204" pitchFamily="49" charset="0"/>
              </a:rPr>
              <a:t>value</a:t>
            </a:r>
            <a:r>
              <a:rPr lang="en-US" sz="3200" b="0">
                <a:solidFill>
                  <a:srgbClr val="000000"/>
                </a:solidFill>
                <a:effectLst/>
                <a:highlight>
                  <a:srgbClr val="FFFFFF"/>
                </a:highlight>
                <a:latin typeface="Consolas" panose="020B0609020204030204" pitchFamily="49" charset="0"/>
              </a:rPr>
              <a:t>;</a:t>
            </a:r>
            <a:endParaRPr lang="en-US" sz="3200" b="0">
              <a:solidFill>
                <a:srgbClr val="3B3B3B"/>
              </a:solidFill>
              <a:effectLst/>
              <a:highlight>
                <a:srgbClr val="FFFFFF"/>
              </a:highlight>
              <a:latin typeface="Consolas" panose="020B0609020204030204" pitchFamily="49" charset="0"/>
            </a:endParaRPr>
          </a:p>
          <a:p>
            <a:r>
              <a:rPr lang="en-US" sz="3200" b="0">
                <a:solidFill>
                  <a:srgbClr val="000000"/>
                </a:solidFill>
                <a:effectLst/>
                <a:highlight>
                  <a:srgbClr val="FFFFFF"/>
                </a:highlight>
                <a:latin typeface="Consolas" panose="020B0609020204030204" pitchFamily="49" charset="0"/>
              </a:rPr>
              <a:t>      </a:t>
            </a:r>
            <a:r>
              <a:rPr lang="en-US" sz="3200" b="0">
                <a:solidFill>
                  <a:srgbClr val="0000FF"/>
                </a:solidFill>
                <a:effectLst/>
                <a:highlight>
                  <a:srgbClr val="FFFFFF"/>
                </a:highlight>
                <a:latin typeface="Consolas" panose="020B0609020204030204" pitchFamily="49" charset="0"/>
              </a:rPr>
              <a:t>var</a:t>
            </a:r>
            <a:r>
              <a:rPr lang="en-US" sz="3200" b="0">
                <a:solidFill>
                  <a:srgbClr val="000000"/>
                </a:solidFill>
                <a:effectLst/>
                <a:highlight>
                  <a:srgbClr val="FFFFFF"/>
                </a:highlight>
                <a:latin typeface="Consolas" panose="020B0609020204030204" pitchFamily="49" charset="0"/>
              </a:rPr>
              <a:t> </a:t>
            </a:r>
            <a:r>
              <a:rPr lang="en-US" sz="3200" b="0">
                <a:solidFill>
                  <a:srgbClr val="001080"/>
                </a:solidFill>
                <a:effectLst/>
                <a:highlight>
                  <a:srgbClr val="FFFFFF"/>
                </a:highlight>
                <a:latin typeface="Consolas" panose="020B0609020204030204" pitchFamily="49" charset="0"/>
              </a:rPr>
              <a:t>age</a:t>
            </a:r>
            <a:r>
              <a:rPr lang="en-US" sz="3200" b="0">
                <a:solidFill>
                  <a:srgbClr val="000000"/>
                </a:solidFill>
                <a:effectLst/>
                <a:highlight>
                  <a:srgbClr val="FFFFFF"/>
                </a:highlight>
                <a:latin typeface="Consolas" panose="020B0609020204030204" pitchFamily="49" charset="0"/>
              </a:rPr>
              <a:t> = </a:t>
            </a:r>
            <a:r>
              <a:rPr lang="en-US" sz="3200" b="0">
                <a:solidFill>
                  <a:srgbClr val="001080"/>
                </a:solidFill>
                <a:effectLst/>
                <a:highlight>
                  <a:srgbClr val="FFFFFF"/>
                </a:highlight>
                <a:latin typeface="Consolas" panose="020B0609020204030204" pitchFamily="49" charset="0"/>
              </a:rPr>
              <a:t>document</a:t>
            </a:r>
            <a:r>
              <a:rPr lang="en-US" sz="3200" b="0">
                <a:solidFill>
                  <a:srgbClr val="000000"/>
                </a:solidFill>
                <a:effectLst/>
                <a:highlight>
                  <a:srgbClr val="FFFFFF"/>
                </a:highlight>
                <a:latin typeface="Consolas" panose="020B0609020204030204" pitchFamily="49" charset="0"/>
              </a:rPr>
              <a:t>.</a:t>
            </a:r>
            <a:r>
              <a:rPr lang="en-US" sz="3200" b="0">
                <a:solidFill>
                  <a:srgbClr val="795E26"/>
                </a:solidFill>
                <a:effectLst/>
                <a:highlight>
                  <a:srgbClr val="FFFFFF"/>
                </a:highlight>
                <a:latin typeface="Consolas" panose="020B0609020204030204" pitchFamily="49" charset="0"/>
              </a:rPr>
              <a:t>getElementById</a:t>
            </a:r>
            <a:r>
              <a:rPr lang="en-US" sz="3200" b="0">
                <a:solidFill>
                  <a:srgbClr val="000000"/>
                </a:solidFill>
                <a:effectLst/>
                <a:highlight>
                  <a:srgbClr val="FFFFFF"/>
                </a:highlight>
                <a:latin typeface="Consolas" panose="020B0609020204030204" pitchFamily="49" charset="0"/>
              </a:rPr>
              <a:t>(</a:t>
            </a:r>
            <a:r>
              <a:rPr lang="en-US" sz="3200" b="0">
                <a:solidFill>
                  <a:srgbClr val="A31515"/>
                </a:solidFill>
                <a:effectLst/>
                <a:highlight>
                  <a:srgbClr val="FFFFFF"/>
                </a:highlight>
                <a:latin typeface="Consolas" panose="020B0609020204030204" pitchFamily="49" charset="0"/>
              </a:rPr>
              <a:t>“age"</a:t>
            </a:r>
            <a:r>
              <a:rPr lang="en-US" sz="3200" b="0">
                <a:solidFill>
                  <a:srgbClr val="000000"/>
                </a:solidFill>
                <a:effectLst/>
                <a:highlight>
                  <a:srgbClr val="FFFFFF"/>
                </a:highlight>
                <a:latin typeface="Consolas" panose="020B0609020204030204" pitchFamily="49" charset="0"/>
              </a:rPr>
              <a:t>).</a:t>
            </a:r>
            <a:r>
              <a:rPr lang="en-US" sz="3200" b="0">
                <a:solidFill>
                  <a:srgbClr val="001080"/>
                </a:solidFill>
                <a:effectLst/>
                <a:highlight>
                  <a:srgbClr val="FFFFFF"/>
                </a:highlight>
                <a:latin typeface="Consolas" panose="020B0609020204030204" pitchFamily="49" charset="0"/>
              </a:rPr>
              <a:t>value</a:t>
            </a:r>
            <a:r>
              <a:rPr lang="en-US" sz="3200" b="0">
                <a:solidFill>
                  <a:srgbClr val="000000"/>
                </a:solidFill>
                <a:effectLst/>
                <a:highlight>
                  <a:srgbClr val="FFFFFF"/>
                </a:highlight>
                <a:latin typeface="Consolas" panose="020B0609020204030204" pitchFamily="49" charset="0"/>
              </a:rPr>
              <a:t>;</a:t>
            </a:r>
            <a:endParaRPr lang="en-US" sz="3200" b="0">
              <a:solidFill>
                <a:srgbClr val="3B3B3B"/>
              </a:solidFill>
              <a:effectLst/>
              <a:highlight>
                <a:srgbClr val="FFFFFF"/>
              </a:highlight>
              <a:latin typeface="Consolas" panose="020B0609020204030204" pitchFamily="49" charset="0"/>
            </a:endParaRPr>
          </a:p>
          <a:p>
            <a:r>
              <a:rPr lang="en-US" sz="3200" b="0">
                <a:solidFill>
                  <a:srgbClr val="001080"/>
                </a:solidFill>
                <a:effectLst/>
                <a:highlight>
                  <a:srgbClr val="FFFFFF"/>
                </a:highlight>
                <a:latin typeface="Consolas" panose="020B0609020204030204" pitchFamily="49" charset="0"/>
              </a:rPr>
              <a:t>      students</a:t>
            </a:r>
            <a:r>
              <a:rPr lang="en-US" sz="3200" b="0">
                <a:solidFill>
                  <a:srgbClr val="000000"/>
                </a:solidFill>
                <a:effectLst/>
                <a:highlight>
                  <a:srgbClr val="FFFFFF"/>
                </a:highlight>
                <a:latin typeface="Consolas" panose="020B0609020204030204" pitchFamily="49" charset="0"/>
              </a:rPr>
              <a:t>.</a:t>
            </a:r>
            <a:r>
              <a:rPr lang="en-US" sz="3200" b="0">
                <a:solidFill>
                  <a:srgbClr val="795E26"/>
                </a:solidFill>
                <a:effectLst/>
                <a:highlight>
                  <a:srgbClr val="FFFFFF"/>
                </a:highlight>
                <a:latin typeface="Consolas" panose="020B0609020204030204" pitchFamily="49" charset="0"/>
              </a:rPr>
              <a:t>push</a:t>
            </a:r>
            <a:r>
              <a:rPr lang="en-US" sz="3200" b="0">
                <a:solidFill>
                  <a:srgbClr val="000000"/>
                </a:solidFill>
                <a:effectLst/>
                <a:highlight>
                  <a:srgbClr val="FFFFFF"/>
                </a:highlight>
                <a:latin typeface="Consolas" panose="020B0609020204030204" pitchFamily="49" charset="0"/>
              </a:rPr>
              <a:t>({</a:t>
            </a:r>
            <a:endParaRPr lang="en-US" sz="3200" b="0">
              <a:solidFill>
                <a:srgbClr val="3B3B3B"/>
              </a:solidFill>
              <a:effectLst/>
              <a:highlight>
                <a:srgbClr val="FFFFFF"/>
              </a:highlight>
              <a:latin typeface="Consolas" panose="020B0609020204030204" pitchFamily="49" charset="0"/>
            </a:endParaRPr>
          </a:p>
          <a:p>
            <a:r>
              <a:rPr lang="en-US" sz="3200" b="0">
                <a:solidFill>
                  <a:srgbClr val="000000"/>
                </a:solidFill>
                <a:effectLst/>
                <a:highlight>
                  <a:srgbClr val="FFFFFF"/>
                </a:highlight>
                <a:latin typeface="Consolas" panose="020B0609020204030204" pitchFamily="49" charset="0"/>
              </a:rPr>
              <a:t>        </a:t>
            </a:r>
            <a:r>
              <a:rPr lang="en-US" sz="3200" b="0">
                <a:solidFill>
                  <a:srgbClr val="001080"/>
                </a:solidFill>
                <a:effectLst/>
                <a:highlight>
                  <a:srgbClr val="FFFFFF"/>
                </a:highlight>
                <a:latin typeface="Consolas" panose="020B0609020204030204" pitchFamily="49" charset="0"/>
              </a:rPr>
              <a:t>id</a:t>
            </a:r>
            <a:r>
              <a:rPr lang="en-US" sz="3200" b="0">
                <a:solidFill>
                  <a:srgbClr val="000000"/>
                </a:solidFill>
                <a:effectLst/>
                <a:highlight>
                  <a:srgbClr val="FFFFFF"/>
                </a:highlight>
                <a:latin typeface="Consolas" panose="020B0609020204030204" pitchFamily="49" charset="0"/>
              </a:rPr>
              <a:t>: </a:t>
            </a:r>
            <a:r>
              <a:rPr lang="en-US" sz="3200" b="0">
                <a:solidFill>
                  <a:srgbClr val="001080"/>
                </a:solidFill>
                <a:effectLst/>
                <a:highlight>
                  <a:srgbClr val="FFFFFF"/>
                </a:highlight>
                <a:latin typeface="Consolas" panose="020B0609020204030204" pitchFamily="49" charset="0"/>
              </a:rPr>
              <a:t>id</a:t>
            </a:r>
            <a:r>
              <a:rPr lang="en-US" sz="3200" b="0">
                <a:solidFill>
                  <a:srgbClr val="000000"/>
                </a:solidFill>
                <a:effectLst/>
                <a:highlight>
                  <a:srgbClr val="FFFFFF"/>
                </a:highlight>
                <a:latin typeface="Consolas" panose="020B0609020204030204" pitchFamily="49" charset="0"/>
              </a:rPr>
              <a:t>,</a:t>
            </a:r>
            <a:endParaRPr lang="en-US" sz="3200" b="0">
              <a:solidFill>
                <a:srgbClr val="3B3B3B"/>
              </a:solidFill>
              <a:effectLst/>
              <a:highlight>
                <a:srgbClr val="FFFFFF"/>
              </a:highlight>
              <a:latin typeface="Consolas" panose="020B0609020204030204" pitchFamily="49" charset="0"/>
            </a:endParaRPr>
          </a:p>
          <a:p>
            <a:r>
              <a:rPr lang="en-US" sz="3200" b="0">
                <a:solidFill>
                  <a:srgbClr val="000000"/>
                </a:solidFill>
                <a:effectLst/>
                <a:highlight>
                  <a:srgbClr val="FFFFFF"/>
                </a:highlight>
                <a:latin typeface="Consolas" panose="020B0609020204030204" pitchFamily="49" charset="0"/>
              </a:rPr>
              <a:t>        </a:t>
            </a:r>
            <a:r>
              <a:rPr lang="en-US" sz="3200" b="0">
                <a:solidFill>
                  <a:srgbClr val="001080"/>
                </a:solidFill>
                <a:effectLst/>
                <a:highlight>
                  <a:srgbClr val="FFFFFF"/>
                </a:highlight>
                <a:latin typeface="Consolas" panose="020B0609020204030204" pitchFamily="49" charset="0"/>
              </a:rPr>
              <a:t>name</a:t>
            </a:r>
            <a:r>
              <a:rPr lang="en-US" sz="3200" b="0">
                <a:solidFill>
                  <a:srgbClr val="000000"/>
                </a:solidFill>
                <a:effectLst/>
                <a:highlight>
                  <a:srgbClr val="FFFFFF"/>
                </a:highlight>
                <a:latin typeface="Consolas" panose="020B0609020204030204" pitchFamily="49" charset="0"/>
              </a:rPr>
              <a:t>: </a:t>
            </a:r>
            <a:r>
              <a:rPr lang="en-US" sz="3200" b="0">
                <a:solidFill>
                  <a:srgbClr val="001080"/>
                </a:solidFill>
                <a:effectLst/>
                <a:highlight>
                  <a:srgbClr val="FFFFFF"/>
                </a:highlight>
                <a:latin typeface="Consolas" panose="020B0609020204030204" pitchFamily="49" charset="0"/>
              </a:rPr>
              <a:t>name</a:t>
            </a:r>
            <a:r>
              <a:rPr lang="en-US" sz="3200" b="0">
                <a:solidFill>
                  <a:srgbClr val="000000"/>
                </a:solidFill>
                <a:effectLst/>
                <a:highlight>
                  <a:srgbClr val="FFFFFF"/>
                </a:highlight>
                <a:latin typeface="Consolas" panose="020B0609020204030204" pitchFamily="49" charset="0"/>
              </a:rPr>
              <a:t>,</a:t>
            </a:r>
            <a:endParaRPr lang="en-US" sz="3200" b="0">
              <a:solidFill>
                <a:srgbClr val="3B3B3B"/>
              </a:solidFill>
              <a:effectLst/>
              <a:highlight>
                <a:srgbClr val="FFFFFF"/>
              </a:highlight>
              <a:latin typeface="Consolas" panose="020B0609020204030204" pitchFamily="49" charset="0"/>
            </a:endParaRPr>
          </a:p>
          <a:p>
            <a:r>
              <a:rPr lang="en-US" sz="3200" b="0">
                <a:solidFill>
                  <a:srgbClr val="000000"/>
                </a:solidFill>
                <a:effectLst/>
                <a:highlight>
                  <a:srgbClr val="FFFFFF"/>
                </a:highlight>
                <a:latin typeface="Consolas" panose="020B0609020204030204" pitchFamily="49" charset="0"/>
              </a:rPr>
              <a:t>        </a:t>
            </a:r>
            <a:r>
              <a:rPr lang="en-US" sz="3200" b="0">
                <a:solidFill>
                  <a:srgbClr val="001080"/>
                </a:solidFill>
                <a:effectLst/>
                <a:highlight>
                  <a:srgbClr val="FFFFFF"/>
                </a:highlight>
                <a:latin typeface="Consolas" panose="020B0609020204030204" pitchFamily="49" charset="0"/>
              </a:rPr>
              <a:t>age</a:t>
            </a:r>
            <a:r>
              <a:rPr lang="en-US" sz="3200" b="0">
                <a:solidFill>
                  <a:srgbClr val="000000"/>
                </a:solidFill>
                <a:effectLst/>
                <a:highlight>
                  <a:srgbClr val="FFFFFF"/>
                </a:highlight>
                <a:latin typeface="Consolas" panose="020B0609020204030204" pitchFamily="49" charset="0"/>
              </a:rPr>
              <a:t>: </a:t>
            </a:r>
            <a:r>
              <a:rPr lang="en-US" sz="3200" b="0">
                <a:solidFill>
                  <a:srgbClr val="001080"/>
                </a:solidFill>
                <a:effectLst/>
                <a:highlight>
                  <a:srgbClr val="FFFFFF"/>
                </a:highlight>
                <a:latin typeface="Consolas" panose="020B0609020204030204" pitchFamily="49" charset="0"/>
              </a:rPr>
              <a:t>age</a:t>
            </a:r>
            <a:r>
              <a:rPr lang="en-US" sz="3200" b="0">
                <a:solidFill>
                  <a:srgbClr val="000000"/>
                </a:solidFill>
                <a:effectLst/>
                <a:highlight>
                  <a:srgbClr val="FFFFFF"/>
                </a:highlight>
                <a:latin typeface="Consolas" panose="020B0609020204030204" pitchFamily="49" charset="0"/>
              </a:rPr>
              <a:t>,</a:t>
            </a:r>
            <a:endParaRPr lang="en-US" sz="3200" b="0">
              <a:solidFill>
                <a:srgbClr val="3B3B3B"/>
              </a:solidFill>
              <a:effectLst/>
              <a:highlight>
                <a:srgbClr val="FFFFFF"/>
              </a:highlight>
              <a:latin typeface="Consolas" panose="020B0609020204030204" pitchFamily="49" charset="0"/>
            </a:endParaRPr>
          </a:p>
          <a:p>
            <a:r>
              <a:rPr lang="en-US" sz="3200" b="0">
                <a:solidFill>
                  <a:srgbClr val="000000"/>
                </a:solidFill>
                <a:effectLst/>
                <a:highlight>
                  <a:srgbClr val="FFFFFF"/>
                </a:highlight>
                <a:latin typeface="Consolas" panose="020B0609020204030204" pitchFamily="49" charset="0"/>
              </a:rPr>
              <a:t>      });</a:t>
            </a:r>
            <a:endParaRPr lang="en-US" sz="3200" b="0">
              <a:solidFill>
                <a:srgbClr val="3B3B3B"/>
              </a:solidFill>
              <a:effectLst/>
              <a:highlight>
                <a:srgbClr val="FFFFFF"/>
              </a:highlight>
              <a:latin typeface="Consolas" panose="020B0609020204030204" pitchFamily="49" charset="0"/>
            </a:endParaRPr>
          </a:p>
          <a:p>
            <a:r>
              <a:rPr lang="en-US" sz="3200" b="0">
                <a:solidFill>
                  <a:srgbClr val="000000"/>
                </a:solidFill>
                <a:effectLst/>
                <a:highlight>
                  <a:srgbClr val="FFFFFF"/>
                </a:highlight>
                <a:latin typeface="Consolas" panose="020B0609020204030204" pitchFamily="49" charset="0"/>
              </a:rPr>
              <a:t>      </a:t>
            </a:r>
            <a:r>
              <a:rPr lang="en-US" sz="3200" b="0">
                <a:solidFill>
                  <a:srgbClr val="795E26"/>
                </a:solidFill>
                <a:effectLst/>
                <a:highlight>
                  <a:srgbClr val="FFFFFF"/>
                </a:highlight>
                <a:latin typeface="Consolas" panose="020B0609020204030204" pitchFamily="49" charset="0"/>
              </a:rPr>
              <a:t>displayStudent</a:t>
            </a:r>
            <a:r>
              <a:rPr lang="en-US" sz="3200" b="0">
                <a:solidFill>
                  <a:srgbClr val="000000"/>
                </a:solidFill>
                <a:effectLst/>
                <a:highlight>
                  <a:srgbClr val="FFFFFF"/>
                </a:highlight>
                <a:latin typeface="Consolas" panose="020B0609020204030204" pitchFamily="49" charset="0"/>
              </a:rPr>
              <a:t>();</a:t>
            </a:r>
            <a:endParaRPr lang="en-US" sz="3200" b="0">
              <a:solidFill>
                <a:srgbClr val="3B3B3B"/>
              </a:solidFill>
              <a:effectLst/>
              <a:highlight>
                <a:srgbClr val="FFFFFF"/>
              </a:highlight>
              <a:latin typeface="Consolas" panose="020B0609020204030204" pitchFamily="49" charset="0"/>
            </a:endParaRPr>
          </a:p>
          <a:p>
            <a:r>
              <a:rPr lang="en-US" sz="3200" b="0">
                <a:solidFill>
                  <a:srgbClr val="001080"/>
                </a:solidFill>
                <a:effectLst/>
                <a:highlight>
                  <a:srgbClr val="FFFFFF"/>
                </a:highlight>
                <a:latin typeface="Consolas" panose="020B0609020204030204" pitchFamily="49" charset="0"/>
              </a:rPr>
              <a:t>      addModal</a:t>
            </a:r>
            <a:r>
              <a:rPr lang="en-US" sz="3200" b="0">
                <a:solidFill>
                  <a:srgbClr val="000000"/>
                </a:solidFill>
                <a:effectLst/>
                <a:highlight>
                  <a:srgbClr val="FFFFFF"/>
                </a:highlight>
                <a:latin typeface="Consolas" panose="020B0609020204030204" pitchFamily="49" charset="0"/>
              </a:rPr>
              <a:t>.</a:t>
            </a:r>
            <a:r>
              <a:rPr lang="en-US" sz="3200" b="0">
                <a:solidFill>
                  <a:srgbClr val="795E26"/>
                </a:solidFill>
                <a:effectLst/>
                <a:highlight>
                  <a:srgbClr val="FFFFFF"/>
                </a:highlight>
                <a:latin typeface="Consolas" panose="020B0609020204030204" pitchFamily="49" charset="0"/>
              </a:rPr>
              <a:t>hide</a:t>
            </a:r>
            <a:r>
              <a:rPr lang="en-US" sz="3200" b="0">
                <a:solidFill>
                  <a:srgbClr val="000000"/>
                </a:solidFill>
                <a:effectLst/>
                <a:highlight>
                  <a:srgbClr val="FFFFFF"/>
                </a:highlight>
                <a:latin typeface="Consolas" panose="020B0609020204030204" pitchFamily="49" charset="0"/>
              </a:rPr>
              <a:t>()</a:t>
            </a:r>
            <a:endParaRPr lang="en-US" sz="3200" b="0">
              <a:solidFill>
                <a:srgbClr val="3B3B3B"/>
              </a:solidFill>
              <a:effectLst/>
              <a:highlight>
                <a:srgbClr val="FFFFFF"/>
              </a:highlight>
              <a:latin typeface="Consolas" panose="020B0609020204030204" pitchFamily="49" charset="0"/>
            </a:endParaRPr>
          </a:p>
          <a:p>
            <a:r>
              <a:rPr lang="en-US" sz="3200" b="0">
                <a:solidFill>
                  <a:srgbClr val="000000"/>
                </a:solidFill>
                <a:effectLst/>
                <a:highlight>
                  <a:srgbClr val="FFFFFF"/>
                </a:highlight>
                <a:latin typeface="Consolas" panose="020B0609020204030204" pitchFamily="49" charset="0"/>
              </a:rPr>
              <a:t>      </a:t>
            </a:r>
            <a:r>
              <a:rPr lang="en-US" sz="3200" b="0">
                <a:solidFill>
                  <a:srgbClr val="001080"/>
                </a:solidFill>
                <a:effectLst/>
                <a:highlight>
                  <a:srgbClr val="FFFFFF"/>
                </a:highlight>
                <a:latin typeface="Consolas" panose="020B0609020204030204" pitchFamily="49" charset="0"/>
              </a:rPr>
              <a:t>document</a:t>
            </a:r>
            <a:r>
              <a:rPr lang="en-US" sz="3200" b="0">
                <a:solidFill>
                  <a:srgbClr val="000000"/>
                </a:solidFill>
                <a:effectLst/>
                <a:highlight>
                  <a:srgbClr val="FFFFFF"/>
                </a:highlight>
                <a:latin typeface="Consolas" panose="020B0609020204030204" pitchFamily="49" charset="0"/>
              </a:rPr>
              <a:t>.</a:t>
            </a:r>
            <a:r>
              <a:rPr lang="en-US" sz="3200" b="0">
                <a:solidFill>
                  <a:srgbClr val="795E26"/>
                </a:solidFill>
                <a:effectLst/>
                <a:highlight>
                  <a:srgbClr val="FFFFFF"/>
                </a:highlight>
                <a:latin typeface="Consolas" panose="020B0609020204030204" pitchFamily="49" charset="0"/>
              </a:rPr>
              <a:t>getElementById</a:t>
            </a:r>
            <a:r>
              <a:rPr lang="en-US" sz="3200" b="0">
                <a:solidFill>
                  <a:srgbClr val="000000"/>
                </a:solidFill>
                <a:effectLst/>
                <a:highlight>
                  <a:srgbClr val="FFFFFF"/>
                </a:highlight>
                <a:latin typeface="Consolas" panose="020B0609020204030204" pitchFamily="49" charset="0"/>
              </a:rPr>
              <a:t>(</a:t>
            </a:r>
            <a:r>
              <a:rPr lang="en-US" sz="3200" b="0">
                <a:solidFill>
                  <a:srgbClr val="A31515"/>
                </a:solidFill>
                <a:effectLst/>
                <a:highlight>
                  <a:srgbClr val="FFFFFF"/>
                </a:highlight>
                <a:latin typeface="Consolas" panose="020B0609020204030204" pitchFamily="49" charset="0"/>
              </a:rPr>
              <a:t>"addStudentForm"</a:t>
            </a:r>
            <a:r>
              <a:rPr lang="en-US" sz="3200" b="0">
                <a:solidFill>
                  <a:srgbClr val="000000"/>
                </a:solidFill>
                <a:effectLst/>
                <a:highlight>
                  <a:srgbClr val="FFFFFF"/>
                </a:highlight>
                <a:latin typeface="Consolas" panose="020B0609020204030204" pitchFamily="49" charset="0"/>
              </a:rPr>
              <a:t>).</a:t>
            </a:r>
            <a:r>
              <a:rPr lang="en-US" sz="3200" b="0">
                <a:solidFill>
                  <a:srgbClr val="795E26"/>
                </a:solidFill>
                <a:effectLst/>
                <a:highlight>
                  <a:srgbClr val="FFFFFF"/>
                </a:highlight>
                <a:latin typeface="Consolas" panose="020B0609020204030204" pitchFamily="49" charset="0"/>
              </a:rPr>
              <a:t>reset</a:t>
            </a:r>
            <a:r>
              <a:rPr lang="en-US" sz="3200" b="0">
                <a:solidFill>
                  <a:srgbClr val="000000"/>
                </a:solidFill>
                <a:effectLst/>
                <a:highlight>
                  <a:srgbClr val="FFFFFF"/>
                </a:highlight>
                <a:latin typeface="Consolas" panose="020B0609020204030204" pitchFamily="49" charset="0"/>
              </a:rPr>
              <a:t>();</a:t>
            </a:r>
            <a:endParaRPr lang="en-US" sz="3200" b="0">
              <a:solidFill>
                <a:srgbClr val="3B3B3B"/>
              </a:solidFill>
              <a:effectLst/>
              <a:highlight>
                <a:srgbClr val="FFFFFF"/>
              </a:highlight>
              <a:latin typeface="Consolas" panose="020B0609020204030204" pitchFamily="49" charset="0"/>
            </a:endParaRPr>
          </a:p>
          <a:p>
            <a:r>
              <a:rPr lang="en-US" sz="3200" b="0">
                <a:solidFill>
                  <a:srgbClr val="000000"/>
                </a:solidFill>
                <a:effectLst/>
                <a:highlight>
                  <a:srgbClr val="FFFFFF"/>
                </a:highlight>
                <a:latin typeface="Consolas" panose="020B0609020204030204" pitchFamily="49" charset="0"/>
              </a:rPr>
              <a:t>    }</a:t>
            </a:r>
            <a:endParaRPr lang="en-US" sz="3200" b="0">
              <a:solidFill>
                <a:srgbClr val="3B3B3B"/>
              </a:solidFill>
              <a:effectLst/>
              <a:highlight>
                <a:srgbClr val="FFFFFF"/>
              </a:highlight>
              <a:latin typeface="Consolas" panose="020B0609020204030204" pitchFamily="49" charset="0"/>
            </a:endParaRPr>
          </a:p>
        </p:txBody>
      </p:sp>
      <p:sp>
        <p:nvSpPr>
          <p:cNvPr id="13" name="Right Brace 12">
            <a:extLst>
              <a:ext uri="{FF2B5EF4-FFF2-40B4-BE49-F238E27FC236}">
                <a16:creationId xmlns:a16="http://schemas.microsoft.com/office/drawing/2014/main" id="{E90C15D5-0E93-E16C-907B-073BED353017}"/>
              </a:ext>
            </a:extLst>
          </p:cNvPr>
          <p:cNvSpPr/>
          <p:nvPr/>
        </p:nvSpPr>
        <p:spPr>
          <a:xfrm>
            <a:off x="14787008" y="5087389"/>
            <a:ext cx="519953" cy="1816306"/>
          </a:xfrm>
          <a:prstGeom prst="rightBrace">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C7510363-7096-F8AD-3EF0-C74FFD76ECF0}"/>
              </a:ext>
            </a:extLst>
          </p:cNvPr>
          <p:cNvSpPr txBox="1"/>
          <p:nvPr/>
        </p:nvSpPr>
        <p:spPr>
          <a:xfrm>
            <a:off x="15306961" y="5349211"/>
            <a:ext cx="4953274" cy="1292662"/>
          </a:xfrm>
          <a:prstGeom prst="rect">
            <a:avLst/>
          </a:prstGeom>
          <a:noFill/>
        </p:spPr>
        <p:txBody>
          <a:bodyPr wrap="square" rtlCol="0">
            <a:spAutoFit/>
          </a:bodyPr>
          <a:lstStyle/>
          <a:p>
            <a:r>
              <a:rPr lang="en-US">
                <a:solidFill>
                  <a:srgbClr val="FF0000"/>
                </a:solidFill>
                <a:latin typeface="Arial" panose="020B0604020202020204" pitchFamily="34" charset="0"/>
                <a:cs typeface="Arial" panose="020B0604020202020204" pitchFamily="34" charset="0"/>
              </a:rPr>
              <a:t>Lấy thông tin sinh viên từ form</a:t>
            </a:r>
          </a:p>
        </p:txBody>
      </p:sp>
    </p:spTree>
    <p:extLst>
      <p:ext uri="{BB962C8B-B14F-4D97-AF65-F5344CB8AC3E}">
        <p14:creationId xmlns:p14="http://schemas.microsoft.com/office/powerpoint/2010/main" val="24714304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ai Nam [PPT] Template 11.png">
            <a:extLst>
              <a:ext uri="{FF2B5EF4-FFF2-40B4-BE49-F238E27FC236}">
                <a16:creationId xmlns:a16="http://schemas.microsoft.com/office/drawing/2014/main" id="{7CCB174B-997F-8F76-A234-2E374B2BD0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330297"/>
            <a:ext cx="21315364" cy="1010957"/>
          </a:xfrm>
          <a:prstGeom prst="rect">
            <a:avLst/>
          </a:prstGeom>
        </p:spPr>
      </p:pic>
      <p:sp>
        <p:nvSpPr>
          <p:cNvPr id="9" name="TextBox 8">
            <a:extLst>
              <a:ext uri="{FF2B5EF4-FFF2-40B4-BE49-F238E27FC236}">
                <a16:creationId xmlns:a16="http://schemas.microsoft.com/office/drawing/2014/main" id="{4272C70D-D92B-986D-92F9-CFA50A7CC48D}"/>
              </a:ext>
            </a:extLst>
          </p:cNvPr>
          <p:cNvSpPr txBox="1"/>
          <p:nvPr/>
        </p:nvSpPr>
        <p:spPr>
          <a:xfrm>
            <a:off x="16310567" y="12547555"/>
            <a:ext cx="3544663" cy="438582"/>
          </a:xfrm>
          <a:prstGeom prst="rect">
            <a:avLst/>
          </a:prstGeom>
          <a:noFill/>
        </p:spPr>
        <p:txBody>
          <a:bodyPr wrap="square" rtlCol="0">
            <a:spAutoFit/>
          </a:bodyPr>
          <a:lstStyle/>
          <a:p>
            <a:pPr algn="r"/>
            <a:r>
              <a:rPr lang="en-US" sz="2250" dirty="0">
                <a:solidFill>
                  <a:schemeClr val="bg1"/>
                </a:solidFill>
                <a:latin typeface="Arial"/>
                <a:cs typeface="Arial"/>
              </a:rPr>
              <a:t>Slide</a:t>
            </a:r>
            <a:r>
              <a:rPr lang="en-US" sz="2250">
                <a:solidFill>
                  <a:schemeClr val="bg1"/>
                </a:solidFill>
                <a:latin typeface="Arial"/>
                <a:cs typeface="Arial"/>
              </a:rPr>
              <a:t>: số </a:t>
            </a:r>
            <a:fld id="{A994B708-F9EC-450A-AFF6-CEE0C4CD859F}" type="slidenum">
              <a:rPr lang="en-US" sz="2250" smtClean="0">
                <a:solidFill>
                  <a:schemeClr val="bg1"/>
                </a:solidFill>
                <a:latin typeface="Arial"/>
                <a:cs typeface="Arial"/>
              </a:rPr>
              <a:t>11</a:t>
            </a:fld>
            <a:endParaRPr lang="en-US" sz="2250" dirty="0">
              <a:solidFill>
                <a:schemeClr val="bg1"/>
              </a:solidFill>
              <a:latin typeface="Arial"/>
              <a:cs typeface="Arial"/>
            </a:endParaRPr>
          </a:p>
        </p:txBody>
      </p:sp>
      <p:sp>
        <p:nvSpPr>
          <p:cNvPr id="2" name="TextBox 1">
            <a:extLst>
              <a:ext uri="{FF2B5EF4-FFF2-40B4-BE49-F238E27FC236}">
                <a16:creationId xmlns:a16="http://schemas.microsoft.com/office/drawing/2014/main" id="{68859DCE-CF8B-FF75-1860-8E426E6EF3DD}"/>
              </a:ext>
            </a:extLst>
          </p:cNvPr>
          <p:cNvSpPr txBox="1"/>
          <p:nvPr/>
        </p:nvSpPr>
        <p:spPr>
          <a:xfrm>
            <a:off x="5067990" y="380730"/>
            <a:ext cx="11179378" cy="1306255"/>
          </a:xfrm>
          <a:prstGeom prst="rect">
            <a:avLst/>
          </a:prstGeom>
          <a:noFill/>
        </p:spPr>
        <p:txBody>
          <a:bodyPr wrap="square" rtlCol="0">
            <a:spAutoFit/>
          </a:bodyPr>
          <a:lstStyle/>
          <a:p>
            <a:pPr lvl="1" algn="l">
              <a:lnSpc>
                <a:spcPct val="150000"/>
              </a:lnSpc>
              <a:spcBef>
                <a:spcPts val="400"/>
              </a:spcBef>
            </a:pPr>
            <a:r>
              <a:rPr lang="en-US" sz="6000" b="1">
                <a:solidFill>
                  <a:schemeClr val="tx1"/>
                </a:solidFill>
                <a:latin typeface="Arial" panose="020B0604020202020204" pitchFamily="34" charset="0"/>
                <a:cs typeface="Arial" panose="020B0604020202020204" pitchFamily="34" charset="0"/>
              </a:rPr>
              <a:t>CÁC BƯỚC THỰC HIỆN</a:t>
            </a:r>
          </a:p>
        </p:txBody>
      </p:sp>
      <p:sp>
        <p:nvSpPr>
          <p:cNvPr id="6" name="TextBox 5">
            <a:extLst>
              <a:ext uri="{FF2B5EF4-FFF2-40B4-BE49-F238E27FC236}">
                <a16:creationId xmlns:a16="http://schemas.microsoft.com/office/drawing/2014/main" id="{5F419D87-57F9-2C05-A4F7-D2901361BB12}"/>
              </a:ext>
            </a:extLst>
          </p:cNvPr>
          <p:cNvSpPr txBox="1"/>
          <p:nvPr/>
        </p:nvSpPr>
        <p:spPr>
          <a:xfrm>
            <a:off x="1824668" y="1696681"/>
            <a:ext cx="17682532" cy="1063433"/>
          </a:xfrm>
          <a:prstGeom prst="rect">
            <a:avLst/>
          </a:prstGeom>
          <a:noFill/>
        </p:spPr>
        <p:txBody>
          <a:bodyPr wrap="square">
            <a:spAutoFit/>
          </a:bodyPr>
          <a:lstStyle/>
          <a:p>
            <a:pPr marL="685800" indent="-685800" algn="l">
              <a:lnSpc>
                <a:spcPct val="150000"/>
              </a:lnSpc>
              <a:spcBef>
                <a:spcPts val="400"/>
              </a:spcBef>
              <a:buClr>
                <a:srgbClr val="FF0000"/>
              </a:buClr>
              <a:buFont typeface="Wingdings" panose="05000000000000000000" pitchFamily="2" charset="2"/>
              <a:buChar char="§"/>
            </a:pPr>
            <a:r>
              <a:rPr lang="en-US" sz="4800" b="1">
                <a:solidFill>
                  <a:schemeClr val="tx1"/>
                </a:solidFill>
                <a:latin typeface="Arial" panose="020B0604020202020204" pitchFamily="34" charset="0"/>
                <a:cs typeface="Arial" panose="020B0604020202020204" pitchFamily="34" charset="0"/>
              </a:rPr>
              <a:t>Bước 5: </a:t>
            </a:r>
            <a:r>
              <a:rPr lang="en-US" sz="4800">
                <a:solidFill>
                  <a:schemeClr val="tx1"/>
                </a:solidFill>
                <a:latin typeface="Arial" panose="020B0604020202020204" pitchFamily="34" charset="0"/>
                <a:cs typeface="Arial" panose="020B0604020202020204" pitchFamily="34" charset="0"/>
              </a:rPr>
              <a:t>Viết chức năng sửa sinh viên</a:t>
            </a:r>
          </a:p>
        </p:txBody>
      </p:sp>
      <p:sp>
        <p:nvSpPr>
          <p:cNvPr id="8" name="TextBox 7">
            <a:extLst>
              <a:ext uri="{FF2B5EF4-FFF2-40B4-BE49-F238E27FC236}">
                <a16:creationId xmlns:a16="http://schemas.microsoft.com/office/drawing/2014/main" id="{A96749F1-50D3-333B-4684-5623CF6422B5}"/>
              </a:ext>
            </a:extLst>
          </p:cNvPr>
          <p:cNvSpPr txBox="1"/>
          <p:nvPr/>
        </p:nvSpPr>
        <p:spPr>
          <a:xfrm>
            <a:off x="14583081" y="3046001"/>
            <a:ext cx="4472699" cy="692497"/>
          </a:xfrm>
          <a:prstGeom prst="rect">
            <a:avLst/>
          </a:prstGeom>
          <a:noFill/>
        </p:spPr>
        <p:txBody>
          <a:bodyPr wrap="none" rtlCol="0">
            <a:spAutoFit/>
          </a:bodyPr>
          <a:lstStyle/>
          <a:p>
            <a:r>
              <a:rPr lang="en-US">
                <a:solidFill>
                  <a:srgbClr val="FF0000"/>
                </a:solidFill>
                <a:latin typeface="Arial" panose="020B0604020202020204" pitchFamily="34" charset="0"/>
                <a:cs typeface="Arial" panose="020B0604020202020204" pitchFamily="34" charset="0"/>
              </a:rPr>
              <a:t>Form sửa sinh viên</a:t>
            </a:r>
          </a:p>
        </p:txBody>
      </p:sp>
      <p:sp>
        <p:nvSpPr>
          <p:cNvPr id="4" name="TextBox 3">
            <a:extLst>
              <a:ext uri="{FF2B5EF4-FFF2-40B4-BE49-F238E27FC236}">
                <a16:creationId xmlns:a16="http://schemas.microsoft.com/office/drawing/2014/main" id="{2DC3F804-E0D7-F3B9-F8E6-C09F94D8816F}"/>
              </a:ext>
            </a:extLst>
          </p:cNvPr>
          <p:cNvSpPr txBox="1"/>
          <p:nvPr/>
        </p:nvSpPr>
        <p:spPr>
          <a:xfrm>
            <a:off x="1357983" y="3004667"/>
            <a:ext cx="16434262" cy="9325630"/>
          </a:xfrm>
          <a:prstGeom prst="rect">
            <a:avLst/>
          </a:prstGeom>
          <a:noFill/>
        </p:spPr>
        <p:txBody>
          <a:bodyPr wrap="square">
            <a:spAutoFit/>
          </a:bodyPr>
          <a:lstStyle/>
          <a:p>
            <a:r>
              <a:rPr lang="en-US" sz="2000" b="0">
                <a:solidFill>
                  <a:srgbClr val="3B3B3B"/>
                </a:solidFill>
                <a:effectLst/>
                <a:highlight>
                  <a:srgbClr val="FFFFFF"/>
                </a:highlight>
                <a:latin typeface="Consolas" panose="020B0609020204030204" pitchFamily="49" charset="0"/>
              </a:rPr>
              <a:t>    </a:t>
            </a:r>
            <a:r>
              <a:rPr lang="en-US" sz="2000" b="0">
                <a:solidFill>
                  <a:srgbClr val="800000"/>
                </a:solidFill>
                <a:effectLst/>
                <a:highlight>
                  <a:srgbClr val="FFFFFF"/>
                </a:highlight>
                <a:latin typeface="Consolas" panose="020B0609020204030204" pitchFamily="49" charset="0"/>
              </a:rPr>
              <a:t>&lt;div</a:t>
            </a:r>
            <a:r>
              <a:rPr lang="en-US" sz="2000" b="0">
                <a:solidFill>
                  <a:srgbClr val="3B3B3B"/>
                </a:solidFill>
                <a:effectLst/>
                <a:highlight>
                  <a:srgbClr val="FFFFFF"/>
                </a:highlight>
                <a:latin typeface="Consolas" panose="020B0609020204030204" pitchFamily="49" charset="0"/>
              </a:rPr>
              <a:t> </a:t>
            </a:r>
            <a:r>
              <a:rPr lang="en-US" sz="2000" b="0">
                <a:solidFill>
                  <a:srgbClr val="E50000"/>
                </a:solidFill>
                <a:effectLst/>
                <a:highlight>
                  <a:srgbClr val="FFFFFF"/>
                </a:highlight>
                <a:latin typeface="Consolas" panose="020B0609020204030204" pitchFamily="49" charset="0"/>
              </a:rPr>
              <a:t>class</a:t>
            </a:r>
            <a:r>
              <a:rPr lang="en-US" sz="2000" b="0">
                <a:solidFill>
                  <a:srgbClr val="3B3B3B"/>
                </a:solidFill>
                <a:effectLst/>
                <a:highlight>
                  <a:srgbClr val="FFFFFF"/>
                </a:highlight>
                <a:latin typeface="Consolas" panose="020B0609020204030204" pitchFamily="49" charset="0"/>
              </a:rPr>
              <a:t>=</a:t>
            </a:r>
            <a:r>
              <a:rPr lang="en-US" sz="2000" b="0">
                <a:solidFill>
                  <a:srgbClr val="0000FF"/>
                </a:solidFill>
                <a:effectLst/>
                <a:highlight>
                  <a:srgbClr val="FFFFFF"/>
                </a:highlight>
                <a:latin typeface="Consolas" panose="020B0609020204030204" pitchFamily="49" charset="0"/>
              </a:rPr>
              <a:t>"modal fade"</a:t>
            </a:r>
            <a:r>
              <a:rPr lang="en-US" sz="2000" b="0">
                <a:solidFill>
                  <a:srgbClr val="3B3B3B"/>
                </a:solidFill>
                <a:effectLst/>
                <a:highlight>
                  <a:srgbClr val="FFFFFF"/>
                </a:highlight>
                <a:latin typeface="Consolas" panose="020B0609020204030204" pitchFamily="49" charset="0"/>
              </a:rPr>
              <a:t> </a:t>
            </a:r>
            <a:r>
              <a:rPr lang="en-US" sz="2000" b="0">
                <a:solidFill>
                  <a:srgbClr val="E50000"/>
                </a:solidFill>
                <a:effectLst/>
                <a:highlight>
                  <a:srgbClr val="FFFFFF"/>
                </a:highlight>
                <a:latin typeface="Consolas" panose="020B0609020204030204" pitchFamily="49" charset="0"/>
              </a:rPr>
              <a:t>id</a:t>
            </a:r>
            <a:r>
              <a:rPr lang="en-US" sz="2000" b="0">
                <a:solidFill>
                  <a:srgbClr val="3B3B3B"/>
                </a:solidFill>
                <a:effectLst/>
                <a:highlight>
                  <a:srgbClr val="FFFFFF"/>
                </a:highlight>
                <a:latin typeface="Consolas" panose="020B0609020204030204" pitchFamily="49" charset="0"/>
              </a:rPr>
              <a:t>=</a:t>
            </a:r>
            <a:r>
              <a:rPr lang="en-US" sz="2000" b="0">
                <a:solidFill>
                  <a:srgbClr val="0000FF"/>
                </a:solidFill>
                <a:effectLst/>
                <a:highlight>
                  <a:srgbClr val="FFFFFF"/>
                </a:highlight>
                <a:latin typeface="Consolas" panose="020B0609020204030204" pitchFamily="49" charset="0"/>
              </a:rPr>
              <a:t>"editStudentModal"</a:t>
            </a:r>
            <a:r>
              <a:rPr lang="en-US" sz="2000" b="0">
                <a:solidFill>
                  <a:srgbClr val="800000"/>
                </a:solidFill>
                <a:effectLst/>
                <a:highlight>
                  <a:srgbClr val="FFFFFF"/>
                </a:highlight>
                <a:latin typeface="Consolas" panose="020B0609020204030204" pitchFamily="49" charset="0"/>
              </a:rPr>
              <a:t>&gt;</a:t>
            </a:r>
            <a:endParaRPr lang="en-US" sz="2000" b="0">
              <a:solidFill>
                <a:srgbClr val="3B3B3B"/>
              </a:solidFill>
              <a:effectLst/>
              <a:highlight>
                <a:srgbClr val="FFFFFF"/>
              </a:highlight>
              <a:latin typeface="Consolas" panose="020B0609020204030204" pitchFamily="49" charset="0"/>
            </a:endParaRPr>
          </a:p>
          <a:p>
            <a:r>
              <a:rPr lang="en-US" sz="2000" b="0">
                <a:solidFill>
                  <a:srgbClr val="3B3B3B"/>
                </a:solidFill>
                <a:effectLst/>
                <a:highlight>
                  <a:srgbClr val="FFFFFF"/>
                </a:highlight>
                <a:latin typeface="Consolas" panose="020B0609020204030204" pitchFamily="49" charset="0"/>
              </a:rPr>
              <a:t>      </a:t>
            </a:r>
            <a:r>
              <a:rPr lang="en-US" sz="2000" b="0">
                <a:solidFill>
                  <a:srgbClr val="800000"/>
                </a:solidFill>
                <a:effectLst/>
                <a:highlight>
                  <a:srgbClr val="FFFFFF"/>
                </a:highlight>
                <a:latin typeface="Consolas" panose="020B0609020204030204" pitchFamily="49" charset="0"/>
              </a:rPr>
              <a:t>&lt;div</a:t>
            </a:r>
            <a:r>
              <a:rPr lang="en-US" sz="2000" b="0">
                <a:solidFill>
                  <a:srgbClr val="3B3B3B"/>
                </a:solidFill>
                <a:effectLst/>
                <a:highlight>
                  <a:srgbClr val="FFFFFF"/>
                </a:highlight>
                <a:latin typeface="Consolas" panose="020B0609020204030204" pitchFamily="49" charset="0"/>
              </a:rPr>
              <a:t> </a:t>
            </a:r>
            <a:r>
              <a:rPr lang="en-US" sz="2000" b="0">
                <a:solidFill>
                  <a:srgbClr val="E50000"/>
                </a:solidFill>
                <a:effectLst/>
                <a:highlight>
                  <a:srgbClr val="FFFFFF"/>
                </a:highlight>
                <a:latin typeface="Consolas" panose="020B0609020204030204" pitchFamily="49" charset="0"/>
              </a:rPr>
              <a:t>class</a:t>
            </a:r>
            <a:r>
              <a:rPr lang="en-US" sz="2000" b="0">
                <a:solidFill>
                  <a:srgbClr val="3B3B3B"/>
                </a:solidFill>
                <a:effectLst/>
                <a:highlight>
                  <a:srgbClr val="FFFFFF"/>
                </a:highlight>
                <a:latin typeface="Consolas" panose="020B0609020204030204" pitchFamily="49" charset="0"/>
              </a:rPr>
              <a:t>=</a:t>
            </a:r>
            <a:r>
              <a:rPr lang="en-US" sz="2000" b="0">
                <a:solidFill>
                  <a:srgbClr val="0000FF"/>
                </a:solidFill>
                <a:effectLst/>
                <a:highlight>
                  <a:srgbClr val="FFFFFF"/>
                </a:highlight>
                <a:latin typeface="Consolas" panose="020B0609020204030204" pitchFamily="49" charset="0"/>
              </a:rPr>
              <a:t>"modal-dialog"</a:t>
            </a:r>
            <a:r>
              <a:rPr lang="en-US" sz="2000" b="0">
                <a:solidFill>
                  <a:srgbClr val="800000"/>
                </a:solidFill>
                <a:effectLst/>
                <a:highlight>
                  <a:srgbClr val="FFFFFF"/>
                </a:highlight>
                <a:latin typeface="Consolas" panose="020B0609020204030204" pitchFamily="49" charset="0"/>
              </a:rPr>
              <a:t>&gt;</a:t>
            </a:r>
            <a:endParaRPr lang="en-US" sz="2000" b="0">
              <a:solidFill>
                <a:srgbClr val="3B3B3B"/>
              </a:solidFill>
              <a:effectLst/>
              <a:highlight>
                <a:srgbClr val="FFFFFF"/>
              </a:highlight>
              <a:latin typeface="Consolas" panose="020B0609020204030204" pitchFamily="49" charset="0"/>
            </a:endParaRPr>
          </a:p>
          <a:p>
            <a:r>
              <a:rPr lang="en-US" sz="2000" b="0">
                <a:solidFill>
                  <a:srgbClr val="3B3B3B"/>
                </a:solidFill>
                <a:effectLst/>
                <a:highlight>
                  <a:srgbClr val="FFFFFF"/>
                </a:highlight>
                <a:latin typeface="Consolas" panose="020B0609020204030204" pitchFamily="49" charset="0"/>
              </a:rPr>
              <a:t>        </a:t>
            </a:r>
            <a:r>
              <a:rPr lang="en-US" sz="2000" b="0">
                <a:solidFill>
                  <a:srgbClr val="800000"/>
                </a:solidFill>
                <a:effectLst/>
                <a:highlight>
                  <a:srgbClr val="FFFFFF"/>
                </a:highlight>
                <a:latin typeface="Consolas" panose="020B0609020204030204" pitchFamily="49" charset="0"/>
              </a:rPr>
              <a:t>&lt;div</a:t>
            </a:r>
            <a:r>
              <a:rPr lang="en-US" sz="2000" b="0">
                <a:solidFill>
                  <a:srgbClr val="3B3B3B"/>
                </a:solidFill>
                <a:effectLst/>
                <a:highlight>
                  <a:srgbClr val="FFFFFF"/>
                </a:highlight>
                <a:latin typeface="Consolas" panose="020B0609020204030204" pitchFamily="49" charset="0"/>
              </a:rPr>
              <a:t> </a:t>
            </a:r>
            <a:r>
              <a:rPr lang="en-US" sz="2000" b="0">
                <a:solidFill>
                  <a:srgbClr val="E50000"/>
                </a:solidFill>
                <a:effectLst/>
                <a:highlight>
                  <a:srgbClr val="FFFFFF"/>
                </a:highlight>
                <a:latin typeface="Consolas" panose="020B0609020204030204" pitchFamily="49" charset="0"/>
              </a:rPr>
              <a:t>class</a:t>
            </a:r>
            <a:r>
              <a:rPr lang="en-US" sz="2000" b="0">
                <a:solidFill>
                  <a:srgbClr val="3B3B3B"/>
                </a:solidFill>
                <a:effectLst/>
                <a:highlight>
                  <a:srgbClr val="FFFFFF"/>
                </a:highlight>
                <a:latin typeface="Consolas" panose="020B0609020204030204" pitchFamily="49" charset="0"/>
              </a:rPr>
              <a:t>=</a:t>
            </a:r>
            <a:r>
              <a:rPr lang="en-US" sz="2000" b="0">
                <a:solidFill>
                  <a:srgbClr val="0000FF"/>
                </a:solidFill>
                <a:effectLst/>
                <a:highlight>
                  <a:srgbClr val="FFFFFF"/>
                </a:highlight>
                <a:latin typeface="Consolas" panose="020B0609020204030204" pitchFamily="49" charset="0"/>
              </a:rPr>
              <a:t>"modal-content"</a:t>
            </a:r>
            <a:r>
              <a:rPr lang="en-US" sz="2000" b="0">
                <a:solidFill>
                  <a:srgbClr val="800000"/>
                </a:solidFill>
                <a:effectLst/>
                <a:highlight>
                  <a:srgbClr val="FFFFFF"/>
                </a:highlight>
                <a:latin typeface="Consolas" panose="020B0609020204030204" pitchFamily="49" charset="0"/>
              </a:rPr>
              <a:t>&gt;</a:t>
            </a:r>
            <a:endParaRPr lang="en-US" sz="2000" b="0">
              <a:solidFill>
                <a:srgbClr val="3B3B3B"/>
              </a:solidFill>
              <a:effectLst/>
              <a:highlight>
                <a:srgbClr val="FFFFFF"/>
              </a:highlight>
              <a:latin typeface="Consolas" panose="020B0609020204030204" pitchFamily="49" charset="0"/>
            </a:endParaRPr>
          </a:p>
          <a:p>
            <a:r>
              <a:rPr lang="en-US" sz="2000" b="0">
                <a:solidFill>
                  <a:srgbClr val="3B3B3B"/>
                </a:solidFill>
                <a:effectLst/>
                <a:highlight>
                  <a:srgbClr val="FFFFFF"/>
                </a:highlight>
                <a:latin typeface="Consolas" panose="020B0609020204030204" pitchFamily="49" charset="0"/>
              </a:rPr>
              <a:t>          </a:t>
            </a:r>
            <a:r>
              <a:rPr lang="en-US" sz="2000" b="0">
                <a:solidFill>
                  <a:srgbClr val="800000"/>
                </a:solidFill>
                <a:effectLst/>
                <a:highlight>
                  <a:srgbClr val="FFFFFF"/>
                </a:highlight>
                <a:latin typeface="Consolas" panose="020B0609020204030204" pitchFamily="49" charset="0"/>
              </a:rPr>
              <a:t>&lt;div</a:t>
            </a:r>
            <a:r>
              <a:rPr lang="en-US" sz="2000" b="0">
                <a:solidFill>
                  <a:srgbClr val="3B3B3B"/>
                </a:solidFill>
                <a:effectLst/>
                <a:highlight>
                  <a:srgbClr val="FFFFFF"/>
                </a:highlight>
                <a:latin typeface="Consolas" panose="020B0609020204030204" pitchFamily="49" charset="0"/>
              </a:rPr>
              <a:t> </a:t>
            </a:r>
            <a:r>
              <a:rPr lang="en-US" sz="2000" b="0">
                <a:solidFill>
                  <a:srgbClr val="E50000"/>
                </a:solidFill>
                <a:effectLst/>
                <a:highlight>
                  <a:srgbClr val="FFFFFF"/>
                </a:highlight>
                <a:latin typeface="Consolas" panose="020B0609020204030204" pitchFamily="49" charset="0"/>
              </a:rPr>
              <a:t>class</a:t>
            </a:r>
            <a:r>
              <a:rPr lang="en-US" sz="2000" b="0">
                <a:solidFill>
                  <a:srgbClr val="3B3B3B"/>
                </a:solidFill>
                <a:effectLst/>
                <a:highlight>
                  <a:srgbClr val="FFFFFF"/>
                </a:highlight>
                <a:latin typeface="Consolas" panose="020B0609020204030204" pitchFamily="49" charset="0"/>
              </a:rPr>
              <a:t>=</a:t>
            </a:r>
            <a:r>
              <a:rPr lang="en-US" sz="2000" b="0">
                <a:solidFill>
                  <a:srgbClr val="0000FF"/>
                </a:solidFill>
                <a:effectLst/>
                <a:highlight>
                  <a:srgbClr val="FFFFFF"/>
                </a:highlight>
                <a:latin typeface="Consolas" panose="020B0609020204030204" pitchFamily="49" charset="0"/>
              </a:rPr>
              <a:t>"modal-header"</a:t>
            </a:r>
            <a:r>
              <a:rPr lang="en-US" sz="2000" b="0">
                <a:solidFill>
                  <a:srgbClr val="800000"/>
                </a:solidFill>
                <a:effectLst/>
                <a:highlight>
                  <a:srgbClr val="FFFFFF"/>
                </a:highlight>
                <a:latin typeface="Consolas" panose="020B0609020204030204" pitchFamily="49" charset="0"/>
              </a:rPr>
              <a:t>&gt;</a:t>
            </a:r>
            <a:endParaRPr lang="en-US" sz="2000" b="0">
              <a:solidFill>
                <a:srgbClr val="3B3B3B"/>
              </a:solidFill>
              <a:effectLst/>
              <a:highlight>
                <a:srgbClr val="FFFFFF"/>
              </a:highlight>
              <a:latin typeface="Consolas" panose="020B0609020204030204" pitchFamily="49" charset="0"/>
            </a:endParaRPr>
          </a:p>
          <a:p>
            <a:r>
              <a:rPr lang="en-US" sz="2000" b="0">
                <a:solidFill>
                  <a:srgbClr val="3B3B3B"/>
                </a:solidFill>
                <a:effectLst/>
                <a:highlight>
                  <a:srgbClr val="FFFFFF"/>
                </a:highlight>
                <a:latin typeface="Consolas" panose="020B0609020204030204" pitchFamily="49" charset="0"/>
              </a:rPr>
              <a:t>            </a:t>
            </a:r>
            <a:r>
              <a:rPr lang="en-US" sz="2000" b="0">
                <a:solidFill>
                  <a:srgbClr val="800000"/>
                </a:solidFill>
                <a:effectLst/>
                <a:highlight>
                  <a:srgbClr val="FFFFFF"/>
                </a:highlight>
                <a:latin typeface="Consolas" panose="020B0609020204030204" pitchFamily="49" charset="0"/>
              </a:rPr>
              <a:t>&lt;h5</a:t>
            </a:r>
            <a:r>
              <a:rPr lang="en-US" sz="2000" b="0">
                <a:solidFill>
                  <a:srgbClr val="3B3B3B"/>
                </a:solidFill>
                <a:effectLst/>
                <a:highlight>
                  <a:srgbClr val="FFFFFF"/>
                </a:highlight>
                <a:latin typeface="Consolas" panose="020B0609020204030204" pitchFamily="49" charset="0"/>
              </a:rPr>
              <a:t> </a:t>
            </a:r>
            <a:r>
              <a:rPr lang="en-US" sz="2000" b="0">
                <a:solidFill>
                  <a:srgbClr val="E50000"/>
                </a:solidFill>
                <a:effectLst/>
                <a:highlight>
                  <a:srgbClr val="FFFFFF"/>
                </a:highlight>
                <a:latin typeface="Consolas" panose="020B0609020204030204" pitchFamily="49" charset="0"/>
              </a:rPr>
              <a:t>class</a:t>
            </a:r>
            <a:r>
              <a:rPr lang="en-US" sz="2000" b="0">
                <a:solidFill>
                  <a:srgbClr val="3B3B3B"/>
                </a:solidFill>
                <a:effectLst/>
                <a:highlight>
                  <a:srgbClr val="FFFFFF"/>
                </a:highlight>
                <a:latin typeface="Consolas" panose="020B0609020204030204" pitchFamily="49" charset="0"/>
              </a:rPr>
              <a:t>=</a:t>
            </a:r>
            <a:r>
              <a:rPr lang="en-US" sz="2000" b="0">
                <a:solidFill>
                  <a:srgbClr val="0000FF"/>
                </a:solidFill>
                <a:effectLst/>
                <a:highlight>
                  <a:srgbClr val="FFFFFF"/>
                </a:highlight>
                <a:latin typeface="Consolas" panose="020B0609020204030204" pitchFamily="49" charset="0"/>
              </a:rPr>
              <a:t>"modal-title"</a:t>
            </a:r>
            <a:r>
              <a:rPr lang="en-US" sz="2000" b="0">
                <a:solidFill>
                  <a:srgbClr val="800000"/>
                </a:solidFill>
                <a:effectLst/>
                <a:highlight>
                  <a:srgbClr val="FFFFFF"/>
                </a:highlight>
                <a:latin typeface="Consolas" panose="020B0609020204030204" pitchFamily="49" charset="0"/>
              </a:rPr>
              <a:t>&gt;</a:t>
            </a:r>
            <a:r>
              <a:rPr lang="en-US" sz="2000" b="0">
                <a:solidFill>
                  <a:srgbClr val="3B3B3B"/>
                </a:solidFill>
                <a:effectLst/>
                <a:highlight>
                  <a:srgbClr val="FFFFFF"/>
                </a:highlight>
                <a:latin typeface="Consolas" panose="020B0609020204030204" pitchFamily="49" charset="0"/>
              </a:rPr>
              <a:t>Cập nhật sinh viên</a:t>
            </a:r>
            <a:r>
              <a:rPr lang="en-US" sz="2000" b="0">
                <a:solidFill>
                  <a:srgbClr val="800000"/>
                </a:solidFill>
                <a:effectLst/>
                <a:highlight>
                  <a:srgbClr val="FFFFFF"/>
                </a:highlight>
                <a:latin typeface="Consolas" panose="020B0609020204030204" pitchFamily="49" charset="0"/>
              </a:rPr>
              <a:t>&lt;/h5&gt;</a:t>
            </a:r>
            <a:endParaRPr lang="en-US" sz="2000" b="0">
              <a:solidFill>
                <a:srgbClr val="3B3B3B"/>
              </a:solidFill>
              <a:effectLst/>
              <a:highlight>
                <a:srgbClr val="FFFFFF"/>
              </a:highlight>
              <a:latin typeface="Consolas" panose="020B0609020204030204" pitchFamily="49" charset="0"/>
            </a:endParaRPr>
          </a:p>
          <a:p>
            <a:r>
              <a:rPr lang="en-US" sz="2000" b="0">
                <a:solidFill>
                  <a:srgbClr val="3B3B3B"/>
                </a:solidFill>
                <a:effectLst/>
                <a:highlight>
                  <a:srgbClr val="FFFFFF"/>
                </a:highlight>
                <a:latin typeface="Consolas" panose="020B0609020204030204" pitchFamily="49" charset="0"/>
              </a:rPr>
              <a:t>            </a:t>
            </a:r>
            <a:r>
              <a:rPr lang="en-US" sz="2000" b="0">
                <a:solidFill>
                  <a:srgbClr val="800000"/>
                </a:solidFill>
                <a:effectLst/>
                <a:highlight>
                  <a:srgbClr val="FFFFFF"/>
                </a:highlight>
                <a:latin typeface="Consolas" panose="020B0609020204030204" pitchFamily="49" charset="0"/>
              </a:rPr>
              <a:t>&lt;button</a:t>
            </a:r>
            <a:r>
              <a:rPr lang="en-US" sz="2000" b="0">
                <a:solidFill>
                  <a:srgbClr val="3B3B3B"/>
                </a:solidFill>
                <a:effectLst/>
                <a:highlight>
                  <a:srgbClr val="FFFFFF"/>
                </a:highlight>
                <a:latin typeface="Consolas" panose="020B0609020204030204" pitchFamily="49" charset="0"/>
              </a:rPr>
              <a:t> </a:t>
            </a:r>
            <a:r>
              <a:rPr lang="en-US" sz="2000" b="0">
                <a:solidFill>
                  <a:srgbClr val="E50000"/>
                </a:solidFill>
                <a:effectLst/>
                <a:highlight>
                  <a:srgbClr val="FFFFFF"/>
                </a:highlight>
                <a:latin typeface="Consolas" panose="020B0609020204030204" pitchFamily="49" charset="0"/>
              </a:rPr>
              <a:t>type</a:t>
            </a:r>
            <a:r>
              <a:rPr lang="en-US" sz="2000" b="0">
                <a:solidFill>
                  <a:srgbClr val="3B3B3B"/>
                </a:solidFill>
                <a:effectLst/>
                <a:highlight>
                  <a:srgbClr val="FFFFFF"/>
                </a:highlight>
                <a:latin typeface="Consolas" panose="020B0609020204030204" pitchFamily="49" charset="0"/>
              </a:rPr>
              <a:t>=</a:t>
            </a:r>
            <a:r>
              <a:rPr lang="en-US" sz="2000" b="0">
                <a:solidFill>
                  <a:srgbClr val="0000FF"/>
                </a:solidFill>
                <a:effectLst/>
                <a:highlight>
                  <a:srgbClr val="FFFFFF"/>
                </a:highlight>
                <a:latin typeface="Consolas" panose="020B0609020204030204" pitchFamily="49" charset="0"/>
              </a:rPr>
              <a:t>"button"</a:t>
            </a:r>
            <a:r>
              <a:rPr lang="en-US" sz="2000" b="0">
                <a:solidFill>
                  <a:srgbClr val="3B3B3B"/>
                </a:solidFill>
                <a:effectLst/>
                <a:highlight>
                  <a:srgbClr val="FFFFFF"/>
                </a:highlight>
                <a:latin typeface="Consolas" panose="020B0609020204030204" pitchFamily="49" charset="0"/>
              </a:rPr>
              <a:t> </a:t>
            </a:r>
            <a:r>
              <a:rPr lang="en-US" sz="2000" b="0">
                <a:solidFill>
                  <a:srgbClr val="E50000"/>
                </a:solidFill>
                <a:effectLst/>
                <a:highlight>
                  <a:srgbClr val="FFFFFF"/>
                </a:highlight>
                <a:latin typeface="Consolas" panose="020B0609020204030204" pitchFamily="49" charset="0"/>
              </a:rPr>
              <a:t>class</a:t>
            </a:r>
            <a:r>
              <a:rPr lang="en-US" sz="2000" b="0">
                <a:solidFill>
                  <a:srgbClr val="3B3B3B"/>
                </a:solidFill>
                <a:effectLst/>
                <a:highlight>
                  <a:srgbClr val="FFFFFF"/>
                </a:highlight>
                <a:latin typeface="Consolas" panose="020B0609020204030204" pitchFamily="49" charset="0"/>
              </a:rPr>
              <a:t>=</a:t>
            </a:r>
            <a:r>
              <a:rPr lang="en-US" sz="2000" b="0">
                <a:solidFill>
                  <a:srgbClr val="0000FF"/>
                </a:solidFill>
                <a:effectLst/>
                <a:highlight>
                  <a:srgbClr val="FFFFFF"/>
                </a:highlight>
                <a:latin typeface="Consolas" panose="020B0609020204030204" pitchFamily="49" charset="0"/>
              </a:rPr>
              <a:t>"btn-close"</a:t>
            </a:r>
            <a:r>
              <a:rPr lang="en-US" sz="2000" b="0">
                <a:solidFill>
                  <a:srgbClr val="3B3B3B"/>
                </a:solidFill>
                <a:effectLst/>
                <a:highlight>
                  <a:srgbClr val="FFFFFF"/>
                </a:highlight>
                <a:latin typeface="Consolas" panose="020B0609020204030204" pitchFamily="49" charset="0"/>
              </a:rPr>
              <a:t> </a:t>
            </a:r>
            <a:r>
              <a:rPr lang="en-US" sz="2000" b="0">
                <a:solidFill>
                  <a:srgbClr val="E50000"/>
                </a:solidFill>
                <a:effectLst/>
                <a:highlight>
                  <a:srgbClr val="FFFFFF"/>
                </a:highlight>
                <a:latin typeface="Consolas" panose="020B0609020204030204" pitchFamily="49" charset="0"/>
              </a:rPr>
              <a:t>data-bs-dismiss</a:t>
            </a:r>
            <a:r>
              <a:rPr lang="en-US" sz="2000" b="0">
                <a:solidFill>
                  <a:srgbClr val="3B3B3B"/>
                </a:solidFill>
                <a:effectLst/>
                <a:highlight>
                  <a:srgbClr val="FFFFFF"/>
                </a:highlight>
                <a:latin typeface="Consolas" panose="020B0609020204030204" pitchFamily="49" charset="0"/>
              </a:rPr>
              <a:t>=</a:t>
            </a:r>
            <a:r>
              <a:rPr lang="en-US" sz="2000" b="0">
                <a:solidFill>
                  <a:srgbClr val="0000FF"/>
                </a:solidFill>
                <a:effectLst/>
                <a:highlight>
                  <a:srgbClr val="FFFFFF"/>
                </a:highlight>
                <a:latin typeface="Consolas" panose="020B0609020204030204" pitchFamily="49" charset="0"/>
              </a:rPr>
              <a:t>"modal"</a:t>
            </a:r>
            <a:r>
              <a:rPr lang="en-US" sz="2000" b="0">
                <a:solidFill>
                  <a:srgbClr val="3B3B3B"/>
                </a:solidFill>
                <a:effectLst/>
                <a:highlight>
                  <a:srgbClr val="FFFFFF"/>
                </a:highlight>
                <a:latin typeface="Consolas" panose="020B0609020204030204" pitchFamily="49" charset="0"/>
              </a:rPr>
              <a:t> </a:t>
            </a:r>
            <a:r>
              <a:rPr lang="en-US" sz="2000" b="0">
                <a:solidFill>
                  <a:srgbClr val="E50000"/>
                </a:solidFill>
                <a:effectLst/>
                <a:highlight>
                  <a:srgbClr val="FFFFFF"/>
                </a:highlight>
                <a:latin typeface="Consolas" panose="020B0609020204030204" pitchFamily="49" charset="0"/>
              </a:rPr>
              <a:t>aria-label</a:t>
            </a:r>
            <a:r>
              <a:rPr lang="en-US" sz="2000" b="0">
                <a:solidFill>
                  <a:srgbClr val="3B3B3B"/>
                </a:solidFill>
                <a:effectLst/>
                <a:highlight>
                  <a:srgbClr val="FFFFFF"/>
                </a:highlight>
                <a:latin typeface="Consolas" panose="020B0609020204030204" pitchFamily="49" charset="0"/>
              </a:rPr>
              <a:t>=</a:t>
            </a:r>
            <a:r>
              <a:rPr lang="en-US" sz="2000" b="0">
                <a:solidFill>
                  <a:srgbClr val="0000FF"/>
                </a:solidFill>
                <a:effectLst/>
                <a:highlight>
                  <a:srgbClr val="FFFFFF"/>
                </a:highlight>
                <a:latin typeface="Consolas" panose="020B0609020204030204" pitchFamily="49" charset="0"/>
              </a:rPr>
              <a:t>"Close"</a:t>
            </a:r>
            <a:r>
              <a:rPr lang="en-US" sz="2000" b="0">
                <a:solidFill>
                  <a:srgbClr val="800000"/>
                </a:solidFill>
                <a:effectLst/>
                <a:highlight>
                  <a:srgbClr val="FFFFFF"/>
                </a:highlight>
                <a:latin typeface="Consolas" panose="020B0609020204030204" pitchFamily="49" charset="0"/>
              </a:rPr>
              <a:t>&gt;&lt;/button&gt;</a:t>
            </a:r>
            <a:endParaRPr lang="en-US" sz="2000" b="0">
              <a:solidFill>
                <a:srgbClr val="3B3B3B"/>
              </a:solidFill>
              <a:effectLst/>
              <a:highlight>
                <a:srgbClr val="FFFFFF"/>
              </a:highlight>
              <a:latin typeface="Consolas" panose="020B0609020204030204" pitchFamily="49" charset="0"/>
            </a:endParaRPr>
          </a:p>
          <a:p>
            <a:r>
              <a:rPr lang="en-US" sz="2000" b="0">
                <a:solidFill>
                  <a:srgbClr val="3B3B3B"/>
                </a:solidFill>
                <a:effectLst/>
                <a:highlight>
                  <a:srgbClr val="FFFFFF"/>
                </a:highlight>
                <a:latin typeface="Consolas" panose="020B0609020204030204" pitchFamily="49" charset="0"/>
              </a:rPr>
              <a:t>          </a:t>
            </a:r>
            <a:r>
              <a:rPr lang="en-US" sz="2000" b="0">
                <a:solidFill>
                  <a:srgbClr val="800000"/>
                </a:solidFill>
                <a:effectLst/>
                <a:highlight>
                  <a:srgbClr val="FFFFFF"/>
                </a:highlight>
                <a:latin typeface="Consolas" panose="020B0609020204030204" pitchFamily="49" charset="0"/>
              </a:rPr>
              <a:t>&lt;/div&gt;</a:t>
            </a:r>
            <a:endParaRPr lang="en-US" sz="2000" b="0">
              <a:solidFill>
                <a:srgbClr val="3B3B3B"/>
              </a:solidFill>
              <a:effectLst/>
              <a:highlight>
                <a:srgbClr val="FFFFFF"/>
              </a:highlight>
              <a:latin typeface="Consolas" panose="020B0609020204030204" pitchFamily="49" charset="0"/>
            </a:endParaRPr>
          </a:p>
          <a:p>
            <a:r>
              <a:rPr lang="en-US" sz="2000" b="0">
                <a:solidFill>
                  <a:srgbClr val="3B3B3B"/>
                </a:solidFill>
                <a:effectLst/>
                <a:highlight>
                  <a:srgbClr val="FFFFFF"/>
                </a:highlight>
                <a:latin typeface="Consolas" panose="020B0609020204030204" pitchFamily="49" charset="0"/>
              </a:rPr>
              <a:t>          </a:t>
            </a:r>
            <a:r>
              <a:rPr lang="en-US" sz="2000" b="0">
                <a:solidFill>
                  <a:srgbClr val="800000"/>
                </a:solidFill>
                <a:effectLst/>
                <a:highlight>
                  <a:srgbClr val="FFFFFF"/>
                </a:highlight>
                <a:latin typeface="Consolas" panose="020B0609020204030204" pitchFamily="49" charset="0"/>
              </a:rPr>
              <a:t>&lt;div</a:t>
            </a:r>
            <a:r>
              <a:rPr lang="en-US" sz="2000" b="0">
                <a:solidFill>
                  <a:srgbClr val="3B3B3B"/>
                </a:solidFill>
                <a:effectLst/>
                <a:highlight>
                  <a:srgbClr val="FFFFFF"/>
                </a:highlight>
                <a:latin typeface="Consolas" panose="020B0609020204030204" pitchFamily="49" charset="0"/>
              </a:rPr>
              <a:t> </a:t>
            </a:r>
            <a:r>
              <a:rPr lang="en-US" sz="2000" b="0">
                <a:solidFill>
                  <a:srgbClr val="E50000"/>
                </a:solidFill>
                <a:effectLst/>
                <a:highlight>
                  <a:srgbClr val="FFFFFF"/>
                </a:highlight>
                <a:latin typeface="Consolas" panose="020B0609020204030204" pitchFamily="49" charset="0"/>
              </a:rPr>
              <a:t>class</a:t>
            </a:r>
            <a:r>
              <a:rPr lang="en-US" sz="2000" b="0">
                <a:solidFill>
                  <a:srgbClr val="3B3B3B"/>
                </a:solidFill>
                <a:effectLst/>
                <a:highlight>
                  <a:srgbClr val="FFFFFF"/>
                </a:highlight>
                <a:latin typeface="Consolas" panose="020B0609020204030204" pitchFamily="49" charset="0"/>
              </a:rPr>
              <a:t>=</a:t>
            </a:r>
            <a:r>
              <a:rPr lang="en-US" sz="2000" b="0">
                <a:solidFill>
                  <a:srgbClr val="0000FF"/>
                </a:solidFill>
                <a:effectLst/>
                <a:highlight>
                  <a:srgbClr val="FFFFFF"/>
                </a:highlight>
                <a:latin typeface="Consolas" panose="020B0609020204030204" pitchFamily="49" charset="0"/>
              </a:rPr>
              <a:t>"modal-body"</a:t>
            </a:r>
            <a:r>
              <a:rPr lang="en-US" sz="2000" b="0">
                <a:solidFill>
                  <a:srgbClr val="800000"/>
                </a:solidFill>
                <a:effectLst/>
                <a:highlight>
                  <a:srgbClr val="FFFFFF"/>
                </a:highlight>
                <a:latin typeface="Consolas" panose="020B0609020204030204" pitchFamily="49" charset="0"/>
              </a:rPr>
              <a:t>&gt;</a:t>
            </a:r>
            <a:endParaRPr lang="en-US" sz="2000" b="0">
              <a:solidFill>
                <a:srgbClr val="3B3B3B"/>
              </a:solidFill>
              <a:effectLst/>
              <a:highlight>
                <a:srgbClr val="FFFFFF"/>
              </a:highlight>
              <a:latin typeface="Consolas" panose="020B0609020204030204" pitchFamily="49" charset="0"/>
            </a:endParaRPr>
          </a:p>
          <a:p>
            <a:r>
              <a:rPr lang="en-US" sz="2000" b="0">
                <a:solidFill>
                  <a:srgbClr val="3B3B3B"/>
                </a:solidFill>
                <a:effectLst/>
                <a:highlight>
                  <a:srgbClr val="FFFFFF"/>
                </a:highlight>
                <a:latin typeface="Consolas" panose="020B0609020204030204" pitchFamily="49" charset="0"/>
              </a:rPr>
              <a:t>            </a:t>
            </a:r>
            <a:r>
              <a:rPr lang="en-US" sz="2000" b="0">
                <a:solidFill>
                  <a:srgbClr val="800000"/>
                </a:solidFill>
                <a:effectLst/>
                <a:highlight>
                  <a:srgbClr val="FFFFFF"/>
                </a:highlight>
                <a:latin typeface="Consolas" panose="020B0609020204030204" pitchFamily="49" charset="0"/>
              </a:rPr>
              <a:t>&lt;form</a:t>
            </a:r>
            <a:r>
              <a:rPr lang="en-US" sz="2000" b="0">
                <a:solidFill>
                  <a:srgbClr val="3B3B3B"/>
                </a:solidFill>
                <a:effectLst/>
                <a:highlight>
                  <a:srgbClr val="FFFFFF"/>
                </a:highlight>
                <a:latin typeface="Consolas" panose="020B0609020204030204" pitchFamily="49" charset="0"/>
              </a:rPr>
              <a:t> </a:t>
            </a:r>
            <a:r>
              <a:rPr lang="en-US" sz="2000" b="0">
                <a:solidFill>
                  <a:srgbClr val="E50000"/>
                </a:solidFill>
                <a:effectLst/>
                <a:highlight>
                  <a:srgbClr val="FFFFFF"/>
                </a:highlight>
                <a:latin typeface="Consolas" panose="020B0609020204030204" pitchFamily="49" charset="0"/>
              </a:rPr>
              <a:t>id</a:t>
            </a:r>
            <a:r>
              <a:rPr lang="en-US" sz="2000" b="0">
                <a:solidFill>
                  <a:srgbClr val="3B3B3B"/>
                </a:solidFill>
                <a:effectLst/>
                <a:highlight>
                  <a:srgbClr val="FFFFFF"/>
                </a:highlight>
                <a:latin typeface="Consolas" panose="020B0609020204030204" pitchFamily="49" charset="0"/>
              </a:rPr>
              <a:t>=</a:t>
            </a:r>
            <a:r>
              <a:rPr lang="en-US" sz="2000" b="0">
                <a:solidFill>
                  <a:srgbClr val="0000FF"/>
                </a:solidFill>
                <a:effectLst/>
                <a:highlight>
                  <a:srgbClr val="FFFFFF"/>
                </a:highlight>
                <a:latin typeface="Consolas" panose="020B0609020204030204" pitchFamily="49" charset="0"/>
              </a:rPr>
              <a:t>"editStudentForm"</a:t>
            </a:r>
            <a:r>
              <a:rPr lang="en-US" sz="2000" b="0">
                <a:solidFill>
                  <a:srgbClr val="800000"/>
                </a:solidFill>
                <a:effectLst/>
                <a:highlight>
                  <a:srgbClr val="FFFFFF"/>
                </a:highlight>
                <a:latin typeface="Consolas" panose="020B0609020204030204" pitchFamily="49" charset="0"/>
              </a:rPr>
              <a:t>&gt;</a:t>
            </a:r>
            <a:endParaRPr lang="en-US" sz="2000" b="0">
              <a:solidFill>
                <a:srgbClr val="3B3B3B"/>
              </a:solidFill>
              <a:effectLst/>
              <a:highlight>
                <a:srgbClr val="FFFFFF"/>
              </a:highlight>
              <a:latin typeface="Consolas" panose="020B0609020204030204" pitchFamily="49" charset="0"/>
            </a:endParaRPr>
          </a:p>
          <a:p>
            <a:r>
              <a:rPr lang="en-US" sz="2000" b="0">
                <a:solidFill>
                  <a:srgbClr val="3B3B3B"/>
                </a:solidFill>
                <a:effectLst/>
                <a:highlight>
                  <a:srgbClr val="FFFFFF"/>
                </a:highlight>
                <a:latin typeface="Consolas" panose="020B0609020204030204" pitchFamily="49" charset="0"/>
              </a:rPr>
              <a:t>              </a:t>
            </a:r>
            <a:r>
              <a:rPr lang="en-US" sz="2000" b="0">
                <a:solidFill>
                  <a:srgbClr val="800000"/>
                </a:solidFill>
                <a:effectLst/>
                <a:highlight>
                  <a:srgbClr val="FFFFFF"/>
                </a:highlight>
                <a:latin typeface="Consolas" panose="020B0609020204030204" pitchFamily="49" charset="0"/>
              </a:rPr>
              <a:t>&lt;div</a:t>
            </a:r>
            <a:r>
              <a:rPr lang="en-US" sz="2000" b="0">
                <a:solidFill>
                  <a:srgbClr val="3B3B3B"/>
                </a:solidFill>
                <a:effectLst/>
                <a:highlight>
                  <a:srgbClr val="FFFFFF"/>
                </a:highlight>
                <a:latin typeface="Consolas" panose="020B0609020204030204" pitchFamily="49" charset="0"/>
              </a:rPr>
              <a:t> </a:t>
            </a:r>
            <a:r>
              <a:rPr lang="en-US" sz="2000" b="0">
                <a:solidFill>
                  <a:srgbClr val="E50000"/>
                </a:solidFill>
                <a:effectLst/>
                <a:highlight>
                  <a:srgbClr val="FFFFFF"/>
                </a:highlight>
                <a:latin typeface="Consolas" panose="020B0609020204030204" pitchFamily="49" charset="0"/>
              </a:rPr>
              <a:t>class</a:t>
            </a:r>
            <a:r>
              <a:rPr lang="en-US" sz="2000" b="0">
                <a:solidFill>
                  <a:srgbClr val="3B3B3B"/>
                </a:solidFill>
                <a:effectLst/>
                <a:highlight>
                  <a:srgbClr val="FFFFFF"/>
                </a:highlight>
                <a:latin typeface="Consolas" panose="020B0609020204030204" pitchFamily="49" charset="0"/>
              </a:rPr>
              <a:t>=</a:t>
            </a:r>
            <a:r>
              <a:rPr lang="en-US" sz="2000" b="0">
                <a:solidFill>
                  <a:srgbClr val="0000FF"/>
                </a:solidFill>
                <a:effectLst/>
                <a:highlight>
                  <a:srgbClr val="FFFFFF"/>
                </a:highlight>
                <a:latin typeface="Consolas" panose="020B0609020204030204" pitchFamily="49" charset="0"/>
              </a:rPr>
              <a:t>"mb-3"</a:t>
            </a:r>
            <a:r>
              <a:rPr lang="en-US" sz="2000" b="0">
                <a:solidFill>
                  <a:srgbClr val="800000"/>
                </a:solidFill>
                <a:effectLst/>
                <a:highlight>
                  <a:srgbClr val="FFFFFF"/>
                </a:highlight>
                <a:latin typeface="Consolas" panose="020B0609020204030204" pitchFamily="49" charset="0"/>
              </a:rPr>
              <a:t>&gt;</a:t>
            </a:r>
            <a:endParaRPr lang="en-US" sz="2000" b="0">
              <a:solidFill>
                <a:srgbClr val="3B3B3B"/>
              </a:solidFill>
              <a:effectLst/>
              <a:highlight>
                <a:srgbClr val="FFFFFF"/>
              </a:highlight>
              <a:latin typeface="Consolas" panose="020B0609020204030204" pitchFamily="49" charset="0"/>
            </a:endParaRPr>
          </a:p>
          <a:p>
            <a:r>
              <a:rPr lang="en-US" sz="2000" b="0">
                <a:solidFill>
                  <a:srgbClr val="3B3B3B"/>
                </a:solidFill>
                <a:effectLst/>
                <a:highlight>
                  <a:srgbClr val="FFFFFF"/>
                </a:highlight>
                <a:latin typeface="Consolas" panose="020B0609020204030204" pitchFamily="49" charset="0"/>
              </a:rPr>
              <a:t>                </a:t>
            </a:r>
            <a:r>
              <a:rPr lang="en-US" sz="2000" b="0">
                <a:solidFill>
                  <a:srgbClr val="800000"/>
                </a:solidFill>
                <a:effectLst/>
                <a:highlight>
                  <a:srgbClr val="FFFFFF"/>
                </a:highlight>
                <a:latin typeface="Consolas" panose="020B0609020204030204" pitchFamily="49" charset="0"/>
              </a:rPr>
              <a:t>&lt;label</a:t>
            </a:r>
            <a:r>
              <a:rPr lang="en-US" sz="2000" b="0">
                <a:solidFill>
                  <a:srgbClr val="3B3B3B"/>
                </a:solidFill>
                <a:effectLst/>
                <a:highlight>
                  <a:srgbClr val="FFFFFF"/>
                </a:highlight>
                <a:latin typeface="Consolas" panose="020B0609020204030204" pitchFamily="49" charset="0"/>
              </a:rPr>
              <a:t> </a:t>
            </a:r>
            <a:r>
              <a:rPr lang="en-US" sz="2000" b="0">
                <a:solidFill>
                  <a:srgbClr val="E50000"/>
                </a:solidFill>
                <a:effectLst/>
                <a:highlight>
                  <a:srgbClr val="FFFFFF"/>
                </a:highlight>
                <a:latin typeface="Consolas" panose="020B0609020204030204" pitchFamily="49" charset="0"/>
              </a:rPr>
              <a:t>for</a:t>
            </a:r>
            <a:r>
              <a:rPr lang="en-US" sz="2000" b="0">
                <a:solidFill>
                  <a:srgbClr val="3B3B3B"/>
                </a:solidFill>
                <a:effectLst/>
                <a:highlight>
                  <a:srgbClr val="FFFFFF"/>
                </a:highlight>
                <a:latin typeface="Consolas" panose="020B0609020204030204" pitchFamily="49" charset="0"/>
              </a:rPr>
              <a:t>=</a:t>
            </a:r>
            <a:r>
              <a:rPr lang="en-US" sz="2000" b="0">
                <a:solidFill>
                  <a:srgbClr val="0000FF"/>
                </a:solidFill>
                <a:effectLst/>
                <a:highlight>
                  <a:srgbClr val="FFFFFF"/>
                </a:highlight>
                <a:latin typeface="Consolas" panose="020B0609020204030204" pitchFamily="49" charset="0"/>
              </a:rPr>
              <a:t>"editId"</a:t>
            </a:r>
            <a:r>
              <a:rPr lang="en-US" sz="2000" b="0">
                <a:solidFill>
                  <a:srgbClr val="3B3B3B"/>
                </a:solidFill>
                <a:effectLst/>
                <a:highlight>
                  <a:srgbClr val="FFFFFF"/>
                </a:highlight>
                <a:latin typeface="Consolas" panose="020B0609020204030204" pitchFamily="49" charset="0"/>
              </a:rPr>
              <a:t> </a:t>
            </a:r>
            <a:r>
              <a:rPr lang="en-US" sz="2000" b="0">
                <a:solidFill>
                  <a:srgbClr val="E50000"/>
                </a:solidFill>
                <a:effectLst/>
                <a:highlight>
                  <a:srgbClr val="FFFFFF"/>
                </a:highlight>
                <a:latin typeface="Consolas" panose="020B0609020204030204" pitchFamily="49" charset="0"/>
              </a:rPr>
              <a:t>class</a:t>
            </a:r>
            <a:r>
              <a:rPr lang="en-US" sz="2000" b="0">
                <a:solidFill>
                  <a:srgbClr val="3B3B3B"/>
                </a:solidFill>
                <a:effectLst/>
                <a:highlight>
                  <a:srgbClr val="FFFFFF"/>
                </a:highlight>
                <a:latin typeface="Consolas" panose="020B0609020204030204" pitchFamily="49" charset="0"/>
              </a:rPr>
              <a:t>=</a:t>
            </a:r>
            <a:r>
              <a:rPr lang="en-US" sz="2000" b="0">
                <a:solidFill>
                  <a:srgbClr val="0000FF"/>
                </a:solidFill>
                <a:effectLst/>
                <a:highlight>
                  <a:srgbClr val="FFFFFF"/>
                </a:highlight>
                <a:latin typeface="Consolas" panose="020B0609020204030204" pitchFamily="49" charset="0"/>
              </a:rPr>
              <a:t>"form-label"</a:t>
            </a:r>
            <a:r>
              <a:rPr lang="en-US" sz="2000" b="0">
                <a:solidFill>
                  <a:srgbClr val="800000"/>
                </a:solidFill>
                <a:effectLst/>
                <a:highlight>
                  <a:srgbClr val="FFFFFF"/>
                </a:highlight>
                <a:latin typeface="Consolas" panose="020B0609020204030204" pitchFamily="49" charset="0"/>
              </a:rPr>
              <a:t>&gt;</a:t>
            </a:r>
            <a:r>
              <a:rPr lang="en-US" sz="2000" b="0">
                <a:solidFill>
                  <a:srgbClr val="3B3B3B"/>
                </a:solidFill>
                <a:effectLst/>
                <a:highlight>
                  <a:srgbClr val="FFFFFF"/>
                </a:highlight>
                <a:latin typeface="Consolas" panose="020B0609020204030204" pitchFamily="49" charset="0"/>
              </a:rPr>
              <a:t>Mã sinh viên</a:t>
            </a:r>
            <a:r>
              <a:rPr lang="en-US" sz="2000" b="0">
                <a:solidFill>
                  <a:srgbClr val="800000"/>
                </a:solidFill>
                <a:effectLst/>
                <a:highlight>
                  <a:srgbClr val="FFFFFF"/>
                </a:highlight>
                <a:latin typeface="Consolas" panose="020B0609020204030204" pitchFamily="49" charset="0"/>
              </a:rPr>
              <a:t>&lt;/label&gt;</a:t>
            </a:r>
            <a:endParaRPr lang="en-US" sz="2000" b="0">
              <a:solidFill>
                <a:srgbClr val="3B3B3B"/>
              </a:solidFill>
              <a:effectLst/>
              <a:highlight>
                <a:srgbClr val="FFFFFF"/>
              </a:highlight>
              <a:latin typeface="Consolas" panose="020B0609020204030204" pitchFamily="49" charset="0"/>
            </a:endParaRPr>
          </a:p>
          <a:p>
            <a:r>
              <a:rPr lang="en-US" sz="2000" b="0">
                <a:solidFill>
                  <a:srgbClr val="3B3B3B"/>
                </a:solidFill>
                <a:effectLst/>
                <a:highlight>
                  <a:srgbClr val="FFFFFF"/>
                </a:highlight>
                <a:latin typeface="Consolas" panose="020B0609020204030204" pitchFamily="49" charset="0"/>
              </a:rPr>
              <a:t>                </a:t>
            </a:r>
            <a:r>
              <a:rPr lang="en-US" sz="2000" b="0">
                <a:solidFill>
                  <a:srgbClr val="800000"/>
                </a:solidFill>
                <a:effectLst/>
                <a:highlight>
                  <a:srgbClr val="FFFFFF"/>
                </a:highlight>
                <a:latin typeface="Consolas" panose="020B0609020204030204" pitchFamily="49" charset="0"/>
              </a:rPr>
              <a:t>&lt;input</a:t>
            </a:r>
            <a:r>
              <a:rPr lang="en-US" sz="2000" b="0">
                <a:solidFill>
                  <a:srgbClr val="3B3B3B"/>
                </a:solidFill>
                <a:effectLst/>
                <a:highlight>
                  <a:srgbClr val="FFFFFF"/>
                </a:highlight>
                <a:latin typeface="Consolas" panose="020B0609020204030204" pitchFamily="49" charset="0"/>
              </a:rPr>
              <a:t> </a:t>
            </a:r>
            <a:r>
              <a:rPr lang="en-US" sz="2000" b="0">
                <a:solidFill>
                  <a:srgbClr val="E50000"/>
                </a:solidFill>
                <a:effectLst/>
                <a:highlight>
                  <a:srgbClr val="FFFFFF"/>
                </a:highlight>
                <a:latin typeface="Consolas" panose="020B0609020204030204" pitchFamily="49" charset="0"/>
              </a:rPr>
              <a:t>type</a:t>
            </a:r>
            <a:r>
              <a:rPr lang="en-US" sz="2000" b="0">
                <a:solidFill>
                  <a:srgbClr val="3B3B3B"/>
                </a:solidFill>
                <a:effectLst/>
                <a:highlight>
                  <a:srgbClr val="FFFFFF"/>
                </a:highlight>
                <a:latin typeface="Consolas" panose="020B0609020204030204" pitchFamily="49" charset="0"/>
              </a:rPr>
              <a:t>=</a:t>
            </a:r>
            <a:r>
              <a:rPr lang="en-US" sz="2000" b="0">
                <a:solidFill>
                  <a:srgbClr val="0000FF"/>
                </a:solidFill>
                <a:effectLst/>
                <a:highlight>
                  <a:srgbClr val="FFFFFF"/>
                </a:highlight>
                <a:latin typeface="Consolas" panose="020B0609020204030204" pitchFamily="49" charset="0"/>
              </a:rPr>
              <a:t>"text"</a:t>
            </a:r>
            <a:r>
              <a:rPr lang="en-US" sz="2000" b="0">
                <a:solidFill>
                  <a:srgbClr val="3B3B3B"/>
                </a:solidFill>
                <a:effectLst/>
                <a:highlight>
                  <a:srgbClr val="FFFFFF"/>
                </a:highlight>
                <a:latin typeface="Consolas" panose="020B0609020204030204" pitchFamily="49" charset="0"/>
              </a:rPr>
              <a:t> </a:t>
            </a:r>
            <a:r>
              <a:rPr lang="en-US" sz="2000" b="0">
                <a:solidFill>
                  <a:srgbClr val="E50000"/>
                </a:solidFill>
                <a:effectLst/>
                <a:highlight>
                  <a:srgbClr val="FFFFFF"/>
                </a:highlight>
                <a:latin typeface="Consolas" panose="020B0609020204030204" pitchFamily="49" charset="0"/>
              </a:rPr>
              <a:t>class</a:t>
            </a:r>
            <a:r>
              <a:rPr lang="en-US" sz="2000" b="0">
                <a:solidFill>
                  <a:srgbClr val="3B3B3B"/>
                </a:solidFill>
                <a:effectLst/>
                <a:highlight>
                  <a:srgbClr val="FFFFFF"/>
                </a:highlight>
                <a:latin typeface="Consolas" panose="020B0609020204030204" pitchFamily="49" charset="0"/>
              </a:rPr>
              <a:t>=</a:t>
            </a:r>
            <a:r>
              <a:rPr lang="en-US" sz="2000" b="0">
                <a:solidFill>
                  <a:srgbClr val="0000FF"/>
                </a:solidFill>
                <a:effectLst/>
                <a:highlight>
                  <a:srgbClr val="FFFFFF"/>
                </a:highlight>
                <a:latin typeface="Consolas" panose="020B0609020204030204" pitchFamily="49" charset="0"/>
              </a:rPr>
              <a:t>"form-control"</a:t>
            </a:r>
            <a:r>
              <a:rPr lang="en-US" sz="2000" b="0">
                <a:solidFill>
                  <a:srgbClr val="3B3B3B"/>
                </a:solidFill>
                <a:effectLst/>
                <a:highlight>
                  <a:srgbClr val="FFFFFF"/>
                </a:highlight>
                <a:latin typeface="Consolas" panose="020B0609020204030204" pitchFamily="49" charset="0"/>
              </a:rPr>
              <a:t> </a:t>
            </a:r>
            <a:r>
              <a:rPr lang="en-US" sz="2000" b="0">
                <a:solidFill>
                  <a:srgbClr val="E50000"/>
                </a:solidFill>
                <a:effectLst/>
                <a:highlight>
                  <a:srgbClr val="FFFFFF"/>
                </a:highlight>
                <a:latin typeface="Consolas" panose="020B0609020204030204" pitchFamily="49" charset="0"/>
              </a:rPr>
              <a:t>id</a:t>
            </a:r>
            <a:r>
              <a:rPr lang="en-US" sz="2000" b="0">
                <a:solidFill>
                  <a:srgbClr val="3B3B3B"/>
                </a:solidFill>
                <a:effectLst/>
                <a:highlight>
                  <a:srgbClr val="FFFFFF"/>
                </a:highlight>
                <a:latin typeface="Consolas" panose="020B0609020204030204" pitchFamily="49" charset="0"/>
              </a:rPr>
              <a:t>=</a:t>
            </a:r>
            <a:r>
              <a:rPr lang="en-US" sz="2000" b="0">
                <a:solidFill>
                  <a:srgbClr val="0000FF"/>
                </a:solidFill>
                <a:effectLst/>
                <a:highlight>
                  <a:srgbClr val="FFFFFF"/>
                </a:highlight>
                <a:latin typeface="Consolas" panose="020B0609020204030204" pitchFamily="49" charset="0"/>
              </a:rPr>
              <a:t>"editId"</a:t>
            </a:r>
            <a:r>
              <a:rPr lang="en-US" sz="2000" b="0">
                <a:solidFill>
                  <a:srgbClr val="3B3B3B"/>
                </a:solidFill>
                <a:effectLst/>
                <a:highlight>
                  <a:srgbClr val="FFFFFF"/>
                </a:highlight>
                <a:latin typeface="Consolas" panose="020B0609020204030204" pitchFamily="49" charset="0"/>
              </a:rPr>
              <a:t> </a:t>
            </a:r>
            <a:r>
              <a:rPr lang="en-US" sz="2000" b="0">
                <a:solidFill>
                  <a:srgbClr val="E50000"/>
                </a:solidFill>
                <a:effectLst/>
                <a:highlight>
                  <a:srgbClr val="FFFFFF"/>
                </a:highlight>
                <a:latin typeface="Consolas" panose="020B0609020204030204" pitchFamily="49" charset="0"/>
              </a:rPr>
              <a:t>required</a:t>
            </a:r>
            <a:r>
              <a:rPr lang="en-US" sz="2000" b="0">
                <a:solidFill>
                  <a:srgbClr val="800000"/>
                </a:solidFill>
                <a:effectLst/>
                <a:highlight>
                  <a:srgbClr val="FFFFFF"/>
                </a:highlight>
                <a:latin typeface="Consolas" panose="020B0609020204030204" pitchFamily="49" charset="0"/>
              </a:rPr>
              <a:t>&gt;</a:t>
            </a:r>
            <a:endParaRPr lang="en-US" sz="2000" b="0">
              <a:solidFill>
                <a:srgbClr val="3B3B3B"/>
              </a:solidFill>
              <a:effectLst/>
              <a:highlight>
                <a:srgbClr val="FFFFFF"/>
              </a:highlight>
              <a:latin typeface="Consolas" panose="020B0609020204030204" pitchFamily="49" charset="0"/>
            </a:endParaRPr>
          </a:p>
          <a:p>
            <a:r>
              <a:rPr lang="en-US" sz="2000" b="0">
                <a:solidFill>
                  <a:srgbClr val="3B3B3B"/>
                </a:solidFill>
                <a:effectLst/>
                <a:highlight>
                  <a:srgbClr val="FFFFFF"/>
                </a:highlight>
                <a:latin typeface="Consolas" panose="020B0609020204030204" pitchFamily="49" charset="0"/>
              </a:rPr>
              <a:t>              </a:t>
            </a:r>
            <a:r>
              <a:rPr lang="en-US" sz="2000" b="0">
                <a:solidFill>
                  <a:srgbClr val="800000"/>
                </a:solidFill>
                <a:effectLst/>
                <a:highlight>
                  <a:srgbClr val="FFFFFF"/>
                </a:highlight>
                <a:latin typeface="Consolas" panose="020B0609020204030204" pitchFamily="49" charset="0"/>
              </a:rPr>
              <a:t>&lt;/div&gt;</a:t>
            </a:r>
            <a:endParaRPr lang="en-US" sz="2000" b="0">
              <a:solidFill>
                <a:srgbClr val="3B3B3B"/>
              </a:solidFill>
              <a:effectLst/>
              <a:highlight>
                <a:srgbClr val="FFFFFF"/>
              </a:highlight>
              <a:latin typeface="Consolas" panose="020B0609020204030204" pitchFamily="49" charset="0"/>
            </a:endParaRPr>
          </a:p>
          <a:p>
            <a:r>
              <a:rPr lang="en-US" sz="2000" b="0">
                <a:solidFill>
                  <a:srgbClr val="3B3B3B"/>
                </a:solidFill>
                <a:effectLst/>
                <a:highlight>
                  <a:srgbClr val="FFFFFF"/>
                </a:highlight>
                <a:latin typeface="Consolas" panose="020B0609020204030204" pitchFamily="49" charset="0"/>
              </a:rPr>
              <a:t>              </a:t>
            </a:r>
            <a:r>
              <a:rPr lang="en-US" sz="2000" b="0">
                <a:solidFill>
                  <a:srgbClr val="800000"/>
                </a:solidFill>
                <a:effectLst/>
                <a:highlight>
                  <a:srgbClr val="FFFFFF"/>
                </a:highlight>
                <a:latin typeface="Consolas" panose="020B0609020204030204" pitchFamily="49" charset="0"/>
              </a:rPr>
              <a:t>&lt;div</a:t>
            </a:r>
            <a:r>
              <a:rPr lang="en-US" sz="2000" b="0">
                <a:solidFill>
                  <a:srgbClr val="3B3B3B"/>
                </a:solidFill>
                <a:effectLst/>
                <a:highlight>
                  <a:srgbClr val="FFFFFF"/>
                </a:highlight>
                <a:latin typeface="Consolas" panose="020B0609020204030204" pitchFamily="49" charset="0"/>
              </a:rPr>
              <a:t> </a:t>
            </a:r>
            <a:r>
              <a:rPr lang="en-US" sz="2000" b="0">
                <a:solidFill>
                  <a:srgbClr val="E50000"/>
                </a:solidFill>
                <a:effectLst/>
                <a:highlight>
                  <a:srgbClr val="FFFFFF"/>
                </a:highlight>
                <a:latin typeface="Consolas" panose="020B0609020204030204" pitchFamily="49" charset="0"/>
              </a:rPr>
              <a:t>class</a:t>
            </a:r>
            <a:r>
              <a:rPr lang="en-US" sz="2000" b="0">
                <a:solidFill>
                  <a:srgbClr val="3B3B3B"/>
                </a:solidFill>
                <a:effectLst/>
                <a:highlight>
                  <a:srgbClr val="FFFFFF"/>
                </a:highlight>
                <a:latin typeface="Consolas" panose="020B0609020204030204" pitchFamily="49" charset="0"/>
              </a:rPr>
              <a:t>=</a:t>
            </a:r>
            <a:r>
              <a:rPr lang="en-US" sz="2000" b="0">
                <a:solidFill>
                  <a:srgbClr val="0000FF"/>
                </a:solidFill>
                <a:effectLst/>
                <a:highlight>
                  <a:srgbClr val="FFFFFF"/>
                </a:highlight>
                <a:latin typeface="Consolas" panose="020B0609020204030204" pitchFamily="49" charset="0"/>
              </a:rPr>
              <a:t>"mb-3"</a:t>
            </a:r>
            <a:r>
              <a:rPr lang="en-US" sz="2000" b="0">
                <a:solidFill>
                  <a:srgbClr val="800000"/>
                </a:solidFill>
                <a:effectLst/>
                <a:highlight>
                  <a:srgbClr val="FFFFFF"/>
                </a:highlight>
                <a:latin typeface="Consolas" panose="020B0609020204030204" pitchFamily="49" charset="0"/>
              </a:rPr>
              <a:t>&gt;</a:t>
            </a:r>
            <a:endParaRPr lang="en-US" sz="2000" b="0">
              <a:solidFill>
                <a:srgbClr val="3B3B3B"/>
              </a:solidFill>
              <a:effectLst/>
              <a:highlight>
                <a:srgbClr val="FFFFFF"/>
              </a:highlight>
              <a:latin typeface="Consolas" panose="020B0609020204030204" pitchFamily="49" charset="0"/>
            </a:endParaRPr>
          </a:p>
          <a:p>
            <a:r>
              <a:rPr lang="en-US" sz="2000" b="0">
                <a:solidFill>
                  <a:srgbClr val="3B3B3B"/>
                </a:solidFill>
                <a:effectLst/>
                <a:highlight>
                  <a:srgbClr val="FFFFFF"/>
                </a:highlight>
                <a:latin typeface="Consolas" panose="020B0609020204030204" pitchFamily="49" charset="0"/>
              </a:rPr>
              <a:t>                </a:t>
            </a:r>
            <a:r>
              <a:rPr lang="en-US" sz="2000" b="0">
                <a:solidFill>
                  <a:srgbClr val="800000"/>
                </a:solidFill>
                <a:effectLst/>
                <a:highlight>
                  <a:srgbClr val="FFFFFF"/>
                </a:highlight>
                <a:latin typeface="Consolas" panose="020B0609020204030204" pitchFamily="49" charset="0"/>
              </a:rPr>
              <a:t>&lt;label</a:t>
            </a:r>
            <a:r>
              <a:rPr lang="en-US" sz="2000" b="0">
                <a:solidFill>
                  <a:srgbClr val="3B3B3B"/>
                </a:solidFill>
                <a:effectLst/>
                <a:highlight>
                  <a:srgbClr val="FFFFFF"/>
                </a:highlight>
                <a:latin typeface="Consolas" panose="020B0609020204030204" pitchFamily="49" charset="0"/>
              </a:rPr>
              <a:t> </a:t>
            </a:r>
            <a:r>
              <a:rPr lang="en-US" sz="2000" b="0">
                <a:solidFill>
                  <a:srgbClr val="E50000"/>
                </a:solidFill>
                <a:effectLst/>
                <a:highlight>
                  <a:srgbClr val="FFFFFF"/>
                </a:highlight>
                <a:latin typeface="Consolas" panose="020B0609020204030204" pitchFamily="49" charset="0"/>
              </a:rPr>
              <a:t>for</a:t>
            </a:r>
            <a:r>
              <a:rPr lang="en-US" sz="2000" b="0">
                <a:solidFill>
                  <a:srgbClr val="3B3B3B"/>
                </a:solidFill>
                <a:effectLst/>
                <a:highlight>
                  <a:srgbClr val="FFFFFF"/>
                </a:highlight>
                <a:latin typeface="Consolas" panose="020B0609020204030204" pitchFamily="49" charset="0"/>
              </a:rPr>
              <a:t>=</a:t>
            </a:r>
            <a:r>
              <a:rPr lang="en-US" sz="2000" b="0">
                <a:solidFill>
                  <a:srgbClr val="0000FF"/>
                </a:solidFill>
                <a:effectLst/>
                <a:highlight>
                  <a:srgbClr val="FFFFFF"/>
                </a:highlight>
                <a:latin typeface="Consolas" panose="020B0609020204030204" pitchFamily="49" charset="0"/>
              </a:rPr>
              <a:t>"editName"</a:t>
            </a:r>
            <a:r>
              <a:rPr lang="en-US" sz="2000" b="0">
                <a:solidFill>
                  <a:srgbClr val="3B3B3B"/>
                </a:solidFill>
                <a:effectLst/>
                <a:highlight>
                  <a:srgbClr val="FFFFFF"/>
                </a:highlight>
                <a:latin typeface="Consolas" panose="020B0609020204030204" pitchFamily="49" charset="0"/>
              </a:rPr>
              <a:t> </a:t>
            </a:r>
            <a:r>
              <a:rPr lang="en-US" sz="2000" b="0">
                <a:solidFill>
                  <a:srgbClr val="E50000"/>
                </a:solidFill>
                <a:effectLst/>
                <a:highlight>
                  <a:srgbClr val="FFFFFF"/>
                </a:highlight>
                <a:latin typeface="Consolas" panose="020B0609020204030204" pitchFamily="49" charset="0"/>
              </a:rPr>
              <a:t>class</a:t>
            </a:r>
            <a:r>
              <a:rPr lang="en-US" sz="2000" b="0">
                <a:solidFill>
                  <a:srgbClr val="3B3B3B"/>
                </a:solidFill>
                <a:effectLst/>
                <a:highlight>
                  <a:srgbClr val="FFFFFF"/>
                </a:highlight>
                <a:latin typeface="Consolas" panose="020B0609020204030204" pitchFamily="49" charset="0"/>
              </a:rPr>
              <a:t>=</a:t>
            </a:r>
            <a:r>
              <a:rPr lang="en-US" sz="2000" b="0">
                <a:solidFill>
                  <a:srgbClr val="0000FF"/>
                </a:solidFill>
                <a:effectLst/>
                <a:highlight>
                  <a:srgbClr val="FFFFFF"/>
                </a:highlight>
                <a:latin typeface="Consolas" panose="020B0609020204030204" pitchFamily="49" charset="0"/>
              </a:rPr>
              <a:t>"form-label"</a:t>
            </a:r>
            <a:r>
              <a:rPr lang="en-US" sz="2000" b="0">
                <a:solidFill>
                  <a:srgbClr val="800000"/>
                </a:solidFill>
                <a:effectLst/>
                <a:highlight>
                  <a:srgbClr val="FFFFFF"/>
                </a:highlight>
                <a:latin typeface="Consolas" panose="020B0609020204030204" pitchFamily="49" charset="0"/>
              </a:rPr>
              <a:t>&gt;</a:t>
            </a:r>
            <a:r>
              <a:rPr lang="en-US" sz="2000" b="0">
                <a:solidFill>
                  <a:srgbClr val="3B3B3B"/>
                </a:solidFill>
                <a:effectLst/>
                <a:highlight>
                  <a:srgbClr val="FFFFFF"/>
                </a:highlight>
                <a:latin typeface="Consolas" panose="020B0609020204030204" pitchFamily="49" charset="0"/>
              </a:rPr>
              <a:t>Họ tên</a:t>
            </a:r>
            <a:r>
              <a:rPr lang="en-US" sz="2000" b="0">
                <a:solidFill>
                  <a:srgbClr val="800000"/>
                </a:solidFill>
                <a:effectLst/>
                <a:highlight>
                  <a:srgbClr val="FFFFFF"/>
                </a:highlight>
                <a:latin typeface="Consolas" panose="020B0609020204030204" pitchFamily="49" charset="0"/>
              </a:rPr>
              <a:t>&lt;/label&gt;</a:t>
            </a:r>
            <a:endParaRPr lang="en-US" sz="2000" b="0">
              <a:solidFill>
                <a:srgbClr val="3B3B3B"/>
              </a:solidFill>
              <a:effectLst/>
              <a:highlight>
                <a:srgbClr val="FFFFFF"/>
              </a:highlight>
              <a:latin typeface="Consolas" panose="020B0609020204030204" pitchFamily="49" charset="0"/>
            </a:endParaRPr>
          </a:p>
          <a:p>
            <a:r>
              <a:rPr lang="en-US" sz="2000" b="0">
                <a:solidFill>
                  <a:srgbClr val="3B3B3B"/>
                </a:solidFill>
                <a:effectLst/>
                <a:highlight>
                  <a:srgbClr val="FFFFFF"/>
                </a:highlight>
                <a:latin typeface="Consolas" panose="020B0609020204030204" pitchFamily="49" charset="0"/>
              </a:rPr>
              <a:t>                </a:t>
            </a:r>
            <a:r>
              <a:rPr lang="en-US" sz="2000" b="0">
                <a:solidFill>
                  <a:srgbClr val="800000"/>
                </a:solidFill>
                <a:effectLst/>
                <a:highlight>
                  <a:srgbClr val="FFFFFF"/>
                </a:highlight>
                <a:latin typeface="Consolas" panose="020B0609020204030204" pitchFamily="49" charset="0"/>
              </a:rPr>
              <a:t>&lt;input</a:t>
            </a:r>
            <a:r>
              <a:rPr lang="en-US" sz="2000" b="0">
                <a:solidFill>
                  <a:srgbClr val="3B3B3B"/>
                </a:solidFill>
                <a:effectLst/>
                <a:highlight>
                  <a:srgbClr val="FFFFFF"/>
                </a:highlight>
                <a:latin typeface="Consolas" panose="020B0609020204030204" pitchFamily="49" charset="0"/>
              </a:rPr>
              <a:t> </a:t>
            </a:r>
            <a:r>
              <a:rPr lang="en-US" sz="2000" b="0">
                <a:solidFill>
                  <a:srgbClr val="E50000"/>
                </a:solidFill>
                <a:effectLst/>
                <a:highlight>
                  <a:srgbClr val="FFFFFF"/>
                </a:highlight>
                <a:latin typeface="Consolas" panose="020B0609020204030204" pitchFamily="49" charset="0"/>
              </a:rPr>
              <a:t>type</a:t>
            </a:r>
            <a:r>
              <a:rPr lang="en-US" sz="2000" b="0">
                <a:solidFill>
                  <a:srgbClr val="3B3B3B"/>
                </a:solidFill>
                <a:effectLst/>
                <a:highlight>
                  <a:srgbClr val="FFFFFF"/>
                </a:highlight>
                <a:latin typeface="Consolas" panose="020B0609020204030204" pitchFamily="49" charset="0"/>
              </a:rPr>
              <a:t>=</a:t>
            </a:r>
            <a:r>
              <a:rPr lang="en-US" sz="2000" b="0">
                <a:solidFill>
                  <a:srgbClr val="0000FF"/>
                </a:solidFill>
                <a:effectLst/>
                <a:highlight>
                  <a:srgbClr val="FFFFFF"/>
                </a:highlight>
                <a:latin typeface="Consolas" panose="020B0609020204030204" pitchFamily="49" charset="0"/>
              </a:rPr>
              <a:t>"text"</a:t>
            </a:r>
            <a:r>
              <a:rPr lang="en-US" sz="2000" b="0">
                <a:solidFill>
                  <a:srgbClr val="3B3B3B"/>
                </a:solidFill>
                <a:effectLst/>
                <a:highlight>
                  <a:srgbClr val="FFFFFF"/>
                </a:highlight>
                <a:latin typeface="Consolas" panose="020B0609020204030204" pitchFamily="49" charset="0"/>
              </a:rPr>
              <a:t> </a:t>
            </a:r>
            <a:r>
              <a:rPr lang="en-US" sz="2000" b="0">
                <a:solidFill>
                  <a:srgbClr val="E50000"/>
                </a:solidFill>
                <a:effectLst/>
                <a:highlight>
                  <a:srgbClr val="FFFFFF"/>
                </a:highlight>
                <a:latin typeface="Consolas" panose="020B0609020204030204" pitchFamily="49" charset="0"/>
              </a:rPr>
              <a:t>class</a:t>
            </a:r>
            <a:r>
              <a:rPr lang="en-US" sz="2000" b="0">
                <a:solidFill>
                  <a:srgbClr val="3B3B3B"/>
                </a:solidFill>
                <a:effectLst/>
                <a:highlight>
                  <a:srgbClr val="FFFFFF"/>
                </a:highlight>
                <a:latin typeface="Consolas" panose="020B0609020204030204" pitchFamily="49" charset="0"/>
              </a:rPr>
              <a:t>=</a:t>
            </a:r>
            <a:r>
              <a:rPr lang="en-US" sz="2000" b="0">
                <a:solidFill>
                  <a:srgbClr val="0000FF"/>
                </a:solidFill>
                <a:effectLst/>
                <a:highlight>
                  <a:srgbClr val="FFFFFF"/>
                </a:highlight>
                <a:latin typeface="Consolas" panose="020B0609020204030204" pitchFamily="49" charset="0"/>
              </a:rPr>
              <a:t>"form-control"</a:t>
            </a:r>
            <a:r>
              <a:rPr lang="en-US" sz="2000" b="0">
                <a:solidFill>
                  <a:srgbClr val="3B3B3B"/>
                </a:solidFill>
                <a:effectLst/>
                <a:highlight>
                  <a:srgbClr val="FFFFFF"/>
                </a:highlight>
                <a:latin typeface="Consolas" panose="020B0609020204030204" pitchFamily="49" charset="0"/>
              </a:rPr>
              <a:t> </a:t>
            </a:r>
            <a:r>
              <a:rPr lang="en-US" sz="2000" b="0">
                <a:solidFill>
                  <a:srgbClr val="E50000"/>
                </a:solidFill>
                <a:effectLst/>
                <a:highlight>
                  <a:srgbClr val="FFFFFF"/>
                </a:highlight>
                <a:latin typeface="Consolas" panose="020B0609020204030204" pitchFamily="49" charset="0"/>
              </a:rPr>
              <a:t>id</a:t>
            </a:r>
            <a:r>
              <a:rPr lang="en-US" sz="2000" b="0">
                <a:solidFill>
                  <a:srgbClr val="3B3B3B"/>
                </a:solidFill>
                <a:effectLst/>
                <a:highlight>
                  <a:srgbClr val="FFFFFF"/>
                </a:highlight>
                <a:latin typeface="Consolas" panose="020B0609020204030204" pitchFamily="49" charset="0"/>
              </a:rPr>
              <a:t>=</a:t>
            </a:r>
            <a:r>
              <a:rPr lang="en-US" sz="2000" b="0">
                <a:solidFill>
                  <a:srgbClr val="0000FF"/>
                </a:solidFill>
                <a:effectLst/>
                <a:highlight>
                  <a:srgbClr val="FFFFFF"/>
                </a:highlight>
                <a:latin typeface="Consolas" panose="020B0609020204030204" pitchFamily="49" charset="0"/>
              </a:rPr>
              <a:t>"editName"</a:t>
            </a:r>
            <a:r>
              <a:rPr lang="en-US" sz="2000" b="0">
                <a:solidFill>
                  <a:srgbClr val="3B3B3B"/>
                </a:solidFill>
                <a:effectLst/>
                <a:highlight>
                  <a:srgbClr val="FFFFFF"/>
                </a:highlight>
                <a:latin typeface="Consolas" panose="020B0609020204030204" pitchFamily="49" charset="0"/>
              </a:rPr>
              <a:t> </a:t>
            </a:r>
            <a:r>
              <a:rPr lang="en-US" sz="2000" b="0">
                <a:solidFill>
                  <a:srgbClr val="E50000"/>
                </a:solidFill>
                <a:effectLst/>
                <a:highlight>
                  <a:srgbClr val="FFFFFF"/>
                </a:highlight>
                <a:latin typeface="Consolas" panose="020B0609020204030204" pitchFamily="49" charset="0"/>
              </a:rPr>
              <a:t>required</a:t>
            </a:r>
            <a:r>
              <a:rPr lang="en-US" sz="2000" b="0">
                <a:solidFill>
                  <a:srgbClr val="800000"/>
                </a:solidFill>
                <a:effectLst/>
                <a:highlight>
                  <a:srgbClr val="FFFFFF"/>
                </a:highlight>
                <a:latin typeface="Consolas" panose="020B0609020204030204" pitchFamily="49" charset="0"/>
              </a:rPr>
              <a:t>&gt;</a:t>
            </a:r>
            <a:endParaRPr lang="en-US" sz="2000" b="0">
              <a:solidFill>
                <a:srgbClr val="3B3B3B"/>
              </a:solidFill>
              <a:effectLst/>
              <a:highlight>
                <a:srgbClr val="FFFFFF"/>
              </a:highlight>
              <a:latin typeface="Consolas" panose="020B0609020204030204" pitchFamily="49" charset="0"/>
            </a:endParaRPr>
          </a:p>
          <a:p>
            <a:r>
              <a:rPr lang="en-US" sz="2000" b="0">
                <a:solidFill>
                  <a:srgbClr val="3B3B3B"/>
                </a:solidFill>
                <a:effectLst/>
                <a:highlight>
                  <a:srgbClr val="FFFFFF"/>
                </a:highlight>
                <a:latin typeface="Consolas" panose="020B0609020204030204" pitchFamily="49" charset="0"/>
              </a:rPr>
              <a:t>              </a:t>
            </a:r>
            <a:r>
              <a:rPr lang="en-US" sz="2000" b="0">
                <a:solidFill>
                  <a:srgbClr val="800000"/>
                </a:solidFill>
                <a:effectLst/>
                <a:highlight>
                  <a:srgbClr val="FFFFFF"/>
                </a:highlight>
                <a:latin typeface="Consolas" panose="020B0609020204030204" pitchFamily="49" charset="0"/>
              </a:rPr>
              <a:t>&lt;/div&gt;</a:t>
            </a:r>
            <a:endParaRPr lang="en-US" sz="2000" b="0">
              <a:solidFill>
                <a:srgbClr val="3B3B3B"/>
              </a:solidFill>
              <a:effectLst/>
              <a:highlight>
                <a:srgbClr val="FFFFFF"/>
              </a:highlight>
              <a:latin typeface="Consolas" panose="020B0609020204030204" pitchFamily="49" charset="0"/>
            </a:endParaRPr>
          </a:p>
          <a:p>
            <a:r>
              <a:rPr lang="en-US" sz="2000" b="0">
                <a:solidFill>
                  <a:srgbClr val="3B3B3B"/>
                </a:solidFill>
                <a:effectLst/>
                <a:highlight>
                  <a:srgbClr val="FFFFFF"/>
                </a:highlight>
                <a:latin typeface="Consolas" panose="020B0609020204030204" pitchFamily="49" charset="0"/>
              </a:rPr>
              <a:t>              </a:t>
            </a:r>
            <a:r>
              <a:rPr lang="en-US" sz="2000" b="0">
                <a:solidFill>
                  <a:srgbClr val="800000"/>
                </a:solidFill>
                <a:effectLst/>
                <a:highlight>
                  <a:srgbClr val="FFFFFF"/>
                </a:highlight>
                <a:latin typeface="Consolas" panose="020B0609020204030204" pitchFamily="49" charset="0"/>
              </a:rPr>
              <a:t>&lt;div</a:t>
            </a:r>
            <a:r>
              <a:rPr lang="en-US" sz="2000" b="0">
                <a:solidFill>
                  <a:srgbClr val="3B3B3B"/>
                </a:solidFill>
                <a:effectLst/>
                <a:highlight>
                  <a:srgbClr val="FFFFFF"/>
                </a:highlight>
                <a:latin typeface="Consolas" panose="020B0609020204030204" pitchFamily="49" charset="0"/>
              </a:rPr>
              <a:t> </a:t>
            </a:r>
            <a:r>
              <a:rPr lang="en-US" sz="2000" b="0">
                <a:solidFill>
                  <a:srgbClr val="E50000"/>
                </a:solidFill>
                <a:effectLst/>
                <a:highlight>
                  <a:srgbClr val="FFFFFF"/>
                </a:highlight>
                <a:latin typeface="Consolas" panose="020B0609020204030204" pitchFamily="49" charset="0"/>
              </a:rPr>
              <a:t>class</a:t>
            </a:r>
            <a:r>
              <a:rPr lang="en-US" sz="2000" b="0">
                <a:solidFill>
                  <a:srgbClr val="3B3B3B"/>
                </a:solidFill>
                <a:effectLst/>
                <a:highlight>
                  <a:srgbClr val="FFFFFF"/>
                </a:highlight>
                <a:latin typeface="Consolas" panose="020B0609020204030204" pitchFamily="49" charset="0"/>
              </a:rPr>
              <a:t>=</a:t>
            </a:r>
            <a:r>
              <a:rPr lang="en-US" sz="2000" b="0">
                <a:solidFill>
                  <a:srgbClr val="0000FF"/>
                </a:solidFill>
                <a:effectLst/>
                <a:highlight>
                  <a:srgbClr val="FFFFFF"/>
                </a:highlight>
                <a:latin typeface="Consolas" panose="020B0609020204030204" pitchFamily="49" charset="0"/>
              </a:rPr>
              <a:t>"mb-3"</a:t>
            </a:r>
            <a:r>
              <a:rPr lang="en-US" sz="2000" b="0">
                <a:solidFill>
                  <a:srgbClr val="800000"/>
                </a:solidFill>
                <a:effectLst/>
                <a:highlight>
                  <a:srgbClr val="FFFFFF"/>
                </a:highlight>
                <a:latin typeface="Consolas" panose="020B0609020204030204" pitchFamily="49" charset="0"/>
              </a:rPr>
              <a:t>&gt;</a:t>
            </a:r>
            <a:endParaRPr lang="en-US" sz="2000" b="0">
              <a:solidFill>
                <a:srgbClr val="3B3B3B"/>
              </a:solidFill>
              <a:effectLst/>
              <a:highlight>
                <a:srgbClr val="FFFFFF"/>
              </a:highlight>
              <a:latin typeface="Consolas" panose="020B0609020204030204" pitchFamily="49" charset="0"/>
            </a:endParaRPr>
          </a:p>
          <a:p>
            <a:r>
              <a:rPr lang="en-US" sz="2000" b="0">
                <a:solidFill>
                  <a:srgbClr val="3B3B3B"/>
                </a:solidFill>
                <a:effectLst/>
                <a:highlight>
                  <a:srgbClr val="FFFFFF"/>
                </a:highlight>
                <a:latin typeface="Consolas" panose="020B0609020204030204" pitchFamily="49" charset="0"/>
              </a:rPr>
              <a:t>                </a:t>
            </a:r>
            <a:r>
              <a:rPr lang="en-US" sz="2000" b="0">
                <a:solidFill>
                  <a:srgbClr val="800000"/>
                </a:solidFill>
                <a:effectLst/>
                <a:highlight>
                  <a:srgbClr val="FFFFFF"/>
                </a:highlight>
                <a:latin typeface="Consolas" panose="020B0609020204030204" pitchFamily="49" charset="0"/>
              </a:rPr>
              <a:t>&lt;label</a:t>
            </a:r>
            <a:r>
              <a:rPr lang="en-US" sz="2000" b="0">
                <a:solidFill>
                  <a:srgbClr val="3B3B3B"/>
                </a:solidFill>
                <a:effectLst/>
                <a:highlight>
                  <a:srgbClr val="FFFFFF"/>
                </a:highlight>
                <a:latin typeface="Consolas" panose="020B0609020204030204" pitchFamily="49" charset="0"/>
              </a:rPr>
              <a:t> </a:t>
            </a:r>
            <a:r>
              <a:rPr lang="en-US" sz="2000" b="0">
                <a:solidFill>
                  <a:srgbClr val="E50000"/>
                </a:solidFill>
                <a:effectLst/>
                <a:highlight>
                  <a:srgbClr val="FFFFFF"/>
                </a:highlight>
                <a:latin typeface="Consolas" panose="020B0609020204030204" pitchFamily="49" charset="0"/>
              </a:rPr>
              <a:t>for</a:t>
            </a:r>
            <a:r>
              <a:rPr lang="en-US" sz="2000" b="0">
                <a:solidFill>
                  <a:srgbClr val="3B3B3B"/>
                </a:solidFill>
                <a:effectLst/>
                <a:highlight>
                  <a:srgbClr val="FFFFFF"/>
                </a:highlight>
                <a:latin typeface="Consolas" panose="020B0609020204030204" pitchFamily="49" charset="0"/>
              </a:rPr>
              <a:t>=</a:t>
            </a:r>
            <a:r>
              <a:rPr lang="en-US" sz="2000" b="0">
                <a:solidFill>
                  <a:srgbClr val="0000FF"/>
                </a:solidFill>
                <a:effectLst/>
                <a:highlight>
                  <a:srgbClr val="FFFFFF"/>
                </a:highlight>
                <a:latin typeface="Consolas" panose="020B0609020204030204" pitchFamily="49" charset="0"/>
              </a:rPr>
              <a:t>"editAge"</a:t>
            </a:r>
            <a:r>
              <a:rPr lang="en-US" sz="2000" b="0">
                <a:solidFill>
                  <a:srgbClr val="3B3B3B"/>
                </a:solidFill>
                <a:effectLst/>
                <a:highlight>
                  <a:srgbClr val="FFFFFF"/>
                </a:highlight>
                <a:latin typeface="Consolas" panose="020B0609020204030204" pitchFamily="49" charset="0"/>
              </a:rPr>
              <a:t> </a:t>
            </a:r>
            <a:r>
              <a:rPr lang="en-US" sz="2000" b="0">
                <a:solidFill>
                  <a:srgbClr val="E50000"/>
                </a:solidFill>
                <a:effectLst/>
                <a:highlight>
                  <a:srgbClr val="FFFFFF"/>
                </a:highlight>
                <a:latin typeface="Consolas" panose="020B0609020204030204" pitchFamily="49" charset="0"/>
              </a:rPr>
              <a:t>class</a:t>
            </a:r>
            <a:r>
              <a:rPr lang="en-US" sz="2000" b="0">
                <a:solidFill>
                  <a:srgbClr val="3B3B3B"/>
                </a:solidFill>
                <a:effectLst/>
                <a:highlight>
                  <a:srgbClr val="FFFFFF"/>
                </a:highlight>
                <a:latin typeface="Consolas" panose="020B0609020204030204" pitchFamily="49" charset="0"/>
              </a:rPr>
              <a:t>=</a:t>
            </a:r>
            <a:r>
              <a:rPr lang="en-US" sz="2000" b="0">
                <a:solidFill>
                  <a:srgbClr val="0000FF"/>
                </a:solidFill>
                <a:effectLst/>
                <a:highlight>
                  <a:srgbClr val="FFFFFF"/>
                </a:highlight>
                <a:latin typeface="Consolas" panose="020B0609020204030204" pitchFamily="49" charset="0"/>
              </a:rPr>
              <a:t>"form-label"</a:t>
            </a:r>
            <a:r>
              <a:rPr lang="en-US" sz="2000" b="0">
                <a:solidFill>
                  <a:srgbClr val="800000"/>
                </a:solidFill>
                <a:effectLst/>
                <a:highlight>
                  <a:srgbClr val="FFFFFF"/>
                </a:highlight>
                <a:latin typeface="Consolas" panose="020B0609020204030204" pitchFamily="49" charset="0"/>
              </a:rPr>
              <a:t>&gt;</a:t>
            </a:r>
            <a:r>
              <a:rPr lang="en-US" sz="2000" b="0">
                <a:solidFill>
                  <a:srgbClr val="3B3B3B"/>
                </a:solidFill>
                <a:effectLst/>
                <a:highlight>
                  <a:srgbClr val="FFFFFF"/>
                </a:highlight>
                <a:latin typeface="Consolas" panose="020B0609020204030204" pitchFamily="49" charset="0"/>
              </a:rPr>
              <a:t>Tuổi</a:t>
            </a:r>
            <a:r>
              <a:rPr lang="en-US" sz="2000" b="0">
                <a:solidFill>
                  <a:srgbClr val="800000"/>
                </a:solidFill>
                <a:effectLst/>
                <a:highlight>
                  <a:srgbClr val="FFFFFF"/>
                </a:highlight>
                <a:latin typeface="Consolas" panose="020B0609020204030204" pitchFamily="49" charset="0"/>
              </a:rPr>
              <a:t>&lt;/label&gt;</a:t>
            </a:r>
            <a:endParaRPr lang="en-US" sz="2000" b="0">
              <a:solidFill>
                <a:srgbClr val="3B3B3B"/>
              </a:solidFill>
              <a:effectLst/>
              <a:highlight>
                <a:srgbClr val="FFFFFF"/>
              </a:highlight>
              <a:latin typeface="Consolas" panose="020B0609020204030204" pitchFamily="49" charset="0"/>
            </a:endParaRPr>
          </a:p>
          <a:p>
            <a:r>
              <a:rPr lang="en-US" sz="2000" b="0">
                <a:solidFill>
                  <a:srgbClr val="3B3B3B"/>
                </a:solidFill>
                <a:effectLst/>
                <a:highlight>
                  <a:srgbClr val="FFFFFF"/>
                </a:highlight>
                <a:latin typeface="Consolas" panose="020B0609020204030204" pitchFamily="49" charset="0"/>
              </a:rPr>
              <a:t>                </a:t>
            </a:r>
            <a:r>
              <a:rPr lang="en-US" sz="2000" b="0">
                <a:solidFill>
                  <a:srgbClr val="800000"/>
                </a:solidFill>
                <a:effectLst/>
                <a:highlight>
                  <a:srgbClr val="FFFFFF"/>
                </a:highlight>
                <a:latin typeface="Consolas" panose="020B0609020204030204" pitchFamily="49" charset="0"/>
              </a:rPr>
              <a:t>&lt;input</a:t>
            </a:r>
            <a:r>
              <a:rPr lang="en-US" sz="2000" b="0">
                <a:solidFill>
                  <a:srgbClr val="3B3B3B"/>
                </a:solidFill>
                <a:effectLst/>
                <a:highlight>
                  <a:srgbClr val="FFFFFF"/>
                </a:highlight>
                <a:latin typeface="Consolas" panose="020B0609020204030204" pitchFamily="49" charset="0"/>
              </a:rPr>
              <a:t> </a:t>
            </a:r>
            <a:r>
              <a:rPr lang="en-US" sz="2000" b="0">
                <a:solidFill>
                  <a:srgbClr val="E50000"/>
                </a:solidFill>
                <a:effectLst/>
                <a:highlight>
                  <a:srgbClr val="FFFFFF"/>
                </a:highlight>
                <a:latin typeface="Consolas" panose="020B0609020204030204" pitchFamily="49" charset="0"/>
              </a:rPr>
              <a:t>type</a:t>
            </a:r>
            <a:r>
              <a:rPr lang="en-US" sz="2000" b="0">
                <a:solidFill>
                  <a:srgbClr val="3B3B3B"/>
                </a:solidFill>
                <a:effectLst/>
                <a:highlight>
                  <a:srgbClr val="FFFFFF"/>
                </a:highlight>
                <a:latin typeface="Consolas" panose="020B0609020204030204" pitchFamily="49" charset="0"/>
              </a:rPr>
              <a:t>=</a:t>
            </a:r>
            <a:r>
              <a:rPr lang="en-US" sz="2000" b="0">
                <a:solidFill>
                  <a:srgbClr val="0000FF"/>
                </a:solidFill>
                <a:effectLst/>
                <a:highlight>
                  <a:srgbClr val="FFFFFF"/>
                </a:highlight>
                <a:latin typeface="Consolas" panose="020B0609020204030204" pitchFamily="49" charset="0"/>
              </a:rPr>
              <a:t>"number"</a:t>
            </a:r>
            <a:r>
              <a:rPr lang="en-US" sz="2000" b="0">
                <a:solidFill>
                  <a:srgbClr val="3B3B3B"/>
                </a:solidFill>
                <a:effectLst/>
                <a:highlight>
                  <a:srgbClr val="FFFFFF"/>
                </a:highlight>
                <a:latin typeface="Consolas" panose="020B0609020204030204" pitchFamily="49" charset="0"/>
              </a:rPr>
              <a:t> </a:t>
            </a:r>
            <a:r>
              <a:rPr lang="en-US" sz="2000" b="0">
                <a:solidFill>
                  <a:srgbClr val="E50000"/>
                </a:solidFill>
                <a:effectLst/>
                <a:highlight>
                  <a:srgbClr val="FFFFFF"/>
                </a:highlight>
                <a:latin typeface="Consolas" panose="020B0609020204030204" pitchFamily="49" charset="0"/>
              </a:rPr>
              <a:t>class</a:t>
            </a:r>
            <a:r>
              <a:rPr lang="en-US" sz="2000" b="0">
                <a:solidFill>
                  <a:srgbClr val="3B3B3B"/>
                </a:solidFill>
                <a:effectLst/>
                <a:highlight>
                  <a:srgbClr val="FFFFFF"/>
                </a:highlight>
                <a:latin typeface="Consolas" panose="020B0609020204030204" pitchFamily="49" charset="0"/>
              </a:rPr>
              <a:t>=</a:t>
            </a:r>
            <a:r>
              <a:rPr lang="en-US" sz="2000" b="0">
                <a:solidFill>
                  <a:srgbClr val="0000FF"/>
                </a:solidFill>
                <a:effectLst/>
                <a:highlight>
                  <a:srgbClr val="FFFFFF"/>
                </a:highlight>
                <a:latin typeface="Consolas" panose="020B0609020204030204" pitchFamily="49" charset="0"/>
              </a:rPr>
              <a:t>"form-control"</a:t>
            </a:r>
            <a:r>
              <a:rPr lang="en-US" sz="2000" b="0">
                <a:solidFill>
                  <a:srgbClr val="3B3B3B"/>
                </a:solidFill>
                <a:effectLst/>
                <a:highlight>
                  <a:srgbClr val="FFFFFF"/>
                </a:highlight>
                <a:latin typeface="Consolas" panose="020B0609020204030204" pitchFamily="49" charset="0"/>
              </a:rPr>
              <a:t> </a:t>
            </a:r>
            <a:r>
              <a:rPr lang="en-US" sz="2000" b="0">
                <a:solidFill>
                  <a:srgbClr val="E50000"/>
                </a:solidFill>
                <a:effectLst/>
                <a:highlight>
                  <a:srgbClr val="FFFFFF"/>
                </a:highlight>
                <a:latin typeface="Consolas" panose="020B0609020204030204" pitchFamily="49" charset="0"/>
              </a:rPr>
              <a:t>id</a:t>
            </a:r>
            <a:r>
              <a:rPr lang="en-US" sz="2000" b="0">
                <a:solidFill>
                  <a:srgbClr val="3B3B3B"/>
                </a:solidFill>
                <a:effectLst/>
                <a:highlight>
                  <a:srgbClr val="FFFFFF"/>
                </a:highlight>
                <a:latin typeface="Consolas" panose="020B0609020204030204" pitchFamily="49" charset="0"/>
              </a:rPr>
              <a:t>=</a:t>
            </a:r>
            <a:r>
              <a:rPr lang="en-US" sz="2000" b="0">
                <a:solidFill>
                  <a:srgbClr val="0000FF"/>
                </a:solidFill>
                <a:effectLst/>
                <a:highlight>
                  <a:srgbClr val="FFFFFF"/>
                </a:highlight>
                <a:latin typeface="Consolas" panose="020B0609020204030204" pitchFamily="49" charset="0"/>
              </a:rPr>
              <a:t>"editAge"</a:t>
            </a:r>
            <a:r>
              <a:rPr lang="en-US" sz="2000" b="0">
                <a:solidFill>
                  <a:srgbClr val="3B3B3B"/>
                </a:solidFill>
                <a:effectLst/>
                <a:highlight>
                  <a:srgbClr val="FFFFFF"/>
                </a:highlight>
                <a:latin typeface="Consolas" panose="020B0609020204030204" pitchFamily="49" charset="0"/>
              </a:rPr>
              <a:t> </a:t>
            </a:r>
            <a:r>
              <a:rPr lang="en-US" sz="2000" b="0">
                <a:solidFill>
                  <a:srgbClr val="E50000"/>
                </a:solidFill>
                <a:effectLst/>
                <a:highlight>
                  <a:srgbClr val="FFFFFF"/>
                </a:highlight>
                <a:latin typeface="Consolas" panose="020B0609020204030204" pitchFamily="49" charset="0"/>
              </a:rPr>
              <a:t>required</a:t>
            </a:r>
            <a:r>
              <a:rPr lang="en-US" sz="2000" b="0">
                <a:solidFill>
                  <a:srgbClr val="800000"/>
                </a:solidFill>
                <a:effectLst/>
                <a:highlight>
                  <a:srgbClr val="FFFFFF"/>
                </a:highlight>
                <a:latin typeface="Consolas" panose="020B0609020204030204" pitchFamily="49" charset="0"/>
              </a:rPr>
              <a:t>&gt;</a:t>
            </a:r>
            <a:endParaRPr lang="en-US" sz="2000" b="0">
              <a:solidFill>
                <a:srgbClr val="3B3B3B"/>
              </a:solidFill>
              <a:effectLst/>
              <a:highlight>
                <a:srgbClr val="FFFFFF"/>
              </a:highlight>
              <a:latin typeface="Consolas" panose="020B0609020204030204" pitchFamily="49" charset="0"/>
            </a:endParaRPr>
          </a:p>
          <a:p>
            <a:r>
              <a:rPr lang="en-US" sz="2000" b="0">
                <a:solidFill>
                  <a:srgbClr val="3B3B3B"/>
                </a:solidFill>
                <a:effectLst/>
                <a:highlight>
                  <a:srgbClr val="FFFFFF"/>
                </a:highlight>
                <a:latin typeface="Consolas" panose="020B0609020204030204" pitchFamily="49" charset="0"/>
              </a:rPr>
              <a:t>              </a:t>
            </a:r>
            <a:r>
              <a:rPr lang="en-US" sz="2000" b="0">
                <a:solidFill>
                  <a:srgbClr val="800000"/>
                </a:solidFill>
                <a:effectLst/>
                <a:highlight>
                  <a:srgbClr val="FFFFFF"/>
                </a:highlight>
                <a:latin typeface="Consolas" panose="020B0609020204030204" pitchFamily="49" charset="0"/>
              </a:rPr>
              <a:t>&lt;/div&gt;</a:t>
            </a:r>
            <a:endParaRPr lang="en-US" sz="2000" b="0">
              <a:solidFill>
                <a:srgbClr val="3B3B3B"/>
              </a:solidFill>
              <a:effectLst/>
              <a:highlight>
                <a:srgbClr val="FFFFFF"/>
              </a:highlight>
              <a:latin typeface="Consolas" panose="020B0609020204030204" pitchFamily="49" charset="0"/>
            </a:endParaRPr>
          </a:p>
          <a:p>
            <a:r>
              <a:rPr lang="en-US" sz="2000" b="0">
                <a:solidFill>
                  <a:srgbClr val="3B3B3B"/>
                </a:solidFill>
                <a:effectLst/>
                <a:highlight>
                  <a:srgbClr val="FFFFFF"/>
                </a:highlight>
                <a:latin typeface="Consolas" panose="020B0609020204030204" pitchFamily="49" charset="0"/>
              </a:rPr>
              <a:t>            </a:t>
            </a:r>
            <a:r>
              <a:rPr lang="en-US" sz="2000" b="0">
                <a:solidFill>
                  <a:srgbClr val="800000"/>
                </a:solidFill>
                <a:effectLst/>
                <a:highlight>
                  <a:srgbClr val="FFFFFF"/>
                </a:highlight>
                <a:latin typeface="Consolas" panose="020B0609020204030204" pitchFamily="49" charset="0"/>
              </a:rPr>
              <a:t>&lt;/form&gt;</a:t>
            </a:r>
            <a:endParaRPr lang="en-US" sz="2000" b="0">
              <a:solidFill>
                <a:srgbClr val="3B3B3B"/>
              </a:solidFill>
              <a:effectLst/>
              <a:highlight>
                <a:srgbClr val="FFFFFF"/>
              </a:highlight>
              <a:latin typeface="Consolas" panose="020B0609020204030204" pitchFamily="49" charset="0"/>
            </a:endParaRPr>
          </a:p>
          <a:p>
            <a:r>
              <a:rPr lang="en-US" sz="2000" b="0">
                <a:solidFill>
                  <a:srgbClr val="3B3B3B"/>
                </a:solidFill>
                <a:effectLst/>
                <a:highlight>
                  <a:srgbClr val="FFFFFF"/>
                </a:highlight>
                <a:latin typeface="Consolas" panose="020B0609020204030204" pitchFamily="49" charset="0"/>
              </a:rPr>
              <a:t>          </a:t>
            </a:r>
            <a:r>
              <a:rPr lang="en-US" sz="2000" b="0">
                <a:solidFill>
                  <a:srgbClr val="800000"/>
                </a:solidFill>
                <a:effectLst/>
                <a:highlight>
                  <a:srgbClr val="FFFFFF"/>
                </a:highlight>
                <a:latin typeface="Consolas" panose="020B0609020204030204" pitchFamily="49" charset="0"/>
              </a:rPr>
              <a:t>&lt;/div&gt;</a:t>
            </a:r>
            <a:endParaRPr lang="en-US" sz="2000" b="0">
              <a:solidFill>
                <a:srgbClr val="3B3B3B"/>
              </a:solidFill>
              <a:effectLst/>
              <a:highlight>
                <a:srgbClr val="FFFFFF"/>
              </a:highlight>
              <a:latin typeface="Consolas" panose="020B0609020204030204" pitchFamily="49" charset="0"/>
            </a:endParaRPr>
          </a:p>
          <a:p>
            <a:r>
              <a:rPr lang="en-US" sz="2000" b="0">
                <a:solidFill>
                  <a:srgbClr val="3B3B3B"/>
                </a:solidFill>
                <a:effectLst/>
                <a:highlight>
                  <a:srgbClr val="FFFFFF"/>
                </a:highlight>
                <a:latin typeface="Consolas" panose="020B0609020204030204" pitchFamily="49" charset="0"/>
              </a:rPr>
              <a:t>          </a:t>
            </a:r>
            <a:r>
              <a:rPr lang="en-US" sz="2000" b="0">
                <a:solidFill>
                  <a:srgbClr val="800000"/>
                </a:solidFill>
                <a:effectLst/>
                <a:highlight>
                  <a:srgbClr val="FFFFFF"/>
                </a:highlight>
                <a:latin typeface="Consolas" panose="020B0609020204030204" pitchFamily="49" charset="0"/>
              </a:rPr>
              <a:t>&lt;div</a:t>
            </a:r>
            <a:r>
              <a:rPr lang="en-US" sz="2000" b="0">
                <a:solidFill>
                  <a:srgbClr val="3B3B3B"/>
                </a:solidFill>
                <a:effectLst/>
                <a:highlight>
                  <a:srgbClr val="FFFFFF"/>
                </a:highlight>
                <a:latin typeface="Consolas" panose="020B0609020204030204" pitchFamily="49" charset="0"/>
              </a:rPr>
              <a:t> </a:t>
            </a:r>
            <a:r>
              <a:rPr lang="en-US" sz="2000" b="0">
                <a:solidFill>
                  <a:srgbClr val="E50000"/>
                </a:solidFill>
                <a:effectLst/>
                <a:highlight>
                  <a:srgbClr val="FFFFFF"/>
                </a:highlight>
                <a:latin typeface="Consolas" panose="020B0609020204030204" pitchFamily="49" charset="0"/>
              </a:rPr>
              <a:t>class</a:t>
            </a:r>
            <a:r>
              <a:rPr lang="en-US" sz="2000" b="0">
                <a:solidFill>
                  <a:srgbClr val="3B3B3B"/>
                </a:solidFill>
                <a:effectLst/>
                <a:highlight>
                  <a:srgbClr val="FFFFFF"/>
                </a:highlight>
                <a:latin typeface="Consolas" panose="020B0609020204030204" pitchFamily="49" charset="0"/>
              </a:rPr>
              <a:t>=</a:t>
            </a:r>
            <a:r>
              <a:rPr lang="en-US" sz="2000" b="0">
                <a:solidFill>
                  <a:srgbClr val="0000FF"/>
                </a:solidFill>
                <a:effectLst/>
                <a:highlight>
                  <a:srgbClr val="FFFFFF"/>
                </a:highlight>
                <a:latin typeface="Consolas" panose="020B0609020204030204" pitchFamily="49" charset="0"/>
              </a:rPr>
              <a:t>"modal-footer"</a:t>
            </a:r>
            <a:r>
              <a:rPr lang="en-US" sz="2000" b="0">
                <a:solidFill>
                  <a:srgbClr val="800000"/>
                </a:solidFill>
                <a:effectLst/>
                <a:highlight>
                  <a:srgbClr val="FFFFFF"/>
                </a:highlight>
                <a:latin typeface="Consolas" panose="020B0609020204030204" pitchFamily="49" charset="0"/>
              </a:rPr>
              <a:t>&gt;</a:t>
            </a:r>
            <a:endParaRPr lang="en-US" sz="2000" b="0">
              <a:solidFill>
                <a:srgbClr val="3B3B3B"/>
              </a:solidFill>
              <a:effectLst/>
              <a:highlight>
                <a:srgbClr val="FFFFFF"/>
              </a:highlight>
              <a:latin typeface="Consolas" panose="020B0609020204030204" pitchFamily="49" charset="0"/>
            </a:endParaRPr>
          </a:p>
          <a:p>
            <a:r>
              <a:rPr lang="en-US" sz="2000" b="0">
                <a:solidFill>
                  <a:srgbClr val="3B3B3B"/>
                </a:solidFill>
                <a:effectLst/>
                <a:highlight>
                  <a:srgbClr val="FFFFFF"/>
                </a:highlight>
                <a:latin typeface="Consolas" panose="020B0609020204030204" pitchFamily="49" charset="0"/>
              </a:rPr>
              <a:t>            </a:t>
            </a:r>
            <a:r>
              <a:rPr lang="en-US" sz="2000" b="0">
                <a:solidFill>
                  <a:srgbClr val="800000"/>
                </a:solidFill>
                <a:effectLst/>
                <a:highlight>
                  <a:srgbClr val="FFFFFF"/>
                </a:highlight>
                <a:latin typeface="Consolas" panose="020B0609020204030204" pitchFamily="49" charset="0"/>
              </a:rPr>
              <a:t>&lt;button</a:t>
            </a:r>
            <a:r>
              <a:rPr lang="en-US" sz="2000" b="0">
                <a:solidFill>
                  <a:srgbClr val="3B3B3B"/>
                </a:solidFill>
                <a:effectLst/>
                <a:highlight>
                  <a:srgbClr val="FFFFFF"/>
                </a:highlight>
                <a:latin typeface="Consolas" panose="020B0609020204030204" pitchFamily="49" charset="0"/>
              </a:rPr>
              <a:t> </a:t>
            </a:r>
            <a:r>
              <a:rPr lang="en-US" sz="2000" b="0">
                <a:solidFill>
                  <a:srgbClr val="E50000"/>
                </a:solidFill>
                <a:effectLst/>
                <a:highlight>
                  <a:srgbClr val="FFFFFF"/>
                </a:highlight>
                <a:latin typeface="Consolas" panose="020B0609020204030204" pitchFamily="49" charset="0"/>
              </a:rPr>
              <a:t>type</a:t>
            </a:r>
            <a:r>
              <a:rPr lang="en-US" sz="2000" b="0">
                <a:solidFill>
                  <a:srgbClr val="3B3B3B"/>
                </a:solidFill>
                <a:effectLst/>
                <a:highlight>
                  <a:srgbClr val="FFFFFF"/>
                </a:highlight>
                <a:latin typeface="Consolas" panose="020B0609020204030204" pitchFamily="49" charset="0"/>
              </a:rPr>
              <a:t>=</a:t>
            </a:r>
            <a:r>
              <a:rPr lang="en-US" sz="2000" b="0">
                <a:solidFill>
                  <a:srgbClr val="0000FF"/>
                </a:solidFill>
                <a:effectLst/>
                <a:highlight>
                  <a:srgbClr val="FFFFFF"/>
                </a:highlight>
                <a:latin typeface="Consolas" panose="020B0609020204030204" pitchFamily="49" charset="0"/>
              </a:rPr>
              <a:t>"button"</a:t>
            </a:r>
            <a:r>
              <a:rPr lang="en-US" sz="2000" b="0">
                <a:solidFill>
                  <a:srgbClr val="3B3B3B"/>
                </a:solidFill>
                <a:effectLst/>
                <a:highlight>
                  <a:srgbClr val="FFFFFF"/>
                </a:highlight>
                <a:latin typeface="Consolas" panose="020B0609020204030204" pitchFamily="49" charset="0"/>
              </a:rPr>
              <a:t> </a:t>
            </a:r>
            <a:r>
              <a:rPr lang="en-US" sz="2000" b="0">
                <a:solidFill>
                  <a:srgbClr val="E50000"/>
                </a:solidFill>
                <a:effectLst/>
                <a:highlight>
                  <a:srgbClr val="FFFFFF"/>
                </a:highlight>
                <a:latin typeface="Consolas" panose="020B0609020204030204" pitchFamily="49" charset="0"/>
              </a:rPr>
              <a:t>class</a:t>
            </a:r>
            <a:r>
              <a:rPr lang="en-US" sz="2000" b="0">
                <a:solidFill>
                  <a:srgbClr val="3B3B3B"/>
                </a:solidFill>
                <a:effectLst/>
                <a:highlight>
                  <a:srgbClr val="FFFFFF"/>
                </a:highlight>
                <a:latin typeface="Consolas" panose="020B0609020204030204" pitchFamily="49" charset="0"/>
              </a:rPr>
              <a:t>=</a:t>
            </a:r>
            <a:r>
              <a:rPr lang="en-US" sz="2000" b="0">
                <a:solidFill>
                  <a:srgbClr val="0000FF"/>
                </a:solidFill>
                <a:effectLst/>
                <a:highlight>
                  <a:srgbClr val="FFFFFF"/>
                </a:highlight>
                <a:latin typeface="Consolas" panose="020B0609020204030204" pitchFamily="49" charset="0"/>
              </a:rPr>
              <a:t>"btn btn-secondary"</a:t>
            </a:r>
            <a:r>
              <a:rPr lang="en-US" sz="2000" b="0">
                <a:solidFill>
                  <a:srgbClr val="3B3B3B"/>
                </a:solidFill>
                <a:effectLst/>
                <a:highlight>
                  <a:srgbClr val="FFFFFF"/>
                </a:highlight>
                <a:latin typeface="Consolas" panose="020B0609020204030204" pitchFamily="49" charset="0"/>
              </a:rPr>
              <a:t> </a:t>
            </a:r>
            <a:r>
              <a:rPr lang="en-US" sz="2000" b="0">
                <a:solidFill>
                  <a:srgbClr val="E50000"/>
                </a:solidFill>
                <a:effectLst/>
                <a:highlight>
                  <a:srgbClr val="FFFFFF"/>
                </a:highlight>
                <a:latin typeface="Consolas" panose="020B0609020204030204" pitchFamily="49" charset="0"/>
              </a:rPr>
              <a:t>data-bs-dismiss</a:t>
            </a:r>
            <a:r>
              <a:rPr lang="en-US" sz="2000" b="0">
                <a:solidFill>
                  <a:srgbClr val="3B3B3B"/>
                </a:solidFill>
                <a:effectLst/>
                <a:highlight>
                  <a:srgbClr val="FFFFFF"/>
                </a:highlight>
                <a:latin typeface="Consolas" panose="020B0609020204030204" pitchFamily="49" charset="0"/>
              </a:rPr>
              <a:t>=</a:t>
            </a:r>
            <a:r>
              <a:rPr lang="en-US" sz="2000" b="0">
                <a:solidFill>
                  <a:srgbClr val="0000FF"/>
                </a:solidFill>
                <a:effectLst/>
                <a:highlight>
                  <a:srgbClr val="FFFFFF"/>
                </a:highlight>
                <a:latin typeface="Consolas" panose="020B0609020204030204" pitchFamily="49" charset="0"/>
              </a:rPr>
              <a:t>"modal"</a:t>
            </a:r>
            <a:r>
              <a:rPr lang="en-US" sz="2000" b="0">
                <a:solidFill>
                  <a:srgbClr val="800000"/>
                </a:solidFill>
                <a:effectLst/>
                <a:highlight>
                  <a:srgbClr val="FFFFFF"/>
                </a:highlight>
                <a:latin typeface="Consolas" panose="020B0609020204030204" pitchFamily="49" charset="0"/>
              </a:rPr>
              <a:t>&gt;</a:t>
            </a:r>
            <a:r>
              <a:rPr lang="en-US" sz="2000" b="0">
                <a:solidFill>
                  <a:srgbClr val="3B3B3B"/>
                </a:solidFill>
                <a:effectLst/>
                <a:highlight>
                  <a:srgbClr val="FFFFFF"/>
                </a:highlight>
                <a:latin typeface="Consolas" panose="020B0609020204030204" pitchFamily="49" charset="0"/>
              </a:rPr>
              <a:t>Đóng</a:t>
            </a:r>
            <a:r>
              <a:rPr lang="en-US" sz="2000" b="0">
                <a:solidFill>
                  <a:srgbClr val="800000"/>
                </a:solidFill>
                <a:effectLst/>
                <a:highlight>
                  <a:srgbClr val="FFFFFF"/>
                </a:highlight>
                <a:latin typeface="Consolas" panose="020B0609020204030204" pitchFamily="49" charset="0"/>
              </a:rPr>
              <a:t>&lt;/button&gt;</a:t>
            </a:r>
            <a:endParaRPr lang="en-US" sz="2000" b="0">
              <a:solidFill>
                <a:srgbClr val="3B3B3B"/>
              </a:solidFill>
              <a:effectLst/>
              <a:highlight>
                <a:srgbClr val="FFFFFF"/>
              </a:highlight>
              <a:latin typeface="Consolas" panose="020B0609020204030204" pitchFamily="49" charset="0"/>
            </a:endParaRPr>
          </a:p>
          <a:p>
            <a:r>
              <a:rPr lang="en-US" sz="2000" b="0">
                <a:solidFill>
                  <a:srgbClr val="3B3B3B"/>
                </a:solidFill>
                <a:effectLst/>
                <a:highlight>
                  <a:srgbClr val="FFFFFF"/>
                </a:highlight>
                <a:latin typeface="Consolas" panose="020B0609020204030204" pitchFamily="49" charset="0"/>
              </a:rPr>
              <a:t>            </a:t>
            </a:r>
            <a:r>
              <a:rPr lang="en-US" sz="2000" b="0">
                <a:solidFill>
                  <a:srgbClr val="800000"/>
                </a:solidFill>
                <a:effectLst/>
                <a:highlight>
                  <a:srgbClr val="FFFFFF"/>
                </a:highlight>
                <a:latin typeface="Consolas" panose="020B0609020204030204" pitchFamily="49" charset="0"/>
              </a:rPr>
              <a:t>&lt;button</a:t>
            </a:r>
            <a:r>
              <a:rPr lang="en-US" sz="2000" b="0">
                <a:solidFill>
                  <a:srgbClr val="3B3B3B"/>
                </a:solidFill>
                <a:effectLst/>
                <a:highlight>
                  <a:srgbClr val="FFFFFF"/>
                </a:highlight>
                <a:latin typeface="Consolas" panose="020B0609020204030204" pitchFamily="49" charset="0"/>
              </a:rPr>
              <a:t> </a:t>
            </a:r>
            <a:r>
              <a:rPr lang="en-US" sz="2000" b="0">
                <a:solidFill>
                  <a:srgbClr val="E50000"/>
                </a:solidFill>
                <a:effectLst/>
                <a:highlight>
                  <a:srgbClr val="FFFFFF"/>
                </a:highlight>
                <a:latin typeface="Consolas" panose="020B0609020204030204" pitchFamily="49" charset="0"/>
              </a:rPr>
              <a:t>type</a:t>
            </a:r>
            <a:r>
              <a:rPr lang="en-US" sz="2000" b="0">
                <a:solidFill>
                  <a:srgbClr val="3B3B3B"/>
                </a:solidFill>
                <a:effectLst/>
                <a:highlight>
                  <a:srgbClr val="FFFFFF"/>
                </a:highlight>
                <a:latin typeface="Consolas" panose="020B0609020204030204" pitchFamily="49" charset="0"/>
              </a:rPr>
              <a:t>=</a:t>
            </a:r>
            <a:r>
              <a:rPr lang="en-US" sz="2000" b="0">
                <a:solidFill>
                  <a:srgbClr val="0000FF"/>
                </a:solidFill>
                <a:effectLst/>
                <a:highlight>
                  <a:srgbClr val="FFFFFF"/>
                </a:highlight>
                <a:latin typeface="Consolas" panose="020B0609020204030204" pitchFamily="49" charset="0"/>
              </a:rPr>
              <a:t>"button"</a:t>
            </a:r>
            <a:r>
              <a:rPr lang="en-US" sz="2000" b="0">
                <a:solidFill>
                  <a:srgbClr val="3B3B3B"/>
                </a:solidFill>
                <a:effectLst/>
                <a:highlight>
                  <a:srgbClr val="FFFFFF"/>
                </a:highlight>
                <a:latin typeface="Consolas" panose="020B0609020204030204" pitchFamily="49" charset="0"/>
              </a:rPr>
              <a:t> </a:t>
            </a:r>
            <a:r>
              <a:rPr lang="en-US" sz="2000" b="0">
                <a:solidFill>
                  <a:srgbClr val="E50000"/>
                </a:solidFill>
                <a:effectLst/>
                <a:highlight>
                  <a:srgbClr val="FFFFFF"/>
                </a:highlight>
                <a:latin typeface="Consolas" panose="020B0609020204030204" pitchFamily="49" charset="0"/>
              </a:rPr>
              <a:t>class</a:t>
            </a:r>
            <a:r>
              <a:rPr lang="en-US" sz="2000" b="0">
                <a:solidFill>
                  <a:srgbClr val="3B3B3B"/>
                </a:solidFill>
                <a:effectLst/>
                <a:highlight>
                  <a:srgbClr val="FFFFFF"/>
                </a:highlight>
                <a:latin typeface="Consolas" panose="020B0609020204030204" pitchFamily="49" charset="0"/>
              </a:rPr>
              <a:t>=</a:t>
            </a:r>
            <a:r>
              <a:rPr lang="en-US" sz="2000" b="0">
                <a:solidFill>
                  <a:srgbClr val="0000FF"/>
                </a:solidFill>
                <a:effectLst/>
                <a:highlight>
                  <a:srgbClr val="FFFFFF"/>
                </a:highlight>
                <a:latin typeface="Consolas" panose="020B0609020204030204" pitchFamily="49" charset="0"/>
              </a:rPr>
              <a:t>"btn btn-primary"</a:t>
            </a:r>
            <a:r>
              <a:rPr lang="en-US" sz="2000" b="0">
                <a:solidFill>
                  <a:srgbClr val="3B3B3B"/>
                </a:solidFill>
                <a:effectLst/>
                <a:highlight>
                  <a:srgbClr val="FFFFFF"/>
                </a:highlight>
                <a:latin typeface="Consolas" panose="020B0609020204030204" pitchFamily="49" charset="0"/>
              </a:rPr>
              <a:t> </a:t>
            </a:r>
            <a:r>
              <a:rPr lang="en-US" sz="2000" b="0">
                <a:solidFill>
                  <a:srgbClr val="E50000"/>
                </a:solidFill>
                <a:effectLst/>
                <a:highlight>
                  <a:srgbClr val="FFFFFF"/>
                </a:highlight>
                <a:latin typeface="Consolas" panose="020B0609020204030204" pitchFamily="49" charset="0"/>
              </a:rPr>
              <a:t>onclick</a:t>
            </a:r>
            <a:r>
              <a:rPr lang="en-US" sz="2000" b="0">
                <a:solidFill>
                  <a:srgbClr val="3B3B3B"/>
                </a:solidFill>
                <a:effectLst/>
                <a:highlight>
                  <a:srgbClr val="FFFFFF"/>
                </a:highlight>
                <a:latin typeface="Consolas" panose="020B0609020204030204" pitchFamily="49" charset="0"/>
              </a:rPr>
              <a:t>=</a:t>
            </a:r>
            <a:r>
              <a:rPr lang="en-US" sz="2000" b="0">
                <a:solidFill>
                  <a:srgbClr val="0000FF"/>
                </a:solidFill>
                <a:effectLst/>
                <a:highlight>
                  <a:srgbClr val="FFFFFF"/>
                </a:highlight>
                <a:latin typeface="Consolas" panose="020B0609020204030204" pitchFamily="49" charset="0"/>
              </a:rPr>
              <a:t>"</a:t>
            </a:r>
            <a:r>
              <a:rPr lang="en-US" sz="2000" b="0">
                <a:solidFill>
                  <a:srgbClr val="795E26"/>
                </a:solidFill>
                <a:effectLst/>
                <a:highlight>
                  <a:srgbClr val="FFFFFF"/>
                </a:highlight>
                <a:latin typeface="Consolas" panose="020B0609020204030204" pitchFamily="49" charset="0"/>
              </a:rPr>
              <a:t>saveStudentChanges</a:t>
            </a:r>
            <a:r>
              <a:rPr lang="en-US" sz="2000" b="0">
                <a:solidFill>
                  <a:srgbClr val="0000FF"/>
                </a:solidFill>
                <a:effectLst/>
                <a:highlight>
                  <a:srgbClr val="FFFFFF"/>
                </a:highlight>
                <a:latin typeface="Consolas" panose="020B0609020204030204" pitchFamily="49" charset="0"/>
              </a:rPr>
              <a:t>()"</a:t>
            </a:r>
            <a:r>
              <a:rPr lang="en-US" sz="2000" b="0">
                <a:solidFill>
                  <a:srgbClr val="800000"/>
                </a:solidFill>
                <a:effectLst/>
                <a:highlight>
                  <a:srgbClr val="FFFFFF"/>
                </a:highlight>
                <a:latin typeface="Consolas" panose="020B0609020204030204" pitchFamily="49" charset="0"/>
              </a:rPr>
              <a:t>&gt;</a:t>
            </a:r>
            <a:r>
              <a:rPr lang="en-US" sz="2000" b="0">
                <a:solidFill>
                  <a:srgbClr val="3B3B3B"/>
                </a:solidFill>
                <a:effectLst/>
                <a:highlight>
                  <a:srgbClr val="FFFFFF"/>
                </a:highlight>
                <a:latin typeface="Consolas" panose="020B0609020204030204" pitchFamily="49" charset="0"/>
              </a:rPr>
              <a:t>Cập nhật</a:t>
            </a:r>
            <a:r>
              <a:rPr lang="en-US" sz="2000" b="0">
                <a:solidFill>
                  <a:srgbClr val="800000"/>
                </a:solidFill>
                <a:effectLst/>
                <a:highlight>
                  <a:srgbClr val="FFFFFF"/>
                </a:highlight>
                <a:latin typeface="Consolas" panose="020B0609020204030204" pitchFamily="49" charset="0"/>
              </a:rPr>
              <a:t>&lt;/button&gt;</a:t>
            </a:r>
            <a:endParaRPr lang="en-US" sz="2000" b="0">
              <a:solidFill>
                <a:srgbClr val="3B3B3B"/>
              </a:solidFill>
              <a:effectLst/>
              <a:highlight>
                <a:srgbClr val="FFFFFF"/>
              </a:highlight>
              <a:latin typeface="Consolas" panose="020B0609020204030204" pitchFamily="49" charset="0"/>
            </a:endParaRPr>
          </a:p>
          <a:p>
            <a:r>
              <a:rPr lang="en-US" sz="2000" b="0">
                <a:solidFill>
                  <a:srgbClr val="3B3B3B"/>
                </a:solidFill>
                <a:effectLst/>
                <a:highlight>
                  <a:srgbClr val="FFFFFF"/>
                </a:highlight>
                <a:latin typeface="Consolas" panose="020B0609020204030204" pitchFamily="49" charset="0"/>
              </a:rPr>
              <a:t>          </a:t>
            </a:r>
            <a:r>
              <a:rPr lang="en-US" sz="2000" b="0">
                <a:solidFill>
                  <a:srgbClr val="800000"/>
                </a:solidFill>
                <a:effectLst/>
                <a:highlight>
                  <a:srgbClr val="FFFFFF"/>
                </a:highlight>
                <a:latin typeface="Consolas" panose="020B0609020204030204" pitchFamily="49" charset="0"/>
              </a:rPr>
              <a:t>&lt;/div&gt;</a:t>
            </a:r>
            <a:endParaRPr lang="en-US" sz="2000" b="0">
              <a:solidFill>
                <a:srgbClr val="3B3B3B"/>
              </a:solidFill>
              <a:effectLst/>
              <a:highlight>
                <a:srgbClr val="FFFFFF"/>
              </a:highlight>
              <a:latin typeface="Consolas" panose="020B0609020204030204" pitchFamily="49" charset="0"/>
            </a:endParaRPr>
          </a:p>
          <a:p>
            <a:r>
              <a:rPr lang="en-US" sz="2000" b="0">
                <a:solidFill>
                  <a:srgbClr val="3B3B3B"/>
                </a:solidFill>
                <a:effectLst/>
                <a:highlight>
                  <a:srgbClr val="FFFFFF"/>
                </a:highlight>
                <a:latin typeface="Consolas" panose="020B0609020204030204" pitchFamily="49" charset="0"/>
              </a:rPr>
              <a:t>        </a:t>
            </a:r>
            <a:r>
              <a:rPr lang="en-US" sz="2000" b="0">
                <a:solidFill>
                  <a:srgbClr val="800000"/>
                </a:solidFill>
                <a:effectLst/>
                <a:highlight>
                  <a:srgbClr val="FFFFFF"/>
                </a:highlight>
                <a:latin typeface="Consolas" panose="020B0609020204030204" pitchFamily="49" charset="0"/>
              </a:rPr>
              <a:t>&lt;/div&gt;</a:t>
            </a:r>
            <a:endParaRPr lang="en-US" sz="2000" b="0">
              <a:solidFill>
                <a:srgbClr val="3B3B3B"/>
              </a:solidFill>
              <a:effectLst/>
              <a:highlight>
                <a:srgbClr val="FFFFFF"/>
              </a:highlight>
              <a:latin typeface="Consolas" panose="020B0609020204030204" pitchFamily="49" charset="0"/>
            </a:endParaRPr>
          </a:p>
          <a:p>
            <a:r>
              <a:rPr lang="en-US" sz="2000" b="0">
                <a:solidFill>
                  <a:srgbClr val="3B3B3B"/>
                </a:solidFill>
                <a:effectLst/>
                <a:highlight>
                  <a:srgbClr val="FFFFFF"/>
                </a:highlight>
                <a:latin typeface="Consolas" panose="020B0609020204030204" pitchFamily="49" charset="0"/>
              </a:rPr>
              <a:t>      </a:t>
            </a:r>
            <a:r>
              <a:rPr lang="en-US" sz="2000" b="0">
                <a:solidFill>
                  <a:srgbClr val="800000"/>
                </a:solidFill>
                <a:effectLst/>
                <a:highlight>
                  <a:srgbClr val="FFFFFF"/>
                </a:highlight>
                <a:latin typeface="Consolas" panose="020B0609020204030204" pitchFamily="49" charset="0"/>
              </a:rPr>
              <a:t>&lt;/div&gt;</a:t>
            </a:r>
            <a:endParaRPr lang="en-US" sz="2000" b="0">
              <a:solidFill>
                <a:srgbClr val="3B3B3B"/>
              </a:solidFill>
              <a:effectLst/>
              <a:highlight>
                <a:srgbClr val="FFFFFF"/>
              </a:highlight>
              <a:latin typeface="Consolas" panose="020B0609020204030204" pitchFamily="49" charset="0"/>
            </a:endParaRPr>
          </a:p>
          <a:p>
            <a:r>
              <a:rPr lang="en-US" sz="2000" b="0">
                <a:solidFill>
                  <a:srgbClr val="3B3B3B"/>
                </a:solidFill>
                <a:effectLst/>
                <a:highlight>
                  <a:srgbClr val="FFFFFF"/>
                </a:highlight>
                <a:latin typeface="Consolas" panose="020B0609020204030204" pitchFamily="49" charset="0"/>
              </a:rPr>
              <a:t>    </a:t>
            </a:r>
            <a:r>
              <a:rPr lang="en-US" sz="2000" b="0">
                <a:solidFill>
                  <a:srgbClr val="800000"/>
                </a:solidFill>
                <a:effectLst/>
                <a:highlight>
                  <a:srgbClr val="FFFFFF"/>
                </a:highlight>
                <a:latin typeface="Consolas" panose="020B0609020204030204" pitchFamily="49" charset="0"/>
              </a:rPr>
              <a:t>&lt;/div&gt;</a:t>
            </a:r>
            <a:endParaRPr lang="en-US" sz="2000" b="0">
              <a:solidFill>
                <a:srgbClr val="3B3B3B"/>
              </a:solidFill>
              <a:effectLst/>
              <a:highlight>
                <a:srgbClr val="FFFFFF"/>
              </a:highlight>
              <a:latin typeface="Consolas" panose="020B0609020204030204" pitchFamily="49" charset="0"/>
            </a:endParaRPr>
          </a:p>
        </p:txBody>
      </p:sp>
    </p:spTree>
    <p:extLst>
      <p:ext uri="{BB962C8B-B14F-4D97-AF65-F5344CB8AC3E}">
        <p14:creationId xmlns:p14="http://schemas.microsoft.com/office/powerpoint/2010/main" val="493624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ai Nam [PPT] Template 11.png">
            <a:extLst>
              <a:ext uri="{FF2B5EF4-FFF2-40B4-BE49-F238E27FC236}">
                <a16:creationId xmlns:a16="http://schemas.microsoft.com/office/drawing/2014/main" id="{7CCB174B-997F-8F76-A234-2E374B2BD0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330297"/>
            <a:ext cx="21315364" cy="1010957"/>
          </a:xfrm>
          <a:prstGeom prst="rect">
            <a:avLst/>
          </a:prstGeom>
        </p:spPr>
      </p:pic>
      <p:sp>
        <p:nvSpPr>
          <p:cNvPr id="9" name="TextBox 8">
            <a:extLst>
              <a:ext uri="{FF2B5EF4-FFF2-40B4-BE49-F238E27FC236}">
                <a16:creationId xmlns:a16="http://schemas.microsoft.com/office/drawing/2014/main" id="{4272C70D-D92B-986D-92F9-CFA50A7CC48D}"/>
              </a:ext>
            </a:extLst>
          </p:cNvPr>
          <p:cNvSpPr txBox="1"/>
          <p:nvPr/>
        </p:nvSpPr>
        <p:spPr>
          <a:xfrm>
            <a:off x="16310567" y="12547555"/>
            <a:ext cx="3544663" cy="438582"/>
          </a:xfrm>
          <a:prstGeom prst="rect">
            <a:avLst/>
          </a:prstGeom>
          <a:noFill/>
        </p:spPr>
        <p:txBody>
          <a:bodyPr wrap="square" rtlCol="0">
            <a:spAutoFit/>
          </a:bodyPr>
          <a:lstStyle/>
          <a:p>
            <a:pPr algn="r"/>
            <a:r>
              <a:rPr lang="en-US" sz="2250" dirty="0">
                <a:solidFill>
                  <a:schemeClr val="bg1"/>
                </a:solidFill>
                <a:latin typeface="Arial"/>
                <a:cs typeface="Arial"/>
              </a:rPr>
              <a:t>Slide</a:t>
            </a:r>
            <a:r>
              <a:rPr lang="en-US" sz="2250">
                <a:solidFill>
                  <a:schemeClr val="bg1"/>
                </a:solidFill>
                <a:latin typeface="Arial"/>
                <a:cs typeface="Arial"/>
              </a:rPr>
              <a:t>: số </a:t>
            </a:r>
            <a:fld id="{A994B708-F9EC-450A-AFF6-CEE0C4CD859F}" type="slidenum">
              <a:rPr lang="en-US" sz="2250" smtClean="0">
                <a:solidFill>
                  <a:schemeClr val="bg1"/>
                </a:solidFill>
                <a:latin typeface="Arial"/>
                <a:cs typeface="Arial"/>
              </a:rPr>
              <a:t>12</a:t>
            </a:fld>
            <a:endParaRPr lang="en-US" sz="2250" dirty="0">
              <a:solidFill>
                <a:schemeClr val="bg1"/>
              </a:solidFill>
              <a:latin typeface="Arial"/>
              <a:cs typeface="Arial"/>
            </a:endParaRPr>
          </a:p>
        </p:txBody>
      </p:sp>
      <p:sp>
        <p:nvSpPr>
          <p:cNvPr id="2" name="TextBox 1">
            <a:extLst>
              <a:ext uri="{FF2B5EF4-FFF2-40B4-BE49-F238E27FC236}">
                <a16:creationId xmlns:a16="http://schemas.microsoft.com/office/drawing/2014/main" id="{68859DCE-CF8B-FF75-1860-8E426E6EF3DD}"/>
              </a:ext>
            </a:extLst>
          </p:cNvPr>
          <p:cNvSpPr txBox="1"/>
          <p:nvPr/>
        </p:nvSpPr>
        <p:spPr>
          <a:xfrm>
            <a:off x="5067990" y="380730"/>
            <a:ext cx="11179378" cy="1306255"/>
          </a:xfrm>
          <a:prstGeom prst="rect">
            <a:avLst/>
          </a:prstGeom>
          <a:noFill/>
        </p:spPr>
        <p:txBody>
          <a:bodyPr wrap="square" rtlCol="0">
            <a:spAutoFit/>
          </a:bodyPr>
          <a:lstStyle/>
          <a:p>
            <a:pPr lvl="1" algn="l">
              <a:lnSpc>
                <a:spcPct val="150000"/>
              </a:lnSpc>
              <a:spcBef>
                <a:spcPts val="400"/>
              </a:spcBef>
            </a:pPr>
            <a:r>
              <a:rPr lang="en-US" sz="6000" b="1">
                <a:solidFill>
                  <a:schemeClr val="tx1"/>
                </a:solidFill>
                <a:latin typeface="Arial" panose="020B0604020202020204" pitchFamily="34" charset="0"/>
                <a:cs typeface="Arial" panose="020B0604020202020204" pitchFamily="34" charset="0"/>
              </a:rPr>
              <a:t>CÁC BƯỚC THỰC HIỆN</a:t>
            </a:r>
          </a:p>
        </p:txBody>
      </p:sp>
      <p:sp>
        <p:nvSpPr>
          <p:cNvPr id="6" name="TextBox 5">
            <a:extLst>
              <a:ext uri="{FF2B5EF4-FFF2-40B4-BE49-F238E27FC236}">
                <a16:creationId xmlns:a16="http://schemas.microsoft.com/office/drawing/2014/main" id="{5F419D87-57F9-2C05-A4F7-D2901361BB12}"/>
              </a:ext>
            </a:extLst>
          </p:cNvPr>
          <p:cNvSpPr txBox="1"/>
          <p:nvPr/>
        </p:nvSpPr>
        <p:spPr>
          <a:xfrm>
            <a:off x="1824668" y="1696681"/>
            <a:ext cx="17682532" cy="1063433"/>
          </a:xfrm>
          <a:prstGeom prst="rect">
            <a:avLst/>
          </a:prstGeom>
          <a:noFill/>
        </p:spPr>
        <p:txBody>
          <a:bodyPr wrap="square">
            <a:spAutoFit/>
          </a:bodyPr>
          <a:lstStyle/>
          <a:p>
            <a:pPr marL="685800" indent="-685800" algn="l">
              <a:lnSpc>
                <a:spcPct val="150000"/>
              </a:lnSpc>
              <a:spcBef>
                <a:spcPts val="400"/>
              </a:spcBef>
              <a:buClr>
                <a:srgbClr val="FF0000"/>
              </a:buClr>
              <a:buFont typeface="Wingdings" panose="05000000000000000000" pitchFamily="2" charset="2"/>
              <a:buChar char="§"/>
            </a:pPr>
            <a:r>
              <a:rPr lang="en-US" sz="4800" b="1">
                <a:solidFill>
                  <a:schemeClr val="tx1"/>
                </a:solidFill>
                <a:latin typeface="Arial" panose="020B0604020202020204" pitchFamily="34" charset="0"/>
                <a:cs typeface="Arial" panose="020B0604020202020204" pitchFamily="34" charset="0"/>
              </a:rPr>
              <a:t>Bước 5: </a:t>
            </a:r>
            <a:r>
              <a:rPr lang="en-US" sz="4800">
                <a:solidFill>
                  <a:schemeClr val="tx1"/>
                </a:solidFill>
                <a:latin typeface="Arial" panose="020B0604020202020204" pitchFamily="34" charset="0"/>
                <a:cs typeface="Arial" panose="020B0604020202020204" pitchFamily="34" charset="0"/>
              </a:rPr>
              <a:t>Viết chức năng sửa sinh viên</a:t>
            </a:r>
          </a:p>
        </p:txBody>
      </p:sp>
      <p:sp>
        <p:nvSpPr>
          <p:cNvPr id="8" name="TextBox 7">
            <a:extLst>
              <a:ext uri="{FF2B5EF4-FFF2-40B4-BE49-F238E27FC236}">
                <a16:creationId xmlns:a16="http://schemas.microsoft.com/office/drawing/2014/main" id="{A96749F1-50D3-333B-4684-5623CF6422B5}"/>
              </a:ext>
            </a:extLst>
          </p:cNvPr>
          <p:cNvSpPr txBox="1"/>
          <p:nvPr/>
        </p:nvSpPr>
        <p:spPr>
          <a:xfrm>
            <a:off x="14773338" y="8615863"/>
            <a:ext cx="4733862" cy="1292662"/>
          </a:xfrm>
          <a:prstGeom prst="rect">
            <a:avLst/>
          </a:prstGeom>
          <a:noFill/>
        </p:spPr>
        <p:txBody>
          <a:bodyPr wrap="square" rtlCol="0">
            <a:spAutoFit/>
          </a:bodyPr>
          <a:lstStyle/>
          <a:p>
            <a:r>
              <a:rPr lang="en-US">
                <a:solidFill>
                  <a:srgbClr val="FF0000"/>
                </a:solidFill>
                <a:latin typeface="Arial" panose="020B0604020202020204" pitchFamily="34" charset="0"/>
                <a:cs typeface="Arial" panose="020B0604020202020204" pitchFamily="34" charset="0"/>
              </a:rPr>
              <a:t>Hàm lưu thay đổi sự thay đổi</a:t>
            </a:r>
          </a:p>
        </p:txBody>
      </p:sp>
      <p:sp>
        <p:nvSpPr>
          <p:cNvPr id="13" name="Right Brace 12">
            <a:extLst>
              <a:ext uri="{FF2B5EF4-FFF2-40B4-BE49-F238E27FC236}">
                <a16:creationId xmlns:a16="http://schemas.microsoft.com/office/drawing/2014/main" id="{E90C15D5-0E93-E16C-907B-073BED353017}"/>
              </a:ext>
            </a:extLst>
          </p:cNvPr>
          <p:cNvSpPr/>
          <p:nvPr/>
        </p:nvSpPr>
        <p:spPr>
          <a:xfrm>
            <a:off x="13987449" y="3421251"/>
            <a:ext cx="519953" cy="3954157"/>
          </a:xfrm>
          <a:prstGeom prst="rightBrace">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C7510363-7096-F8AD-3EF0-C74FFD76ECF0}"/>
              </a:ext>
            </a:extLst>
          </p:cNvPr>
          <p:cNvSpPr txBox="1"/>
          <p:nvPr/>
        </p:nvSpPr>
        <p:spPr>
          <a:xfrm>
            <a:off x="14741696" y="4751998"/>
            <a:ext cx="4953274" cy="1292662"/>
          </a:xfrm>
          <a:prstGeom prst="rect">
            <a:avLst/>
          </a:prstGeom>
          <a:noFill/>
        </p:spPr>
        <p:txBody>
          <a:bodyPr wrap="square" rtlCol="0">
            <a:spAutoFit/>
          </a:bodyPr>
          <a:lstStyle/>
          <a:p>
            <a:r>
              <a:rPr lang="en-US">
                <a:solidFill>
                  <a:srgbClr val="FF0000"/>
                </a:solidFill>
                <a:latin typeface="Arial" panose="020B0604020202020204" pitchFamily="34" charset="0"/>
                <a:cs typeface="Arial" panose="020B0604020202020204" pitchFamily="34" charset="0"/>
              </a:rPr>
              <a:t>Hàm lấy thông tin hiển thị trên form sửa</a:t>
            </a:r>
          </a:p>
        </p:txBody>
      </p:sp>
      <p:sp>
        <p:nvSpPr>
          <p:cNvPr id="5" name="TextBox 4">
            <a:extLst>
              <a:ext uri="{FF2B5EF4-FFF2-40B4-BE49-F238E27FC236}">
                <a16:creationId xmlns:a16="http://schemas.microsoft.com/office/drawing/2014/main" id="{8F9CCB26-1B2E-0F47-D120-139527EE3A16}"/>
              </a:ext>
            </a:extLst>
          </p:cNvPr>
          <p:cNvSpPr txBox="1"/>
          <p:nvPr/>
        </p:nvSpPr>
        <p:spPr>
          <a:xfrm>
            <a:off x="1055128" y="3405091"/>
            <a:ext cx="13192298" cy="3970318"/>
          </a:xfrm>
          <a:prstGeom prst="rect">
            <a:avLst/>
          </a:prstGeom>
          <a:noFill/>
        </p:spPr>
        <p:txBody>
          <a:bodyPr wrap="square">
            <a:spAutoFit/>
          </a:bodyPr>
          <a:lstStyle/>
          <a:p>
            <a:r>
              <a:rPr lang="en-US" sz="2800" b="0">
                <a:solidFill>
                  <a:srgbClr val="000000"/>
                </a:solidFill>
                <a:effectLst/>
                <a:highlight>
                  <a:srgbClr val="FFFFFF"/>
                </a:highlight>
                <a:latin typeface="Consolas" panose="020B0609020204030204" pitchFamily="49" charset="0"/>
              </a:rPr>
              <a:t>    </a:t>
            </a:r>
            <a:r>
              <a:rPr lang="en-US" sz="2800" b="0">
                <a:solidFill>
                  <a:srgbClr val="0000FF"/>
                </a:solidFill>
                <a:effectLst/>
                <a:highlight>
                  <a:srgbClr val="FFFFFF"/>
                </a:highlight>
                <a:latin typeface="Consolas" panose="020B0609020204030204" pitchFamily="49" charset="0"/>
              </a:rPr>
              <a:t>function</a:t>
            </a:r>
            <a:r>
              <a:rPr lang="en-US" sz="2800" b="0">
                <a:solidFill>
                  <a:srgbClr val="000000"/>
                </a:solidFill>
                <a:effectLst/>
                <a:highlight>
                  <a:srgbClr val="FFFFFF"/>
                </a:highlight>
                <a:latin typeface="Consolas" panose="020B0609020204030204" pitchFamily="49" charset="0"/>
              </a:rPr>
              <a:t> </a:t>
            </a:r>
            <a:r>
              <a:rPr lang="en-US" sz="2800" b="0">
                <a:solidFill>
                  <a:srgbClr val="795E26"/>
                </a:solidFill>
                <a:effectLst/>
                <a:highlight>
                  <a:srgbClr val="FFFFFF"/>
                </a:highlight>
                <a:latin typeface="Consolas" panose="020B0609020204030204" pitchFamily="49" charset="0"/>
              </a:rPr>
              <a:t>editStudent</a:t>
            </a:r>
            <a:r>
              <a:rPr lang="en-US" sz="2800" b="0">
                <a:solidFill>
                  <a:srgbClr val="000000"/>
                </a:solidFill>
                <a:effectLst/>
                <a:highlight>
                  <a:srgbClr val="FFFFFF"/>
                </a:highlight>
                <a:latin typeface="Consolas" panose="020B0609020204030204" pitchFamily="49" charset="0"/>
              </a:rPr>
              <a:t>(</a:t>
            </a:r>
            <a:r>
              <a:rPr lang="en-US" sz="2800" b="0">
                <a:solidFill>
                  <a:srgbClr val="001080"/>
                </a:solidFill>
                <a:effectLst/>
                <a:highlight>
                  <a:srgbClr val="FFFFFF"/>
                </a:highlight>
                <a:latin typeface="Consolas" panose="020B0609020204030204" pitchFamily="49" charset="0"/>
              </a:rPr>
              <a:t>id</a:t>
            </a:r>
            <a:r>
              <a:rPr lang="en-US" sz="2800" b="0">
                <a:solidFill>
                  <a:srgbClr val="000000"/>
                </a:solidFill>
                <a:effectLst/>
                <a:highlight>
                  <a:srgbClr val="FFFFFF"/>
                </a:highlight>
                <a:latin typeface="Consolas" panose="020B0609020204030204" pitchFamily="49" charset="0"/>
              </a:rPr>
              <a:t>) {</a:t>
            </a:r>
            <a:endParaRPr lang="en-US" sz="2800" b="0">
              <a:solidFill>
                <a:srgbClr val="3B3B3B"/>
              </a:solidFill>
              <a:effectLst/>
              <a:highlight>
                <a:srgbClr val="FFFFFF"/>
              </a:highlight>
              <a:latin typeface="Consolas" panose="020B0609020204030204" pitchFamily="49" charset="0"/>
            </a:endParaRPr>
          </a:p>
          <a:p>
            <a:r>
              <a:rPr lang="en-US" sz="2800" b="0">
                <a:solidFill>
                  <a:srgbClr val="000000"/>
                </a:solidFill>
                <a:effectLst/>
                <a:highlight>
                  <a:srgbClr val="FFFFFF"/>
                </a:highlight>
                <a:latin typeface="Consolas" panose="020B0609020204030204" pitchFamily="49" charset="0"/>
              </a:rPr>
              <a:t>      </a:t>
            </a:r>
            <a:r>
              <a:rPr lang="en-US" sz="2800" b="0">
                <a:solidFill>
                  <a:srgbClr val="0000FF"/>
                </a:solidFill>
                <a:effectLst/>
                <a:highlight>
                  <a:srgbClr val="FFFFFF"/>
                </a:highlight>
                <a:latin typeface="Consolas" panose="020B0609020204030204" pitchFamily="49" charset="0"/>
              </a:rPr>
              <a:t>var</a:t>
            </a:r>
            <a:r>
              <a:rPr lang="en-US" sz="2800" b="0">
                <a:solidFill>
                  <a:srgbClr val="000000"/>
                </a:solidFill>
                <a:effectLst/>
                <a:highlight>
                  <a:srgbClr val="FFFFFF"/>
                </a:highlight>
                <a:latin typeface="Consolas" panose="020B0609020204030204" pitchFamily="49" charset="0"/>
              </a:rPr>
              <a:t> </a:t>
            </a:r>
            <a:r>
              <a:rPr lang="en-US" sz="2800" b="0">
                <a:solidFill>
                  <a:srgbClr val="001080"/>
                </a:solidFill>
                <a:effectLst/>
                <a:highlight>
                  <a:srgbClr val="FFFFFF"/>
                </a:highlight>
                <a:latin typeface="Consolas" panose="020B0609020204030204" pitchFamily="49" charset="0"/>
              </a:rPr>
              <a:t>student</a:t>
            </a:r>
            <a:r>
              <a:rPr lang="en-US" sz="2800" b="0">
                <a:solidFill>
                  <a:srgbClr val="000000"/>
                </a:solidFill>
                <a:effectLst/>
                <a:highlight>
                  <a:srgbClr val="FFFFFF"/>
                </a:highlight>
                <a:latin typeface="Consolas" panose="020B0609020204030204" pitchFamily="49" charset="0"/>
              </a:rPr>
              <a:t> =</a:t>
            </a:r>
            <a:r>
              <a:rPr lang="en-US" sz="2800" b="0">
                <a:solidFill>
                  <a:srgbClr val="001080"/>
                </a:solidFill>
                <a:effectLst/>
                <a:highlight>
                  <a:srgbClr val="FFFFFF"/>
                </a:highlight>
                <a:latin typeface="Consolas" panose="020B0609020204030204" pitchFamily="49" charset="0"/>
              </a:rPr>
              <a:t> students</a:t>
            </a:r>
            <a:r>
              <a:rPr lang="en-US" sz="2800" b="0">
                <a:solidFill>
                  <a:srgbClr val="000000"/>
                </a:solidFill>
                <a:effectLst/>
                <a:highlight>
                  <a:srgbClr val="FFFFFF"/>
                </a:highlight>
                <a:latin typeface="Consolas" panose="020B0609020204030204" pitchFamily="49" charset="0"/>
              </a:rPr>
              <a:t>.</a:t>
            </a:r>
            <a:r>
              <a:rPr lang="en-US" sz="2800" b="0">
                <a:solidFill>
                  <a:srgbClr val="795E26"/>
                </a:solidFill>
                <a:effectLst/>
                <a:highlight>
                  <a:srgbClr val="FFFFFF"/>
                </a:highlight>
                <a:latin typeface="Consolas" panose="020B0609020204030204" pitchFamily="49" charset="0"/>
              </a:rPr>
              <a:t>find</a:t>
            </a:r>
            <a:r>
              <a:rPr lang="en-US" sz="2800" b="0">
                <a:solidFill>
                  <a:srgbClr val="000000"/>
                </a:solidFill>
                <a:effectLst/>
                <a:highlight>
                  <a:srgbClr val="FFFFFF"/>
                </a:highlight>
                <a:latin typeface="Consolas" panose="020B0609020204030204" pitchFamily="49" charset="0"/>
              </a:rPr>
              <a:t>(</a:t>
            </a:r>
            <a:r>
              <a:rPr lang="en-US" sz="2800" b="0">
                <a:solidFill>
                  <a:srgbClr val="001080"/>
                </a:solidFill>
                <a:effectLst/>
                <a:highlight>
                  <a:srgbClr val="FFFFFF"/>
                </a:highlight>
                <a:latin typeface="Consolas" panose="020B0609020204030204" pitchFamily="49" charset="0"/>
              </a:rPr>
              <a:t>s</a:t>
            </a:r>
            <a:r>
              <a:rPr lang="en-US" sz="2800" b="0">
                <a:solidFill>
                  <a:srgbClr val="000000"/>
                </a:solidFill>
                <a:effectLst/>
                <a:highlight>
                  <a:srgbClr val="FFFFFF"/>
                </a:highlight>
                <a:latin typeface="Consolas" panose="020B0609020204030204" pitchFamily="49" charset="0"/>
              </a:rPr>
              <a:t> </a:t>
            </a:r>
            <a:r>
              <a:rPr lang="en-US" sz="2800" b="0">
                <a:solidFill>
                  <a:srgbClr val="0000FF"/>
                </a:solidFill>
                <a:effectLst/>
                <a:highlight>
                  <a:srgbClr val="FFFFFF"/>
                </a:highlight>
                <a:latin typeface="Consolas" panose="020B0609020204030204" pitchFamily="49" charset="0"/>
              </a:rPr>
              <a:t>=&gt;</a:t>
            </a:r>
            <a:r>
              <a:rPr lang="en-US" sz="2800" b="0">
                <a:solidFill>
                  <a:srgbClr val="001080"/>
                </a:solidFill>
                <a:effectLst/>
                <a:highlight>
                  <a:srgbClr val="FFFFFF"/>
                </a:highlight>
                <a:latin typeface="Consolas" panose="020B0609020204030204" pitchFamily="49" charset="0"/>
              </a:rPr>
              <a:t> s</a:t>
            </a:r>
            <a:r>
              <a:rPr lang="en-US" sz="2800" b="0">
                <a:solidFill>
                  <a:srgbClr val="000000"/>
                </a:solidFill>
                <a:effectLst/>
                <a:highlight>
                  <a:srgbClr val="FFFFFF"/>
                </a:highlight>
                <a:latin typeface="Consolas" panose="020B0609020204030204" pitchFamily="49" charset="0"/>
              </a:rPr>
              <a:t>.</a:t>
            </a:r>
            <a:r>
              <a:rPr lang="en-US" sz="2800" b="0">
                <a:solidFill>
                  <a:srgbClr val="001080"/>
                </a:solidFill>
                <a:effectLst/>
                <a:highlight>
                  <a:srgbClr val="FFFFFF"/>
                </a:highlight>
                <a:latin typeface="Consolas" panose="020B0609020204030204" pitchFamily="49" charset="0"/>
              </a:rPr>
              <a:t>id</a:t>
            </a:r>
            <a:r>
              <a:rPr lang="en-US" sz="2800" b="0">
                <a:solidFill>
                  <a:srgbClr val="000000"/>
                </a:solidFill>
                <a:effectLst/>
                <a:highlight>
                  <a:srgbClr val="FFFFFF"/>
                </a:highlight>
                <a:latin typeface="Consolas" panose="020B0609020204030204" pitchFamily="49" charset="0"/>
              </a:rPr>
              <a:t> == </a:t>
            </a:r>
            <a:r>
              <a:rPr lang="en-US" sz="2800" b="0">
                <a:solidFill>
                  <a:srgbClr val="001080"/>
                </a:solidFill>
                <a:effectLst/>
                <a:highlight>
                  <a:srgbClr val="FFFFFF"/>
                </a:highlight>
                <a:latin typeface="Consolas" panose="020B0609020204030204" pitchFamily="49" charset="0"/>
              </a:rPr>
              <a:t>id</a:t>
            </a:r>
            <a:r>
              <a:rPr lang="en-US" sz="2800" b="0">
                <a:solidFill>
                  <a:srgbClr val="000000"/>
                </a:solidFill>
                <a:effectLst/>
                <a:highlight>
                  <a:srgbClr val="FFFFFF"/>
                </a:highlight>
                <a:latin typeface="Consolas" panose="020B0609020204030204" pitchFamily="49" charset="0"/>
              </a:rPr>
              <a:t>);</a:t>
            </a:r>
            <a:endParaRPr lang="en-US" sz="2800" b="0">
              <a:solidFill>
                <a:srgbClr val="3B3B3B"/>
              </a:solidFill>
              <a:effectLst/>
              <a:highlight>
                <a:srgbClr val="FFFFFF"/>
              </a:highlight>
              <a:latin typeface="Consolas" panose="020B0609020204030204" pitchFamily="49" charset="0"/>
            </a:endParaRPr>
          </a:p>
          <a:p>
            <a:r>
              <a:rPr lang="en-US" sz="2800" b="0">
                <a:solidFill>
                  <a:srgbClr val="000000"/>
                </a:solidFill>
                <a:effectLst/>
                <a:highlight>
                  <a:srgbClr val="FFFFFF"/>
                </a:highlight>
                <a:latin typeface="Consolas" panose="020B0609020204030204" pitchFamily="49" charset="0"/>
              </a:rPr>
              <a:t>      </a:t>
            </a:r>
            <a:r>
              <a:rPr lang="en-US" sz="2800" b="0">
                <a:solidFill>
                  <a:srgbClr val="AF00DB"/>
                </a:solidFill>
                <a:effectLst/>
                <a:highlight>
                  <a:srgbClr val="FFFFFF"/>
                </a:highlight>
                <a:latin typeface="Consolas" panose="020B0609020204030204" pitchFamily="49" charset="0"/>
              </a:rPr>
              <a:t>if</a:t>
            </a:r>
            <a:r>
              <a:rPr lang="en-US" sz="2800" b="0">
                <a:solidFill>
                  <a:srgbClr val="000000"/>
                </a:solidFill>
                <a:effectLst/>
                <a:highlight>
                  <a:srgbClr val="FFFFFF"/>
                </a:highlight>
                <a:latin typeface="Consolas" panose="020B0609020204030204" pitchFamily="49" charset="0"/>
              </a:rPr>
              <a:t> (</a:t>
            </a:r>
            <a:r>
              <a:rPr lang="en-US" sz="2800" b="0">
                <a:solidFill>
                  <a:srgbClr val="001080"/>
                </a:solidFill>
                <a:effectLst/>
                <a:highlight>
                  <a:srgbClr val="FFFFFF"/>
                </a:highlight>
                <a:latin typeface="Consolas" panose="020B0609020204030204" pitchFamily="49" charset="0"/>
              </a:rPr>
              <a:t>student</a:t>
            </a:r>
            <a:r>
              <a:rPr lang="en-US" sz="2800" b="0">
                <a:solidFill>
                  <a:srgbClr val="000000"/>
                </a:solidFill>
                <a:effectLst/>
                <a:highlight>
                  <a:srgbClr val="FFFFFF"/>
                </a:highlight>
                <a:latin typeface="Consolas" panose="020B0609020204030204" pitchFamily="49" charset="0"/>
              </a:rPr>
              <a:t>) {</a:t>
            </a:r>
            <a:endParaRPr lang="en-US" sz="2800" b="0">
              <a:solidFill>
                <a:srgbClr val="3B3B3B"/>
              </a:solidFill>
              <a:effectLst/>
              <a:highlight>
                <a:srgbClr val="FFFFFF"/>
              </a:highlight>
              <a:latin typeface="Consolas" panose="020B0609020204030204" pitchFamily="49" charset="0"/>
            </a:endParaRPr>
          </a:p>
          <a:p>
            <a:r>
              <a:rPr lang="en-US" sz="2800" b="0">
                <a:solidFill>
                  <a:srgbClr val="000000"/>
                </a:solidFill>
                <a:effectLst/>
                <a:highlight>
                  <a:srgbClr val="FFFFFF"/>
                </a:highlight>
                <a:latin typeface="Consolas" panose="020B0609020204030204" pitchFamily="49" charset="0"/>
              </a:rPr>
              <a:t>        </a:t>
            </a:r>
            <a:r>
              <a:rPr lang="en-US" sz="2800" b="0">
                <a:solidFill>
                  <a:srgbClr val="001080"/>
                </a:solidFill>
                <a:effectLst/>
                <a:highlight>
                  <a:srgbClr val="FFFFFF"/>
                </a:highlight>
                <a:latin typeface="Consolas" panose="020B0609020204030204" pitchFamily="49" charset="0"/>
              </a:rPr>
              <a:t>document</a:t>
            </a:r>
            <a:r>
              <a:rPr lang="en-US" sz="2800" b="0">
                <a:solidFill>
                  <a:srgbClr val="000000"/>
                </a:solidFill>
                <a:effectLst/>
                <a:highlight>
                  <a:srgbClr val="FFFFFF"/>
                </a:highlight>
                <a:latin typeface="Consolas" panose="020B0609020204030204" pitchFamily="49" charset="0"/>
              </a:rPr>
              <a:t>.</a:t>
            </a:r>
            <a:r>
              <a:rPr lang="en-US" sz="2800" b="0">
                <a:solidFill>
                  <a:srgbClr val="795E26"/>
                </a:solidFill>
                <a:effectLst/>
                <a:highlight>
                  <a:srgbClr val="FFFFFF"/>
                </a:highlight>
                <a:latin typeface="Consolas" panose="020B0609020204030204" pitchFamily="49" charset="0"/>
              </a:rPr>
              <a:t>getElementById</a:t>
            </a:r>
            <a:r>
              <a:rPr lang="en-US" sz="2800" b="0">
                <a:solidFill>
                  <a:srgbClr val="000000"/>
                </a:solidFill>
                <a:effectLst/>
                <a:highlight>
                  <a:srgbClr val="FFFFFF"/>
                </a:highlight>
                <a:latin typeface="Consolas" panose="020B0609020204030204" pitchFamily="49" charset="0"/>
              </a:rPr>
              <a:t>(</a:t>
            </a:r>
            <a:r>
              <a:rPr lang="en-US" sz="2800" b="0">
                <a:solidFill>
                  <a:srgbClr val="A31515"/>
                </a:solidFill>
                <a:effectLst/>
                <a:highlight>
                  <a:srgbClr val="FFFFFF"/>
                </a:highlight>
                <a:latin typeface="Consolas" panose="020B0609020204030204" pitchFamily="49" charset="0"/>
              </a:rPr>
              <a:t>"editId"</a:t>
            </a:r>
            <a:r>
              <a:rPr lang="en-US" sz="2800" b="0">
                <a:solidFill>
                  <a:srgbClr val="000000"/>
                </a:solidFill>
                <a:effectLst/>
                <a:highlight>
                  <a:srgbClr val="FFFFFF"/>
                </a:highlight>
                <a:latin typeface="Consolas" panose="020B0609020204030204" pitchFamily="49" charset="0"/>
              </a:rPr>
              <a:t>).</a:t>
            </a:r>
            <a:r>
              <a:rPr lang="en-US" sz="2800" b="0">
                <a:solidFill>
                  <a:srgbClr val="001080"/>
                </a:solidFill>
                <a:effectLst/>
                <a:highlight>
                  <a:srgbClr val="FFFFFF"/>
                </a:highlight>
                <a:latin typeface="Consolas" panose="020B0609020204030204" pitchFamily="49" charset="0"/>
              </a:rPr>
              <a:t>value</a:t>
            </a:r>
            <a:r>
              <a:rPr lang="en-US" sz="2800" b="0">
                <a:solidFill>
                  <a:srgbClr val="000000"/>
                </a:solidFill>
                <a:effectLst/>
                <a:highlight>
                  <a:srgbClr val="FFFFFF"/>
                </a:highlight>
                <a:latin typeface="Consolas" panose="020B0609020204030204" pitchFamily="49" charset="0"/>
              </a:rPr>
              <a:t> =</a:t>
            </a:r>
            <a:r>
              <a:rPr lang="en-US" sz="2800" b="0">
                <a:solidFill>
                  <a:srgbClr val="001080"/>
                </a:solidFill>
                <a:effectLst/>
                <a:highlight>
                  <a:srgbClr val="FFFFFF"/>
                </a:highlight>
                <a:latin typeface="Consolas" panose="020B0609020204030204" pitchFamily="49" charset="0"/>
              </a:rPr>
              <a:t> student</a:t>
            </a:r>
            <a:r>
              <a:rPr lang="en-US" sz="2800" b="0">
                <a:solidFill>
                  <a:srgbClr val="000000"/>
                </a:solidFill>
                <a:effectLst/>
                <a:highlight>
                  <a:srgbClr val="FFFFFF"/>
                </a:highlight>
                <a:latin typeface="Consolas" panose="020B0609020204030204" pitchFamily="49" charset="0"/>
              </a:rPr>
              <a:t>.</a:t>
            </a:r>
            <a:r>
              <a:rPr lang="en-US" sz="2800" b="0">
                <a:solidFill>
                  <a:srgbClr val="001080"/>
                </a:solidFill>
                <a:effectLst/>
                <a:highlight>
                  <a:srgbClr val="FFFFFF"/>
                </a:highlight>
                <a:latin typeface="Consolas" panose="020B0609020204030204" pitchFamily="49" charset="0"/>
              </a:rPr>
              <a:t>id</a:t>
            </a:r>
            <a:r>
              <a:rPr lang="en-US" sz="2800" b="0">
                <a:solidFill>
                  <a:srgbClr val="000000"/>
                </a:solidFill>
                <a:effectLst/>
                <a:highlight>
                  <a:srgbClr val="FFFFFF"/>
                </a:highlight>
                <a:latin typeface="Consolas" panose="020B0609020204030204" pitchFamily="49" charset="0"/>
              </a:rPr>
              <a:t>;</a:t>
            </a:r>
            <a:endParaRPr lang="en-US" sz="2800" b="0">
              <a:solidFill>
                <a:srgbClr val="3B3B3B"/>
              </a:solidFill>
              <a:effectLst/>
              <a:highlight>
                <a:srgbClr val="FFFFFF"/>
              </a:highlight>
              <a:latin typeface="Consolas" panose="020B0609020204030204" pitchFamily="49" charset="0"/>
            </a:endParaRPr>
          </a:p>
          <a:p>
            <a:r>
              <a:rPr lang="en-US" sz="2800" b="0">
                <a:solidFill>
                  <a:srgbClr val="000000"/>
                </a:solidFill>
                <a:effectLst/>
                <a:highlight>
                  <a:srgbClr val="FFFFFF"/>
                </a:highlight>
                <a:latin typeface="Consolas" panose="020B0609020204030204" pitchFamily="49" charset="0"/>
              </a:rPr>
              <a:t>        </a:t>
            </a:r>
            <a:r>
              <a:rPr lang="en-US" sz="2800" b="0">
                <a:solidFill>
                  <a:srgbClr val="001080"/>
                </a:solidFill>
                <a:effectLst/>
                <a:highlight>
                  <a:srgbClr val="FFFFFF"/>
                </a:highlight>
                <a:latin typeface="Consolas" panose="020B0609020204030204" pitchFamily="49" charset="0"/>
              </a:rPr>
              <a:t>document</a:t>
            </a:r>
            <a:r>
              <a:rPr lang="en-US" sz="2800" b="0">
                <a:solidFill>
                  <a:srgbClr val="000000"/>
                </a:solidFill>
                <a:effectLst/>
                <a:highlight>
                  <a:srgbClr val="FFFFFF"/>
                </a:highlight>
                <a:latin typeface="Consolas" panose="020B0609020204030204" pitchFamily="49" charset="0"/>
              </a:rPr>
              <a:t>.</a:t>
            </a:r>
            <a:r>
              <a:rPr lang="en-US" sz="2800" b="0">
                <a:solidFill>
                  <a:srgbClr val="795E26"/>
                </a:solidFill>
                <a:effectLst/>
                <a:highlight>
                  <a:srgbClr val="FFFFFF"/>
                </a:highlight>
                <a:latin typeface="Consolas" panose="020B0609020204030204" pitchFamily="49" charset="0"/>
              </a:rPr>
              <a:t>getElementById</a:t>
            </a:r>
            <a:r>
              <a:rPr lang="en-US" sz="2800" b="0">
                <a:solidFill>
                  <a:srgbClr val="000000"/>
                </a:solidFill>
                <a:effectLst/>
                <a:highlight>
                  <a:srgbClr val="FFFFFF"/>
                </a:highlight>
                <a:latin typeface="Consolas" panose="020B0609020204030204" pitchFamily="49" charset="0"/>
              </a:rPr>
              <a:t>(</a:t>
            </a:r>
            <a:r>
              <a:rPr lang="en-US" sz="2800" b="0">
                <a:solidFill>
                  <a:srgbClr val="A31515"/>
                </a:solidFill>
                <a:effectLst/>
                <a:highlight>
                  <a:srgbClr val="FFFFFF"/>
                </a:highlight>
                <a:latin typeface="Consolas" panose="020B0609020204030204" pitchFamily="49" charset="0"/>
              </a:rPr>
              <a:t>"editName"</a:t>
            </a:r>
            <a:r>
              <a:rPr lang="en-US" sz="2800" b="0">
                <a:solidFill>
                  <a:srgbClr val="000000"/>
                </a:solidFill>
                <a:effectLst/>
                <a:highlight>
                  <a:srgbClr val="FFFFFF"/>
                </a:highlight>
                <a:latin typeface="Consolas" panose="020B0609020204030204" pitchFamily="49" charset="0"/>
              </a:rPr>
              <a:t>).</a:t>
            </a:r>
            <a:r>
              <a:rPr lang="en-US" sz="2800" b="0">
                <a:solidFill>
                  <a:srgbClr val="001080"/>
                </a:solidFill>
                <a:effectLst/>
                <a:highlight>
                  <a:srgbClr val="FFFFFF"/>
                </a:highlight>
                <a:latin typeface="Consolas" panose="020B0609020204030204" pitchFamily="49" charset="0"/>
              </a:rPr>
              <a:t>value</a:t>
            </a:r>
            <a:r>
              <a:rPr lang="en-US" sz="2800" b="0">
                <a:solidFill>
                  <a:srgbClr val="000000"/>
                </a:solidFill>
                <a:effectLst/>
                <a:highlight>
                  <a:srgbClr val="FFFFFF"/>
                </a:highlight>
                <a:latin typeface="Consolas" panose="020B0609020204030204" pitchFamily="49" charset="0"/>
              </a:rPr>
              <a:t> =</a:t>
            </a:r>
            <a:r>
              <a:rPr lang="en-US" sz="2800" b="0">
                <a:solidFill>
                  <a:srgbClr val="001080"/>
                </a:solidFill>
                <a:effectLst/>
                <a:highlight>
                  <a:srgbClr val="FFFFFF"/>
                </a:highlight>
                <a:latin typeface="Consolas" panose="020B0609020204030204" pitchFamily="49" charset="0"/>
              </a:rPr>
              <a:t> student</a:t>
            </a:r>
            <a:r>
              <a:rPr lang="en-US" sz="2800" b="0">
                <a:solidFill>
                  <a:srgbClr val="000000"/>
                </a:solidFill>
                <a:effectLst/>
                <a:highlight>
                  <a:srgbClr val="FFFFFF"/>
                </a:highlight>
                <a:latin typeface="Consolas" panose="020B0609020204030204" pitchFamily="49" charset="0"/>
              </a:rPr>
              <a:t>.</a:t>
            </a:r>
            <a:r>
              <a:rPr lang="en-US" sz="2800" b="0">
                <a:solidFill>
                  <a:srgbClr val="001080"/>
                </a:solidFill>
                <a:effectLst/>
                <a:highlight>
                  <a:srgbClr val="FFFFFF"/>
                </a:highlight>
                <a:latin typeface="Consolas" panose="020B0609020204030204" pitchFamily="49" charset="0"/>
              </a:rPr>
              <a:t>name</a:t>
            </a:r>
            <a:r>
              <a:rPr lang="en-US" sz="2800" b="0">
                <a:solidFill>
                  <a:srgbClr val="000000"/>
                </a:solidFill>
                <a:effectLst/>
                <a:highlight>
                  <a:srgbClr val="FFFFFF"/>
                </a:highlight>
                <a:latin typeface="Consolas" panose="020B0609020204030204" pitchFamily="49" charset="0"/>
              </a:rPr>
              <a:t>;</a:t>
            </a:r>
            <a:endParaRPr lang="en-US" sz="2800" b="0">
              <a:solidFill>
                <a:srgbClr val="3B3B3B"/>
              </a:solidFill>
              <a:effectLst/>
              <a:highlight>
                <a:srgbClr val="FFFFFF"/>
              </a:highlight>
              <a:latin typeface="Consolas" panose="020B0609020204030204" pitchFamily="49" charset="0"/>
            </a:endParaRPr>
          </a:p>
          <a:p>
            <a:r>
              <a:rPr lang="en-US" sz="2800" b="0">
                <a:solidFill>
                  <a:srgbClr val="000000"/>
                </a:solidFill>
                <a:effectLst/>
                <a:highlight>
                  <a:srgbClr val="FFFFFF"/>
                </a:highlight>
                <a:latin typeface="Consolas" panose="020B0609020204030204" pitchFamily="49" charset="0"/>
              </a:rPr>
              <a:t>        </a:t>
            </a:r>
            <a:r>
              <a:rPr lang="en-US" sz="2800" b="0">
                <a:solidFill>
                  <a:srgbClr val="001080"/>
                </a:solidFill>
                <a:effectLst/>
                <a:highlight>
                  <a:srgbClr val="FFFFFF"/>
                </a:highlight>
                <a:latin typeface="Consolas" panose="020B0609020204030204" pitchFamily="49" charset="0"/>
              </a:rPr>
              <a:t>document</a:t>
            </a:r>
            <a:r>
              <a:rPr lang="en-US" sz="2800" b="0">
                <a:solidFill>
                  <a:srgbClr val="000000"/>
                </a:solidFill>
                <a:effectLst/>
                <a:highlight>
                  <a:srgbClr val="FFFFFF"/>
                </a:highlight>
                <a:latin typeface="Consolas" panose="020B0609020204030204" pitchFamily="49" charset="0"/>
              </a:rPr>
              <a:t>.</a:t>
            </a:r>
            <a:r>
              <a:rPr lang="en-US" sz="2800" b="0">
                <a:solidFill>
                  <a:srgbClr val="795E26"/>
                </a:solidFill>
                <a:effectLst/>
                <a:highlight>
                  <a:srgbClr val="FFFFFF"/>
                </a:highlight>
                <a:latin typeface="Consolas" panose="020B0609020204030204" pitchFamily="49" charset="0"/>
              </a:rPr>
              <a:t>getElementById</a:t>
            </a:r>
            <a:r>
              <a:rPr lang="en-US" sz="2800" b="0">
                <a:solidFill>
                  <a:srgbClr val="000000"/>
                </a:solidFill>
                <a:effectLst/>
                <a:highlight>
                  <a:srgbClr val="FFFFFF"/>
                </a:highlight>
                <a:latin typeface="Consolas" panose="020B0609020204030204" pitchFamily="49" charset="0"/>
              </a:rPr>
              <a:t>(</a:t>
            </a:r>
            <a:r>
              <a:rPr lang="en-US" sz="2800" b="0">
                <a:solidFill>
                  <a:srgbClr val="A31515"/>
                </a:solidFill>
                <a:effectLst/>
                <a:highlight>
                  <a:srgbClr val="FFFFFF"/>
                </a:highlight>
                <a:latin typeface="Consolas" panose="020B0609020204030204" pitchFamily="49" charset="0"/>
              </a:rPr>
              <a:t>"editAge"</a:t>
            </a:r>
            <a:r>
              <a:rPr lang="en-US" sz="2800" b="0">
                <a:solidFill>
                  <a:srgbClr val="000000"/>
                </a:solidFill>
                <a:effectLst/>
                <a:highlight>
                  <a:srgbClr val="FFFFFF"/>
                </a:highlight>
                <a:latin typeface="Consolas" panose="020B0609020204030204" pitchFamily="49" charset="0"/>
              </a:rPr>
              <a:t>).</a:t>
            </a:r>
            <a:r>
              <a:rPr lang="en-US" sz="2800" b="0">
                <a:solidFill>
                  <a:srgbClr val="001080"/>
                </a:solidFill>
                <a:effectLst/>
                <a:highlight>
                  <a:srgbClr val="FFFFFF"/>
                </a:highlight>
                <a:latin typeface="Consolas" panose="020B0609020204030204" pitchFamily="49" charset="0"/>
              </a:rPr>
              <a:t>value</a:t>
            </a:r>
            <a:r>
              <a:rPr lang="en-US" sz="2800" b="0">
                <a:solidFill>
                  <a:srgbClr val="000000"/>
                </a:solidFill>
                <a:effectLst/>
                <a:highlight>
                  <a:srgbClr val="FFFFFF"/>
                </a:highlight>
                <a:latin typeface="Consolas" panose="020B0609020204030204" pitchFamily="49" charset="0"/>
              </a:rPr>
              <a:t> =</a:t>
            </a:r>
            <a:r>
              <a:rPr lang="en-US" sz="2800" b="0">
                <a:solidFill>
                  <a:srgbClr val="001080"/>
                </a:solidFill>
                <a:effectLst/>
                <a:highlight>
                  <a:srgbClr val="FFFFFF"/>
                </a:highlight>
                <a:latin typeface="Consolas" panose="020B0609020204030204" pitchFamily="49" charset="0"/>
              </a:rPr>
              <a:t> student</a:t>
            </a:r>
            <a:r>
              <a:rPr lang="en-US" sz="2800" b="0">
                <a:solidFill>
                  <a:srgbClr val="000000"/>
                </a:solidFill>
                <a:effectLst/>
                <a:highlight>
                  <a:srgbClr val="FFFFFF"/>
                </a:highlight>
                <a:latin typeface="Consolas" panose="020B0609020204030204" pitchFamily="49" charset="0"/>
              </a:rPr>
              <a:t>.</a:t>
            </a:r>
            <a:r>
              <a:rPr lang="en-US" sz="2800" b="0">
                <a:solidFill>
                  <a:srgbClr val="001080"/>
                </a:solidFill>
                <a:effectLst/>
                <a:highlight>
                  <a:srgbClr val="FFFFFF"/>
                </a:highlight>
                <a:latin typeface="Consolas" panose="020B0609020204030204" pitchFamily="49" charset="0"/>
              </a:rPr>
              <a:t>age</a:t>
            </a:r>
            <a:r>
              <a:rPr lang="en-US" sz="2800" b="0">
                <a:solidFill>
                  <a:srgbClr val="000000"/>
                </a:solidFill>
                <a:effectLst/>
                <a:highlight>
                  <a:srgbClr val="FFFFFF"/>
                </a:highlight>
                <a:latin typeface="Consolas" panose="020B0609020204030204" pitchFamily="49" charset="0"/>
              </a:rPr>
              <a:t>;</a:t>
            </a:r>
            <a:endParaRPr lang="en-US" sz="2800" b="0">
              <a:solidFill>
                <a:srgbClr val="3B3B3B"/>
              </a:solidFill>
              <a:effectLst/>
              <a:highlight>
                <a:srgbClr val="FFFFFF"/>
              </a:highlight>
              <a:latin typeface="Consolas" panose="020B0609020204030204" pitchFamily="49" charset="0"/>
            </a:endParaRPr>
          </a:p>
          <a:p>
            <a:r>
              <a:rPr lang="en-US" sz="2800" b="0">
                <a:solidFill>
                  <a:srgbClr val="001080"/>
                </a:solidFill>
                <a:effectLst/>
                <a:highlight>
                  <a:srgbClr val="FFFFFF"/>
                </a:highlight>
                <a:latin typeface="Consolas" panose="020B0609020204030204" pitchFamily="49" charset="0"/>
              </a:rPr>
              <a:t>        editModal</a:t>
            </a:r>
            <a:r>
              <a:rPr lang="en-US" sz="2800" b="0">
                <a:solidFill>
                  <a:srgbClr val="000000"/>
                </a:solidFill>
                <a:effectLst/>
                <a:highlight>
                  <a:srgbClr val="FFFFFF"/>
                </a:highlight>
                <a:latin typeface="Consolas" panose="020B0609020204030204" pitchFamily="49" charset="0"/>
              </a:rPr>
              <a:t>.</a:t>
            </a:r>
            <a:r>
              <a:rPr lang="en-US" sz="2800" b="0">
                <a:solidFill>
                  <a:srgbClr val="795E26"/>
                </a:solidFill>
                <a:effectLst/>
                <a:highlight>
                  <a:srgbClr val="FFFFFF"/>
                </a:highlight>
                <a:latin typeface="Consolas" panose="020B0609020204030204" pitchFamily="49" charset="0"/>
              </a:rPr>
              <a:t>show</a:t>
            </a:r>
            <a:r>
              <a:rPr lang="en-US" sz="2800" b="0">
                <a:solidFill>
                  <a:srgbClr val="000000"/>
                </a:solidFill>
                <a:effectLst/>
                <a:highlight>
                  <a:srgbClr val="FFFFFF"/>
                </a:highlight>
                <a:latin typeface="Consolas" panose="020B0609020204030204" pitchFamily="49" charset="0"/>
              </a:rPr>
              <a:t>();</a:t>
            </a:r>
            <a:endParaRPr lang="en-US" sz="2800" b="0">
              <a:solidFill>
                <a:srgbClr val="3B3B3B"/>
              </a:solidFill>
              <a:effectLst/>
              <a:highlight>
                <a:srgbClr val="FFFFFF"/>
              </a:highlight>
              <a:latin typeface="Consolas" panose="020B0609020204030204" pitchFamily="49" charset="0"/>
            </a:endParaRPr>
          </a:p>
          <a:p>
            <a:r>
              <a:rPr lang="en-US" sz="2800" b="0">
                <a:solidFill>
                  <a:srgbClr val="000000"/>
                </a:solidFill>
                <a:effectLst/>
                <a:highlight>
                  <a:srgbClr val="FFFFFF"/>
                </a:highlight>
                <a:latin typeface="Consolas" panose="020B0609020204030204" pitchFamily="49" charset="0"/>
              </a:rPr>
              <a:t>      }</a:t>
            </a:r>
            <a:endParaRPr lang="en-US" sz="2800" b="0">
              <a:solidFill>
                <a:srgbClr val="3B3B3B"/>
              </a:solidFill>
              <a:effectLst/>
              <a:highlight>
                <a:srgbClr val="FFFFFF"/>
              </a:highlight>
              <a:latin typeface="Consolas" panose="020B0609020204030204" pitchFamily="49" charset="0"/>
            </a:endParaRPr>
          </a:p>
          <a:p>
            <a:r>
              <a:rPr lang="en-US" sz="2800" b="0">
                <a:solidFill>
                  <a:srgbClr val="000000"/>
                </a:solidFill>
                <a:effectLst/>
                <a:highlight>
                  <a:srgbClr val="FFFFFF"/>
                </a:highlight>
                <a:latin typeface="Consolas" panose="020B0609020204030204" pitchFamily="49" charset="0"/>
              </a:rPr>
              <a:t>    }</a:t>
            </a:r>
            <a:endParaRPr lang="en-US" sz="2800" b="0">
              <a:solidFill>
                <a:srgbClr val="3B3B3B"/>
              </a:solidFill>
              <a:effectLst/>
              <a:highlight>
                <a:srgbClr val="FFFFFF"/>
              </a:highlight>
              <a:latin typeface="Consolas" panose="020B0609020204030204" pitchFamily="49" charset="0"/>
            </a:endParaRPr>
          </a:p>
        </p:txBody>
      </p:sp>
      <p:sp>
        <p:nvSpPr>
          <p:cNvPr id="12" name="TextBox 11">
            <a:extLst>
              <a:ext uri="{FF2B5EF4-FFF2-40B4-BE49-F238E27FC236}">
                <a16:creationId xmlns:a16="http://schemas.microsoft.com/office/drawing/2014/main" id="{22409DD5-046B-A5AE-45B9-8C30710CB2AD}"/>
              </a:ext>
            </a:extLst>
          </p:cNvPr>
          <p:cNvSpPr txBox="1"/>
          <p:nvPr/>
        </p:nvSpPr>
        <p:spPr>
          <a:xfrm>
            <a:off x="1055128" y="7854551"/>
            <a:ext cx="11605055" cy="3539430"/>
          </a:xfrm>
          <a:prstGeom prst="rect">
            <a:avLst/>
          </a:prstGeom>
          <a:noFill/>
        </p:spPr>
        <p:txBody>
          <a:bodyPr wrap="square">
            <a:spAutoFit/>
          </a:bodyPr>
          <a:lstStyle/>
          <a:p>
            <a:r>
              <a:rPr lang="en-US" sz="2800" b="0">
                <a:solidFill>
                  <a:srgbClr val="000000"/>
                </a:solidFill>
                <a:effectLst/>
                <a:highlight>
                  <a:srgbClr val="FFFFFF"/>
                </a:highlight>
                <a:latin typeface="Consolas" panose="020B0609020204030204" pitchFamily="49" charset="0"/>
              </a:rPr>
              <a:t>    </a:t>
            </a:r>
            <a:r>
              <a:rPr lang="en-US" sz="2800" b="0">
                <a:solidFill>
                  <a:srgbClr val="0000FF"/>
                </a:solidFill>
                <a:effectLst/>
                <a:highlight>
                  <a:srgbClr val="FFFFFF"/>
                </a:highlight>
                <a:latin typeface="Consolas" panose="020B0609020204030204" pitchFamily="49" charset="0"/>
              </a:rPr>
              <a:t>function</a:t>
            </a:r>
            <a:r>
              <a:rPr lang="en-US" sz="2800" b="0">
                <a:solidFill>
                  <a:srgbClr val="000000"/>
                </a:solidFill>
                <a:effectLst/>
                <a:highlight>
                  <a:srgbClr val="FFFFFF"/>
                </a:highlight>
                <a:latin typeface="Consolas" panose="020B0609020204030204" pitchFamily="49" charset="0"/>
              </a:rPr>
              <a:t> </a:t>
            </a:r>
            <a:r>
              <a:rPr lang="en-US" sz="2800" b="0">
                <a:solidFill>
                  <a:srgbClr val="795E26"/>
                </a:solidFill>
                <a:effectLst/>
                <a:highlight>
                  <a:srgbClr val="FFFFFF"/>
                </a:highlight>
                <a:latin typeface="Consolas" panose="020B0609020204030204" pitchFamily="49" charset="0"/>
              </a:rPr>
              <a:t>saveStudentChanges</a:t>
            </a:r>
            <a:r>
              <a:rPr lang="en-US" sz="2800" b="0">
                <a:solidFill>
                  <a:srgbClr val="000000"/>
                </a:solidFill>
                <a:effectLst/>
                <a:highlight>
                  <a:srgbClr val="FFFFFF"/>
                </a:highlight>
                <a:latin typeface="Consolas" panose="020B0609020204030204" pitchFamily="49" charset="0"/>
              </a:rPr>
              <a:t>() {</a:t>
            </a:r>
            <a:endParaRPr lang="en-US" sz="2800" b="0">
              <a:solidFill>
                <a:srgbClr val="3B3B3B"/>
              </a:solidFill>
              <a:effectLst/>
              <a:highlight>
                <a:srgbClr val="FFFFFF"/>
              </a:highlight>
              <a:latin typeface="Consolas" panose="020B0609020204030204" pitchFamily="49" charset="0"/>
            </a:endParaRPr>
          </a:p>
          <a:p>
            <a:r>
              <a:rPr lang="en-US" sz="2800" b="0">
                <a:solidFill>
                  <a:srgbClr val="000000"/>
                </a:solidFill>
                <a:effectLst/>
                <a:highlight>
                  <a:srgbClr val="FFFFFF"/>
                </a:highlight>
                <a:latin typeface="Consolas" panose="020B0609020204030204" pitchFamily="49" charset="0"/>
              </a:rPr>
              <a:t>      </a:t>
            </a:r>
            <a:r>
              <a:rPr lang="en-US" sz="2800" b="0">
                <a:solidFill>
                  <a:srgbClr val="0000FF"/>
                </a:solidFill>
                <a:effectLst/>
                <a:highlight>
                  <a:srgbClr val="FFFFFF"/>
                </a:highlight>
                <a:latin typeface="Consolas" panose="020B0609020204030204" pitchFamily="49" charset="0"/>
              </a:rPr>
              <a:t>var</a:t>
            </a:r>
            <a:r>
              <a:rPr lang="en-US" sz="2800" b="0">
                <a:solidFill>
                  <a:srgbClr val="000000"/>
                </a:solidFill>
                <a:effectLst/>
                <a:highlight>
                  <a:srgbClr val="FFFFFF"/>
                </a:highlight>
                <a:latin typeface="Consolas" panose="020B0609020204030204" pitchFamily="49" charset="0"/>
              </a:rPr>
              <a:t> </a:t>
            </a:r>
            <a:r>
              <a:rPr lang="en-US" sz="2800" b="0">
                <a:solidFill>
                  <a:srgbClr val="001080"/>
                </a:solidFill>
                <a:effectLst/>
                <a:highlight>
                  <a:srgbClr val="FFFFFF"/>
                </a:highlight>
                <a:latin typeface="Consolas" panose="020B0609020204030204" pitchFamily="49" charset="0"/>
              </a:rPr>
              <a:t>id</a:t>
            </a:r>
            <a:r>
              <a:rPr lang="en-US" sz="2800" b="0">
                <a:solidFill>
                  <a:srgbClr val="000000"/>
                </a:solidFill>
                <a:effectLst/>
                <a:highlight>
                  <a:srgbClr val="FFFFFF"/>
                </a:highlight>
                <a:latin typeface="Consolas" panose="020B0609020204030204" pitchFamily="49" charset="0"/>
              </a:rPr>
              <a:t> = </a:t>
            </a:r>
            <a:r>
              <a:rPr lang="en-US" sz="2800" b="0">
                <a:solidFill>
                  <a:srgbClr val="001080"/>
                </a:solidFill>
                <a:effectLst/>
                <a:highlight>
                  <a:srgbClr val="FFFFFF"/>
                </a:highlight>
                <a:latin typeface="Consolas" panose="020B0609020204030204" pitchFamily="49" charset="0"/>
              </a:rPr>
              <a:t>document</a:t>
            </a:r>
            <a:r>
              <a:rPr lang="en-US" sz="2800" b="0">
                <a:solidFill>
                  <a:srgbClr val="000000"/>
                </a:solidFill>
                <a:effectLst/>
                <a:highlight>
                  <a:srgbClr val="FFFFFF"/>
                </a:highlight>
                <a:latin typeface="Consolas" panose="020B0609020204030204" pitchFamily="49" charset="0"/>
              </a:rPr>
              <a:t>.</a:t>
            </a:r>
            <a:r>
              <a:rPr lang="en-US" sz="2800" b="0">
                <a:solidFill>
                  <a:srgbClr val="795E26"/>
                </a:solidFill>
                <a:effectLst/>
                <a:highlight>
                  <a:srgbClr val="FFFFFF"/>
                </a:highlight>
                <a:latin typeface="Consolas" panose="020B0609020204030204" pitchFamily="49" charset="0"/>
              </a:rPr>
              <a:t>getElementById</a:t>
            </a:r>
            <a:r>
              <a:rPr lang="en-US" sz="2800" b="0">
                <a:solidFill>
                  <a:srgbClr val="000000"/>
                </a:solidFill>
                <a:effectLst/>
                <a:highlight>
                  <a:srgbClr val="FFFFFF"/>
                </a:highlight>
                <a:latin typeface="Consolas" panose="020B0609020204030204" pitchFamily="49" charset="0"/>
              </a:rPr>
              <a:t>(</a:t>
            </a:r>
            <a:r>
              <a:rPr lang="en-US" sz="2800" b="0">
                <a:solidFill>
                  <a:srgbClr val="A31515"/>
                </a:solidFill>
                <a:effectLst/>
                <a:highlight>
                  <a:srgbClr val="FFFFFF"/>
                </a:highlight>
                <a:latin typeface="Consolas" panose="020B0609020204030204" pitchFamily="49" charset="0"/>
              </a:rPr>
              <a:t>"editId"</a:t>
            </a:r>
            <a:r>
              <a:rPr lang="en-US" sz="2800" b="0">
                <a:solidFill>
                  <a:srgbClr val="000000"/>
                </a:solidFill>
                <a:effectLst/>
                <a:highlight>
                  <a:srgbClr val="FFFFFF"/>
                </a:highlight>
                <a:latin typeface="Consolas" panose="020B0609020204030204" pitchFamily="49" charset="0"/>
              </a:rPr>
              <a:t>).</a:t>
            </a:r>
            <a:r>
              <a:rPr lang="en-US" sz="2800" b="0">
                <a:solidFill>
                  <a:srgbClr val="001080"/>
                </a:solidFill>
                <a:effectLst/>
                <a:highlight>
                  <a:srgbClr val="FFFFFF"/>
                </a:highlight>
                <a:latin typeface="Consolas" panose="020B0609020204030204" pitchFamily="49" charset="0"/>
              </a:rPr>
              <a:t>value</a:t>
            </a:r>
            <a:r>
              <a:rPr lang="en-US" sz="2800" b="0">
                <a:solidFill>
                  <a:srgbClr val="000000"/>
                </a:solidFill>
                <a:effectLst/>
                <a:highlight>
                  <a:srgbClr val="FFFFFF"/>
                </a:highlight>
                <a:latin typeface="Consolas" panose="020B0609020204030204" pitchFamily="49" charset="0"/>
              </a:rPr>
              <a:t>;</a:t>
            </a:r>
            <a:endParaRPr lang="en-US" sz="2800" b="0">
              <a:solidFill>
                <a:srgbClr val="3B3B3B"/>
              </a:solidFill>
              <a:effectLst/>
              <a:highlight>
                <a:srgbClr val="FFFFFF"/>
              </a:highlight>
              <a:latin typeface="Consolas" panose="020B0609020204030204" pitchFamily="49" charset="0"/>
            </a:endParaRPr>
          </a:p>
          <a:p>
            <a:r>
              <a:rPr lang="en-US" sz="2800" b="0">
                <a:solidFill>
                  <a:srgbClr val="000000"/>
                </a:solidFill>
                <a:effectLst/>
                <a:highlight>
                  <a:srgbClr val="FFFFFF"/>
                </a:highlight>
                <a:latin typeface="Consolas" panose="020B0609020204030204" pitchFamily="49" charset="0"/>
              </a:rPr>
              <a:t>      </a:t>
            </a:r>
            <a:r>
              <a:rPr lang="en-US" sz="2800" b="0">
                <a:solidFill>
                  <a:srgbClr val="0000FF"/>
                </a:solidFill>
                <a:effectLst/>
                <a:highlight>
                  <a:srgbClr val="FFFFFF"/>
                </a:highlight>
                <a:latin typeface="Consolas" panose="020B0609020204030204" pitchFamily="49" charset="0"/>
              </a:rPr>
              <a:t>var</a:t>
            </a:r>
            <a:r>
              <a:rPr lang="en-US" sz="2800" b="0">
                <a:solidFill>
                  <a:srgbClr val="000000"/>
                </a:solidFill>
                <a:effectLst/>
                <a:highlight>
                  <a:srgbClr val="FFFFFF"/>
                </a:highlight>
                <a:latin typeface="Consolas" panose="020B0609020204030204" pitchFamily="49" charset="0"/>
              </a:rPr>
              <a:t> </a:t>
            </a:r>
            <a:r>
              <a:rPr lang="en-US" sz="2800" b="0">
                <a:solidFill>
                  <a:srgbClr val="001080"/>
                </a:solidFill>
                <a:effectLst/>
                <a:highlight>
                  <a:srgbClr val="FFFFFF"/>
                </a:highlight>
                <a:latin typeface="Consolas" panose="020B0609020204030204" pitchFamily="49" charset="0"/>
              </a:rPr>
              <a:t>sv</a:t>
            </a:r>
            <a:r>
              <a:rPr lang="en-US" sz="2800" b="0">
                <a:solidFill>
                  <a:srgbClr val="000000"/>
                </a:solidFill>
                <a:effectLst/>
                <a:highlight>
                  <a:srgbClr val="FFFFFF"/>
                </a:highlight>
                <a:latin typeface="Consolas" panose="020B0609020204030204" pitchFamily="49" charset="0"/>
              </a:rPr>
              <a:t> =</a:t>
            </a:r>
            <a:r>
              <a:rPr lang="en-US" sz="2800" b="0">
                <a:solidFill>
                  <a:srgbClr val="001080"/>
                </a:solidFill>
                <a:effectLst/>
                <a:highlight>
                  <a:srgbClr val="FFFFFF"/>
                </a:highlight>
                <a:latin typeface="Consolas" panose="020B0609020204030204" pitchFamily="49" charset="0"/>
              </a:rPr>
              <a:t> students</a:t>
            </a:r>
            <a:r>
              <a:rPr lang="en-US" sz="2800" b="0">
                <a:solidFill>
                  <a:srgbClr val="000000"/>
                </a:solidFill>
                <a:effectLst/>
                <a:highlight>
                  <a:srgbClr val="FFFFFF"/>
                </a:highlight>
                <a:latin typeface="Consolas" panose="020B0609020204030204" pitchFamily="49" charset="0"/>
              </a:rPr>
              <a:t>.</a:t>
            </a:r>
            <a:r>
              <a:rPr lang="en-US" sz="2800" b="0">
                <a:solidFill>
                  <a:srgbClr val="795E26"/>
                </a:solidFill>
                <a:effectLst/>
                <a:highlight>
                  <a:srgbClr val="FFFFFF"/>
                </a:highlight>
                <a:latin typeface="Consolas" panose="020B0609020204030204" pitchFamily="49" charset="0"/>
              </a:rPr>
              <a:t>find</a:t>
            </a:r>
            <a:r>
              <a:rPr lang="en-US" sz="2800" b="0">
                <a:solidFill>
                  <a:srgbClr val="000000"/>
                </a:solidFill>
                <a:effectLst/>
                <a:highlight>
                  <a:srgbClr val="FFFFFF"/>
                </a:highlight>
                <a:latin typeface="Consolas" panose="020B0609020204030204" pitchFamily="49" charset="0"/>
              </a:rPr>
              <a:t>(</a:t>
            </a:r>
            <a:r>
              <a:rPr lang="en-US" sz="2800" b="0">
                <a:solidFill>
                  <a:srgbClr val="001080"/>
                </a:solidFill>
                <a:effectLst/>
                <a:highlight>
                  <a:srgbClr val="FFFFFF"/>
                </a:highlight>
                <a:latin typeface="Consolas" panose="020B0609020204030204" pitchFamily="49" charset="0"/>
              </a:rPr>
              <a:t>s</a:t>
            </a:r>
            <a:r>
              <a:rPr lang="en-US" sz="2800" b="0">
                <a:solidFill>
                  <a:srgbClr val="000000"/>
                </a:solidFill>
                <a:effectLst/>
                <a:highlight>
                  <a:srgbClr val="FFFFFF"/>
                </a:highlight>
                <a:latin typeface="Consolas" panose="020B0609020204030204" pitchFamily="49" charset="0"/>
              </a:rPr>
              <a:t> </a:t>
            </a:r>
            <a:r>
              <a:rPr lang="en-US" sz="2800" b="0">
                <a:solidFill>
                  <a:srgbClr val="0000FF"/>
                </a:solidFill>
                <a:effectLst/>
                <a:highlight>
                  <a:srgbClr val="FFFFFF"/>
                </a:highlight>
                <a:latin typeface="Consolas" panose="020B0609020204030204" pitchFamily="49" charset="0"/>
              </a:rPr>
              <a:t>=&gt;</a:t>
            </a:r>
            <a:r>
              <a:rPr lang="en-US" sz="2800" b="0">
                <a:solidFill>
                  <a:srgbClr val="001080"/>
                </a:solidFill>
                <a:effectLst/>
                <a:highlight>
                  <a:srgbClr val="FFFFFF"/>
                </a:highlight>
                <a:latin typeface="Consolas" panose="020B0609020204030204" pitchFamily="49" charset="0"/>
              </a:rPr>
              <a:t> s</a:t>
            </a:r>
            <a:r>
              <a:rPr lang="en-US" sz="2800" b="0">
                <a:solidFill>
                  <a:srgbClr val="000000"/>
                </a:solidFill>
                <a:effectLst/>
                <a:highlight>
                  <a:srgbClr val="FFFFFF"/>
                </a:highlight>
                <a:latin typeface="Consolas" panose="020B0609020204030204" pitchFamily="49" charset="0"/>
              </a:rPr>
              <a:t>.</a:t>
            </a:r>
            <a:r>
              <a:rPr lang="en-US" sz="2800" b="0">
                <a:solidFill>
                  <a:srgbClr val="001080"/>
                </a:solidFill>
                <a:effectLst/>
                <a:highlight>
                  <a:srgbClr val="FFFFFF"/>
                </a:highlight>
                <a:latin typeface="Consolas" panose="020B0609020204030204" pitchFamily="49" charset="0"/>
              </a:rPr>
              <a:t>id</a:t>
            </a:r>
            <a:r>
              <a:rPr lang="en-US" sz="2800" b="0">
                <a:solidFill>
                  <a:srgbClr val="000000"/>
                </a:solidFill>
                <a:effectLst/>
                <a:highlight>
                  <a:srgbClr val="FFFFFF"/>
                </a:highlight>
                <a:latin typeface="Consolas" panose="020B0609020204030204" pitchFamily="49" charset="0"/>
              </a:rPr>
              <a:t> == </a:t>
            </a:r>
            <a:r>
              <a:rPr lang="en-US" sz="2800" b="0">
                <a:solidFill>
                  <a:srgbClr val="001080"/>
                </a:solidFill>
                <a:effectLst/>
                <a:highlight>
                  <a:srgbClr val="FFFFFF"/>
                </a:highlight>
                <a:latin typeface="Consolas" panose="020B0609020204030204" pitchFamily="49" charset="0"/>
              </a:rPr>
              <a:t>id</a:t>
            </a:r>
            <a:r>
              <a:rPr lang="en-US" sz="2800" b="0">
                <a:solidFill>
                  <a:srgbClr val="000000"/>
                </a:solidFill>
                <a:effectLst/>
                <a:highlight>
                  <a:srgbClr val="FFFFFF"/>
                </a:highlight>
                <a:latin typeface="Consolas" panose="020B0609020204030204" pitchFamily="49" charset="0"/>
              </a:rPr>
              <a:t>);</a:t>
            </a:r>
            <a:endParaRPr lang="en-US" sz="2800" b="0">
              <a:solidFill>
                <a:srgbClr val="3B3B3B"/>
              </a:solidFill>
              <a:effectLst/>
              <a:highlight>
                <a:srgbClr val="FFFFFF"/>
              </a:highlight>
              <a:latin typeface="Consolas" panose="020B0609020204030204" pitchFamily="49" charset="0"/>
            </a:endParaRPr>
          </a:p>
          <a:p>
            <a:r>
              <a:rPr lang="en-US" sz="2800" b="0">
                <a:solidFill>
                  <a:srgbClr val="001080"/>
                </a:solidFill>
                <a:effectLst/>
                <a:highlight>
                  <a:srgbClr val="FFFFFF"/>
                </a:highlight>
                <a:latin typeface="Consolas" panose="020B0609020204030204" pitchFamily="49" charset="0"/>
              </a:rPr>
              <a:t>      sv</a:t>
            </a:r>
            <a:r>
              <a:rPr lang="en-US" sz="2800" b="0">
                <a:solidFill>
                  <a:srgbClr val="000000"/>
                </a:solidFill>
                <a:effectLst/>
                <a:highlight>
                  <a:srgbClr val="FFFFFF"/>
                </a:highlight>
                <a:latin typeface="Consolas" panose="020B0609020204030204" pitchFamily="49" charset="0"/>
              </a:rPr>
              <a:t>.</a:t>
            </a:r>
            <a:r>
              <a:rPr lang="en-US" sz="2800" b="0">
                <a:solidFill>
                  <a:srgbClr val="001080"/>
                </a:solidFill>
                <a:effectLst/>
                <a:highlight>
                  <a:srgbClr val="FFFFFF"/>
                </a:highlight>
                <a:latin typeface="Consolas" panose="020B0609020204030204" pitchFamily="49" charset="0"/>
              </a:rPr>
              <a:t>name</a:t>
            </a:r>
            <a:r>
              <a:rPr lang="en-US" sz="2800" b="0">
                <a:solidFill>
                  <a:srgbClr val="000000"/>
                </a:solidFill>
                <a:effectLst/>
                <a:highlight>
                  <a:srgbClr val="FFFFFF"/>
                </a:highlight>
                <a:latin typeface="Consolas" panose="020B0609020204030204" pitchFamily="49" charset="0"/>
              </a:rPr>
              <a:t> = </a:t>
            </a:r>
            <a:r>
              <a:rPr lang="en-US" sz="2800" b="0">
                <a:solidFill>
                  <a:srgbClr val="001080"/>
                </a:solidFill>
                <a:effectLst/>
                <a:highlight>
                  <a:srgbClr val="FFFFFF"/>
                </a:highlight>
                <a:latin typeface="Consolas" panose="020B0609020204030204" pitchFamily="49" charset="0"/>
              </a:rPr>
              <a:t>document</a:t>
            </a:r>
            <a:r>
              <a:rPr lang="en-US" sz="2800" b="0">
                <a:solidFill>
                  <a:srgbClr val="000000"/>
                </a:solidFill>
                <a:effectLst/>
                <a:highlight>
                  <a:srgbClr val="FFFFFF"/>
                </a:highlight>
                <a:latin typeface="Consolas" panose="020B0609020204030204" pitchFamily="49" charset="0"/>
              </a:rPr>
              <a:t>.</a:t>
            </a:r>
            <a:r>
              <a:rPr lang="en-US" sz="2800" b="0">
                <a:solidFill>
                  <a:srgbClr val="795E26"/>
                </a:solidFill>
                <a:effectLst/>
                <a:highlight>
                  <a:srgbClr val="FFFFFF"/>
                </a:highlight>
                <a:latin typeface="Consolas" panose="020B0609020204030204" pitchFamily="49" charset="0"/>
              </a:rPr>
              <a:t>getElementById</a:t>
            </a:r>
            <a:r>
              <a:rPr lang="en-US" sz="2800" b="0">
                <a:solidFill>
                  <a:srgbClr val="000000"/>
                </a:solidFill>
                <a:effectLst/>
                <a:highlight>
                  <a:srgbClr val="FFFFFF"/>
                </a:highlight>
                <a:latin typeface="Consolas" panose="020B0609020204030204" pitchFamily="49" charset="0"/>
              </a:rPr>
              <a:t>(</a:t>
            </a:r>
            <a:r>
              <a:rPr lang="en-US" sz="2800" b="0">
                <a:solidFill>
                  <a:srgbClr val="A31515"/>
                </a:solidFill>
                <a:effectLst/>
                <a:highlight>
                  <a:srgbClr val="FFFFFF"/>
                </a:highlight>
                <a:latin typeface="Consolas" panose="020B0609020204030204" pitchFamily="49" charset="0"/>
              </a:rPr>
              <a:t>"editName"</a:t>
            </a:r>
            <a:r>
              <a:rPr lang="en-US" sz="2800" b="0">
                <a:solidFill>
                  <a:srgbClr val="000000"/>
                </a:solidFill>
                <a:effectLst/>
                <a:highlight>
                  <a:srgbClr val="FFFFFF"/>
                </a:highlight>
                <a:latin typeface="Consolas" panose="020B0609020204030204" pitchFamily="49" charset="0"/>
              </a:rPr>
              <a:t>).</a:t>
            </a:r>
            <a:r>
              <a:rPr lang="en-US" sz="2800" b="0">
                <a:solidFill>
                  <a:srgbClr val="001080"/>
                </a:solidFill>
                <a:effectLst/>
                <a:highlight>
                  <a:srgbClr val="FFFFFF"/>
                </a:highlight>
                <a:latin typeface="Consolas" panose="020B0609020204030204" pitchFamily="49" charset="0"/>
              </a:rPr>
              <a:t>value</a:t>
            </a:r>
            <a:r>
              <a:rPr lang="en-US" sz="2800" b="0">
                <a:solidFill>
                  <a:srgbClr val="000000"/>
                </a:solidFill>
                <a:effectLst/>
                <a:highlight>
                  <a:srgbClr val="FFFFFF"/>
                </a:highlight>
                <a:latin typeface="Consolas" panose="020B0609020204030204" pitchFamily="49" charset="0"/>
              </a:rPr>
              <a:t>;</a:t>
            </a:r>
            <a:endParaRPr lang="en-US" sz="2800" b="0">
              <a:solidFill>
                <a:srgbClr val="3B3B3B"/>
              </a:solidFill>
              <a:effectLst/>
              <a:highlight>
                <a:srgbClr val="FFFFFF"/>
              </a:highlight>
              <a:latin typeface="Consolas" panose="020B0609020204030204" pitchFamily="49" charset="0"/>
            </a:endParaRPr>
          </a:p>
          <a:p>
            <a:r>
              <a:rPr lang="en-US" sz="2800" b="0">
                <a:solidFill>
                  <a:srgbClr val="001080"/>
                </a:solidFill>
                <a:effectLst/>
                <a:highlight>
                  <a:srgbClr val="FFFFFF"/>
                </a:highlight>
                <a:latin typeface="Consolas" panose="020B0609020204030204" pitchFamily="49" charset="0"/>
              </a:rPr>
              <a:t>      sv</a:t>
            </a:r>
            <a:r>
              <a:rPr lang="en-US" sz="2800" b="0">
                <a:solidFill>
                  <a:srgbClr val="000000"/>
                </a:solidFill>
                <a:effectLst/>
                <a:highlight>
                  <a:srgbClr val="FFFFFF"/>
                </a:highlight>
                <a:latin typeface="Consolas" panose="020B0609020204030204" pitchFamily="49" charset="0"/>
              </a:rPr>
              <a:t>.</a:t>
            </a:r>
            <a:r>
              <a:rPr lang="en-US" sz="2800" b="0">
                <a:solidFill>
                  <a:srgbClr val="001080"/>
                </a:solidFill>
                <a:effectLst/>
                <a:highlight>
                  <a:srgbClr val="FFFFFF"/>
                </a:highlight>
                <a:latin typeface="Consolas" panose="020B0609020204030204" pitchFamily="49" charset="0"/>
              </a:rPr>
              <a:t>age</a:t>
            </a:r>
            <a:r>
              <a:rPr lang="en-US" sz="2800" b="0">
                <a:solidFill>
                  <a:srgbClr val="000000"/>
                </a:solidFill>
                <a:effectLst/>
                <a:highlight>
                  <a:srgbClr val="FFFFFF"/>
                </a:highlight>
                <a:latin typeface="Consolas" panose="020B0609020204030204" pitchFamily="49" charset="0"/>
              </a:rPr>
              <a:t> = </a:t>
            </a:r>
            <a:r>
              <a:rPr lang="en-US" sz="2800" b="0">
                <a:solidFill>
                  <a:srgbClr val="001080"/>
                </a:solidFill>
                <a:effectLst/>
                <a:highlight>
                  <a:srgbClr val="FFFFFF"/>
                </a:highlight>
                <a:latin typeface="Consolas" panose="020B0609020204030204" pitchFamily="49" charset="0"/>
              </a:rPr>
              <a:t>document</a:t>
            </a:r>
            <a:r>
              <a:rPr lang="en-US" sz="2800" b="0">
                <a:solidFill>
                  <a:srgbClr val="000000"/>
                </a:solidFill>
                <a:effectLst/>
                <a:highlight>
                  <a:srgbClr val="FFFFFF"/>
                </a:highlight>
                <a:latin typeface="Consolas" panose="020B0609020204030204" pitchFamily="49" charset="0"/>
              </a:rPr>
              <a:t>.</a:t>
            </a:r>
            <a:r>
              <a:rPr lang="en-US" sz="2800" b="0">
                <a:solidFill>
                  <a:srgbClr val="795E26"/>
                </a:solidFill>
                <a:effectLst/>
                <a:highlight>
                  <a:srgbClr val="FFFFFF"/>
                </a:highlight>
                <a:latin typeface="Consolas" panose="020B0609020204030204" pitchFamily="49" charset="0"/>
              </a:rPr>
              <a:t>getElementById</a:t>
            </a:r>
            <a:r>
              <a:rPr lang="en-US" sz="2800" b="0">
                <a:solidFill>
                  <a:srgbClr val="000000"/>
                </a:solidFill>
                <a:effectLst/>
                <a:highlight>
                  <a:srgbClr val="FFFFFF"/>
                </a:highlight>
                <a:latin typeface="Consolas" panose="020B0609020204030204" pitchFamily="49" charset="0"/>
              </a:rPr>
              <a:t>(</a:t>
            </a:r>
            <a:r>
              <a:rPr lang="en-US" sz="2800" b="0">
                <a:solidFill>
                  <a:srgbClr val="A31515"/>
                </a:solidFill>
                <a:effectLst/>
                <a:highlight>
                  <a:srgbClr val="FFFFFF"/>
                </a:highlight>
                <a:latin typeface="Consolas" panose="020B0609020204030204" pitchFamily="49" charset="0"/>
              </a:rPr>
              <a:t>"editAge"</a:t>
            </a:r>
            <a:r>
              <a:rPr lang="en-US" sz="2800" b="0">
                <a:solidFill>
                  <a:srgbClr val="000000"/>
                </a:solidFill>
                <a:effectLst/>
                <a:highlight>
                  <a:srgbClr val="FFFFFF"/>
                </a:highlight>
                <a:latin typeface="Consolas" panose="020B0609020204030204" pitchFamily="49" charset="0"/>
              </a:rPr>
              <a:t>).</a:t>
            </a:r>
            <a:r>
              <a:rPr lang="en-US" sz="2800" b="0">
                <a:solidFill>
                  <a:srgbClr val="001080"/>
                </a:solidFill>
                <a:effectLst/>
                <a:highlight>
                  <a:srgbClr val="FFFFFF"/>
                </a:highlight>
                <a:latin typeface="Consolas" panose="020B0609020204030204" pitchFamily="49" charset="0"/>
              </a:rPr>
              <a:t>value</a:t>
            </a:r>
            <a:r>
              <a:rPr lang="en-US" sz="2800" b="0">
                <a:solidFill>
                  <a:srgbClr val="000000"/>
                </a:solidFill>
                <a:effectLst/>
                <a:highlight>
                  <a:srgbClr val="FFFFFF"/>
                </a:highlight>
                <a:latin typeface="Consolas" panose="020B0609020204030204" pitchFamily="49" charset="0"/>
              </a:rPr>
              <a:t>;</a:t>
            </a:r>
            <a:endParaRPr lang="en-US" sz="2800" b="0">
              <a:solidFill>
                <a:srgbClr val="3B3B3B"/>
              </a:solidFill>
              <a:effectLst/>
              <a:highlight>
                <a:srgbClr val="FFFFFF"/>
              </a:highlight>
              <a:latin typeface="Consolas" panose="020B0609020204030204" pitchFamily="49" charset="0"/>
            </a:endParaRPr>
          </a:p>
          <a:p>
            <a:r>
              <a:rPr lang="en-US" sz="2800" b="0">
                <a:solidFill>
                  <a:srgbClr val="000000"/>
                </a:solidFill>
                <a:effectLst/>
                <a:highlight>
                  <a:srgbClr val="FFFFFF"/>
                </a:highlight>
                <a:latin typeface="Consolas" panose="020B0609020204030204" pitchFamily="49" charset="0"/>
              </a:rPr>
              <a:t>      </a:t>
            </a:r>
            <a:r>
              <a:rPr lang="en-US" sz="2800" b="0">
                <a:solidFill>
                  <a:srgbClr val="795E26"/>
                </a:solidFill>
                <a:effectLst/>
                <a:highlight>
                  <a:srgbClr val="FFFFFF"/>
                </a:highlight>
                <a:latin typeface="Consolas" panose="020B0609020204030204" pitchFamily="49" charset="0"/>
              </a:rPr>
              <a:t>displayStudent</a:t>
            </a:r>
            <a:r>
              <a:rPr lang="en-US" sz="2800" b="0">
                <a:solidFill>
                  <a:srgbClr val="000000"/>
                </a:solidFill>
                <a:effectLst/>
                <a:highlight>
                  <a:srgbClr val="FFFFFF"/>
                </a:highlight>
                <a:latin typeface="Consolas" panose="020B0609020204030204" pitchFamily="49" charset="0"/>
              </a:rPr>
              <a:t>();</a:t>
            </a:r>
            <a:endParaRPr lang="en-US" sz="2800" b="0">
              <a:solidFill>
                <a:srgbClr val="3B3B3B"/>
              </a:solidFill>
              <a:effectLst/>
              <a:highlight>
                <a:srgbClr val="FFFFFF"/>
              </a:highlight>
              <a:latin typeface="Consolas" panose="020B0609020204030204" pitchFamily="49" charset="0"/>
            </a:endParaRPr>
          </a:p>
          <a:p>
            <a:r>
              <a:rPr lang="en-US" sz="2800" b="0">
                <a:solidFill>
                  <a:srgbClr val="001080"/>
                </a:solidFill>
                <a:effectLst/>
                <a:highlight>
                  <a:srgbClr val="FFFFFF"/>
                </a:highlight>
                <a:latin typeface="Consolas" panose="020B0609020204030204" pitchFamily="49" charset="0"/>
              </a:rPr>
              <a:t>      editModal</a:t>
            </a:r>
            <a:r>
              <a:rPr lang="en-US" sz="2800" b="0">
                <a:solidFill>
                  <a:srgbClr val="000000"/>
                </a:solidFill>
                <a:effectLst/>
                <a:highlight>
                  <a:srgbClr val="FFFFFF"/>
                </a:highlight>
                <a:latin typeface="Consolas" panose="020B0609020204030204" pitchFamily="49" charset="0"/>
              </a:rPr>
              <a:t>.</a:t>
            </a:r>
            <a:r>
              <a:rPr lang="en-US" sz="2800" b="0">
                <a:solidFill>
                  <a:srgbClr val="795E26"/>
                </a:solidFill>
                <a:effectLst/>
                <a:highlight>
                  <a:srgbClr val="FFFFFF"/>
                </a:highlight>
                <a:latin typeface="Consolas" panose="020B0609020204030204" pitchFamily="49" charset="0"/>
              </a:rPr>
              <a:t>hide</a:t>
            </a:r>
            <a:r>
              <a:rPr lang="en-US" sz="2800" b="0">
                <a:solidFill>
                  <a:srgbClr val="000000"/>
                </a:solidFill>
                <a:effectLst/>
                <a:highlight>
                  <a:srgbClr val="FFFFFF"/>
                </a:highlight>
                <a:latin typeface="Consolas" panose="020B0609020204030204" pitchFamily="49" charset="0"/>
              </a:rPr>
              <a:t>()</a:t>
            </a:r>
            <a:endParaRPr lang="en-US" sz="2800" b="0">
              <a:solidFill>
                <a:srgbClr val="3B3B3B"/>
              </a:solidFill>
              <a:effectLst/>
              <a:highlight>
                <a:srgbClr val="FFFFFF"/>
              </a:highlight>
              <a:latin typeface="Consolas" panose="020B0609020204030204" pitchFamily="49" charset="0"/>
            </a:endParaRPr>
          </a:p>
          <a:p>
            <a:r>
              <a:rPr lang="en-US" sz="2800" b="0">
                <a:solidFill>
                  <a:srgbClr val="000000"/>
                </a:solidFill>
                <a:effectLst/>
                <a:highlight>
                  <a:srgbClr val="FFFFFF"/>
                </a:highlight>
                <a:latin typeface="Consolas" panose="020B0609020204030204" pitchFamily="49" charset="0"/>
              </a:rPr>
              <a:t>    }</a:t>
            </a:r>
            <a:endParaRPr lang="en-US" sz="2800" b="0">
              <a:solidFill>
                <a:srgbClr val="3B3B3B"/>
              </a:solidFill>
              <a:effectLst/>
              <a:highlight>
                <a:srgbClr val="FFFFFF"/>
              </a:highlight>
              <a:latin typeface="Consolas" panose="020B0609020204030204" pitchFamily="49" charset="0"/>
            </a:endParaRPr>
          </a:p>
        </p:txBody>
      </p:sp>
      <p:sp>
        <p:nvSpPr>
          <p:cNvPr id="15" name="Right Brace 14">
            <a:extLst>
              <a:ext uri="{FF2B5EF4-FFF2-40B4-BE49-F238E27FC236}">
                <a16:creationId xmlns:a16="http://schemas.microsoft.com/office/drawing/2014/main" id="{CB80C77A-95ED-11DA-92F9-2A6F1AADEB38}"/>
              </a:ext>
            </a:extLst>
          </p:cNvPr>
          <p:cNvSpPr/>
          <p:nvPr/>
        </p:nvSpPr>
        <p:spPr>
          <a:xfrm>
            <a:off x="13987448" y="7854551"/>
            <a:ext cx="519953" cy="3539430"/>
          </a:xfrm>
          <a:prstGeom prst="rightBrace">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5214249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ai Nam [PPT] Template 11.png">
            <a:extLst>
              <a:ext uri="{FF2B5EF4-FFF2-40B4-BE49-F238E27FC236}">
                <a16:creationId xmlns:a16="http://schemas.microsoft.com/office/drawing/2014/main" id="{7CCB174B-997F-8F76-A234-2E374B2BD0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330297"/>
            <a:ext cx="21315364" cy="1010957"/>
          </a:xfrm>
          <a:prstGeom prst="rect">
            <a:avLst/>
          </a:prstGeom>
        </p:spPr>
      </p:pic>
      <p:sp>
        <p:nvSpPr>
          <p:cNvPr id="9" name="TextBox 8">
            <a:extLst>
              <a:ext uri="{FF2B5EF4-FFF2-40B4-BE49-F238E27FC236}">
                <a16:creationId xmlns:a16="http://schemas.microsoft.com/office/drawing/2014/main" id="{4272C70D-D92B-986D-92F9-CFA50A7CC48D}"/>
              </a:ext>
            </a:extLst>
          </p:cNvPr>
          <p:cNvSpPr txBox="1"/>
          <p:nvPr/>
        </p:nvSpPr>
        <p:spPr>
          <a:xfrm>
            <a:off x="16310567" y="12547555"/>
            <a:ext cx="3544663" cy="438582"/>
          </a:xfrm>
          <a:prstGeom prst="rect">
            <a:avLst/>
          </a:prstGeom>
          <a:noFill/>
        </p:spPr>
        <p:txBody>
          <a:bodyPr wrap="square" rtlCol="0">
            <a:spAutoFit/>
          </a:bodyPr>
          <a:lstStyle/>
          <a:p>
            <a:pPr algn="r"/>
            <a:r>
              <a:rPr lang="en-US" sz="2250" dirty="0">
                <a:solidFill>
                  <a:schemeClr val="bg1"/>
                </a:solidFill>
                <a:latin typeface="Arial"/>
                <a:cs typeface="Arial"/>
              </a:rPr>
              <a:t>Slide</a:t>
            </a:r>
            <a:r>
              <a:rPr lang="en-US" sz="2250">
                <a:solidFill>
                  <a:schemeClr val="bg1"/>
                </a:solidFill>
                <a:latin typeface="Arial"/>
                <a:cs typeface="Arial"/>
              </a:rPr>
              <a:t>: số </a:t>
            </a:r>
            <a:fld id="{A994B708-F9EC-450A-AFF6-CEE0C4CD859F}" type="slidenum">
              <a:rPr lang="en-US" sz="2250" smtClean="0">
                <a:solidFill>
                  <a:schemeClr val="bg1"/>
                </a:solidFill>
                <a:latin typeface="Arial"/>
                <a:cs typeface="Arial"/>
              </a:rPr>
              <a:t>13</a:t>
            </a:fld>
            <a:endParaRPr lang="en-US" sz="2250" dirty="0">
              <a:solidFill>
                <a:schemeClr val="bg1"/>
              </a:solidFill>
              <a:latin typeface="Arial"/>
              <a:cs typeface="Arial"/>
            </a:endParaRPr>
          </a:p>
        </p:txBody>
      </p:sp>
      <p:sp>
        <p:nvSpPr>
          <p:cNvPr id="2" name="TextBox 1">
            <a:extLst>
              <a:ext uri="{FF2B5EF4-FFF2-40B4-BE49-F238E27FC236}">
                <a16:creationId xmlns:a16="http://schemas.microsoft.com/office/drawing/2014/main" id="{68859DCE-CF8B-FF75-1860-8E426E6EF3DD}"/>
              </a:ext>
            </a:extLst>
          </p:cNvPr>
          <p:cNvSpPr txBox="1"/>
          <p:nvPr/>
        </p:nvSpPr>
        <p:spPr>
          <a:xfrm>
            <a:off x="5067990" y="380730"/>
            <a:ext cx="11179378" cy="1306255"/>
          </a:xfrm>
          <a:prstGeom prst="rect">
            <a:avLst/>
          </a:prstGeom>
          <a:noFill/>
        </p:spPr>
        <p:txBody>
          <a:bodyPr wrap="square" rtlCol="0">
            <a:spAutoFit/>
          </a:bodyPr>
          <a:lstStyle/>
          <a:p>
            <a:pPr lvl="1" algn="l">
              <a:lnSpc>
                <a:spcPct val="150000"/>
              </a:lnSpc>
              <a:spcBef>
                <a:spcPts val="400"/>
              </a:spcBef>
            </a:pPr>
            <a:r>
              <a:rPr lang="en-US" sz="6000" b="1">
                <a:solidFill>
                  <a:schemeClr val="tx1"/>
                </a:solidFill>
                <a:latin typeface="Arial" panose="020B0604020202020204" pitchFamily="34" charset="0"/>
                <a:cs typeface="Arial" panose="020B0604020202020204" pitchFamily="34" charset="0"/>
              </a:rPr>
              <a:t>CÁC BƯỚC THỰC HIỆN</a:t>
            </a:r>
          </a:p>
        </p:txBody>
      </p:sp>
      <p:sp>
        <p:nvSpPr>
          <p:cNvPr id="6" name="TextBox 5">
            <a:extLst>
              <a:ext uri="{FF2B5EF4-FFF2-40B4-BE49-F238E27FC236}">
                <a16:creationId xmlns:a16="http://schemas.microsoft.com/office/drawing/2014/main" id="{5F419D87-57F9-2C05-A4F7-D2901361BB12}"/>
              </a:ext>
            </a:extLst>
          </p:cNvPr>
          <p:cNvSpPr txBox="1"/>
          <p:nvPr/>
        </p:nvSpPr>
        <p:spPr>
          <a:xfrm>
            <a:off x="1824668" y="1696681"/>
            <a:ext cx="17682532" cy="1063433"/>
          </a:xfrm>
          <a:prstGeom prst="rect">
            <a:avLst/>
          </a:prstGeom>
          <a:noFill/>
        </p:spPr>
        <p:txBody>
          <a:bodyPr wrap="square">
            <a:spAutoFit/>
          </a:bodyPr>
          <a:lstStyle/>
          <a:p>
            <a:pPr marL="685800" indent="-685800" algn="l">
              <a:lnSpc>
                <a:spcPct val="150000"/>
              </a:lnSpc>
              <a:spcBef>
                <a:spcPts val="400"/>
              </a:spcBef>
              <a:buClr>
                <a:srgbClr val="FF0000"/>
              </a:buClr>
              <a:buFont typeface="Wingdings" panose="05000000000000000000" pitchFamily="2" charset="2"/>
              <a:buChar char="§"/>
            </a:pPr>
            <a:r>
              <a:rPr lang="en-US" sz="4800" b="1">
                <a:solidFill>
                  <a:schemeClr val="tx1"/>
                </a:solidFill>
                <a:latin typeface="Arial" panose="020B0604020202020204" pitchFamily="34" charset="0"/>
                <a:cs typeface="Arial" panose="020B0604020202020204" pitchFamily="34" charset="0"/>
              </a:rPr>
              <a:t>Bước 6: </a:t>
            </a:r>
            <a:r>
              <a:rPr lang="en-US" sz="4800">
                <a:solidFill>
                  <a:schemeClr val="tx1"/>
                </a:solidFill>
                <a:latin typeface="Arial" panose="020B0604020202020204" pitchFamily="34" charset="0"/>
                <a:cs typeface="Arial" panose="020B0604020202020204" pitchFamily="34" charset="0"/>
              </a:rPr>
              <a:t>Viết chức năng xoá sinh viên</a:t>
            </a:r>
          </a:p>
        </p:txBody>
      </p:sp>
      <p:sp>
        <p:nvSpPr>
          <p:cNvPr id="5" name="TextBox 4">
            <a:extLst>
              <a:ext uri="{FF2B5EF4-FFF2-40B4-BE49-F238E27FC236}">
                <a16:creationId xmlns:a16="http://schemas.microsoft.com/office/drawing/2014/main" id="{DEF3D6A0-B9F4-CB3A-700F-EEEBAB368F1A}"/>
              </a:ext>
            </a:extLst>
          </p:cNvPr>
          <p:cNvSpPr txBox="1"/>
          <p:nvPr/>
        </p:nvSpPr>
        <p:spPr>
          <a:xfrm>
            <a:off x="1087953" y="5246752"/>
            <a:ext cx="18396066" cy="3508653"/>
          </a:xfrm>
          <a:prstGeom prst="rect">
            <a:avLst/>
          </a:prstGeom>
          <a:noFill/>
        </p:spPr>
        <p:txBody>
          <a:bodyPr wrap="square">
            <a:spAutoFit/>
          </a:bodyPr>
          <a:lstStyle/>
          <a:p>
            <a:r>
              <a:rPr lang="en-US" sz="3600" b="0">
                <a:solidFill>
                  <a:srgbClr val="000000"/>
                </a:solidFill>
                <a:effectLst/>
                <a:highlight>
                  <a:srgbClr val="FFFFFF"/>
                </a:highlight>
                <a:latin typeface="Consolas" panose="020B0609020204030204" pitchFamily="49" charset="0"/>
              </a:rPr>
              <a:t>    </a:t>
            </a:r>
            <a:r>
              <a:rPr lang="en-US" sz="3600" b="0">
                <a:solidFill>
                  <a:srgbClr val="0000FF"/>
                </a:solidFill>
                <a:effectLst/>
                <a:highlight>
                  <a:srgbClr val="FFFFFF"/>
                </a:highlight>
                <a:latin typeface="Consolas" panose="020B0609020204030204" pitchFamily="49" charset="0"/>
              </a:rPr>
              <a:t>function</a:t>
            </a:r>
            <a:r>
              <a:rPr lang="en-US" sz="3600" b="0">
                <a:solidFill>
                  <a:srgbClr val="000000"/>
                </a:solidFill>
                <a:effectLst/>
                <a:highlight>
                  <a:srgbClr val="FFFFFF"/>
                </a:highlight>
                <a:latin typeface="Consolas" panose="020B0609020204030204" pitchFamily="49" charset="0"/>
              </a:rPr>
              <a:t> </a:t>
            </a:r>
            <a:r>
              <a:rPr lang="en-US" sz="3600" b="0">
                <a:solidFill>
                  <a:srgbClr val="795E26"/>
                </a:solidFill>
                <a:effectLst/>
                <a:highlight>
                  <a:srgbClr val="FFFFFF"/>
                </a:highlight>
                <a:latin typeface="Consolas" panose="020B0609020204030204" pitchFamily="49" charset="0"/>
              </a:rPr>
              <a:t>removeStudent</a:t>
            </a:r>
            <a:r>
              <a:rPr lang="en-US" sz="3600" b="0">
                <a:solidFill>
                  <a:srgbClr val="000000"/>
                </a:solidFill>
                <a:effectLst/>
                <a:highlight>
                  <a:srgbClr val="FFFFFF"/>
                </a:highlight>
                <a:latin typeface="Consolas" panose="020B0609020204030204" pitchFamily="49" charset="0"/>
              </a:rPr>
              <a:t>(</a:t>
            </a:r>
            <a:r>
              <a:rPr lang="en-US" sz="3600" b="0">
                <a:solidFill>
                  <a:srgbClr val="001080"/>
                </a:solidFill>
                <a:effectLst/>
                <a:highlight>
                  <a:srgbClr val="FFFFFF"/>
                </a:highlight>
                <a:latin typeface="Consolas" panose="020B0609020204030204" pitchFamily="49" charset="0"/>
              </a:rPr>
              <a:t>id</a:t>
            </a:r>
            <a:r>
              <a:rPr lang="en-US" sz="3600" b="0">
                <a:solidFill>
                  <a:srgbClr val="000000"/>
                </a:solidFill>
                <a:effectLst/>
                <a:highlight>
                  <a:srgbClr val="FFFFFF"/>
                </a:highlight>
                <a:latin typeface="Consolas" panose="020B0609020204030204" pitchFamily="49" charset="0"/>
              </a:rPr>
              <a:t>) {</a:t>
            </a:r>
            <a:endParaRPr lang="en-US" sz="3600" b="0">
              <a:solidFill>
                <a:srgbClr val="3B3B3B"/>
              </a:solidFill>
              <a:effectLst/>
              <a:highlight>
                <a:srgbClr val="FFFFFF"/>
              </a:highlight>
              <a:latin typeface="Consolas" panose="020B0609020204030204" pitchFamily="49" charset="0"/>
            </a:endParaRPr>
          </a:p>
          <a:p>
            <a:r>
              <a:rPr lang="en-US" sz="3600" b="0">
                <a:solidFill>
                  <a:srgbClr val="000000"/>
                </a:solidFill>
                <a:effectLst/>
                <a:highlight>
                  <a:srgbClr val="FFFFFF"/>
                </a:highlight>
                <a:latin typeface="Consolas" panose="020B0609020204030204" pitchFamily="49" charset="0"/>
              </a:rPr>
              <a:t>      </a:t>
            </a:r>
            <a:r>
              <a:rPr lang="en-US" sz="3600" b="0">
                <a:solidFill>
                  <a:srgbClr val="AF00DB"/>
                </a:solidFill>
                <a:effectLst/>
                <a:highlight>
                  <a:srgbClr val="FFFFFF"/>
                </a:highlight>
                <a:latin typeface="Consolas" panose="020B0609020204030204" pitchFamily="49" charset="0"/>
              </a:rPr>
              <a:t>if</a:t>
            </a:r>
            <a:r>
              <a:rPr lang="en-US" sz="3600" b="0">
                <a:solidFill>
                  <a:srgbClr val="000000"/>
                </a:solidFill>
                <a:effectLst/>
                <a:highlight>
                  <a:srgbClr val="FFFFFF"/>
                </a:highlight>
                <a:latin typeface="Consolas" panose="020B0609020204030204" pitchFamily="49" charset="0"/>
              </a:rPr>
              <a:t>(</a:t>
            </a:r>
            <a:r>
              <a:rPr lang="en-US" sz="3600" b="0">
                <a:solidFill>
                  <a:srgbClr val="795E26"/>
                </a:solidFill>
                <a:effectLst/>
                <a:highlight>
                  <a:srgbClr val="FFFFFF"/>
                </a:highlight>
                <a:latin typeface="Consolas" panose="020B0609020204030204" pitchFamily="49" charset="0"/>
              </a:rPr>
              <a:t>confirm</a:t>
            </a:r>
            <a:r>
              <a:rPr lang="en-US" sz="3600" b="0">
                <a:solidFill>
                  <a:srgbClr val="000000"/>
                </a:solidFill>
                <a:effectLst/>
                <a:highlight>
                  <a:srgbClr val="FFFFFF"/>
                </a:highlight>
                <a:latin typeface="Consolas" panose="020B0609020204030204" pitchFamily="49" charset="0"/>
              </a:rPr>
              <a:t>(</a:t>
            </a:r>
            <a:r>
              <a:rPr lang="en-US" sz="3600" b="0">
                <a:solidFill>
                  <a:srgbClr val="A31515"/>
                </a:solidFill>
                <a:effectLst/>
                <a:highlight>
                  <a:srgbClr val="FFFFFF"/>
                </a:highlight>
                <a:latin typeface="Consolas" panose="020B0609020204030204" pitchFamily="49" charset="0"/>
              </a:rPr>
              <a:t>"Bạn có chắc chắn muốn xoá?"</a:t>
            </a:r>
            <a:r>
              <a:rPr lang="en-US" sz="3600" b="0">
                <a:solidFill>
                  <a:srgbClr val="000000"/>
                </a:solidFill>
                <a:effectLst/>
                <a:highlight>
                  <a:srgbClr val="FFFFFF"/>
                </a:highlight>
                <a:latin typeface="Consolas" panose="020B0609020204030204" pitchFamily="49" charset="0"/>
              </a:rPr>
              <a:t>)){</a:t>
            </a:r>
            <a:endParaRPr lang="en-US" sz="3600" b="0">
              <a:solidFill>
                <a:srgbClr val="3B3B3B"/>
              </a:solidFill>
              <a:effectLst/>
              <a:highlight>
                <a:srgbClr val="FFFFFF"/>
              </a:highlight>
              <a:latin typeface="Consolas" panose="020B0609020204030204" pitchFamily="49" charset="0"/>
            </a:endParaRPr>
          </a:p>
          <a:p>
            <a:r>
              <a:rPr lang="en-US" sz="3600" b="0">
                <a:solidFill>
                  <a:srgbClr val="000000"/>
                </a:solidFill>
                <a:effectLst/>
                <a:highlight>
                  <a:srgbClr val="FFFFFF"/>
                </a:highlight>
                <a:latin typeface="Consolas" panose="020B0609020204030204" pitchFamily="49" charset="0"/>
              </a:rPr>
              <a:t>        </a:t>
            </a:r>
            <a:r>
              <a:rPr lang="en-US" sz="3600" b="0">
                <a:solidFill>
                  <a:srgbClr val="001080"/>
                </a:solidFill>
                <a:effectLst/>
                <a:highlight>
                  <a:srgbClr val="FFFFFF"/>
                </a:highlight>
                <a:latin typeface="Consolas" panose="020B0609020204030204" pitchFamily="49" charset="0"/>
              </a:rPr>
              <a:t>students</a:t>
            </a:r>
            <a:r>
              <a:rPr lang="en-US" sz="3600" b="0">
                <a:solidFill>
                  <a:srgbClr val="000000"/>
                </a:solidFill>
                <a:effectLst/>
                <a:highlight>
                  <a:srgbClr val="FFFFFF"/>
                </a:highlight>
                <a:latin typeface="Consolas" panose="020B0609020204030204" pitchFamily="49" charset="0"/>
              </a:rPr>
              <a:t> =</a:t>
            </a:r>
            <a:r>
              <a:rPr lang="en-US" sz="3600" b="0">
                <a:solidFill>
                  <a:srgbClr val="001080"/>
                </a:solidFill>
                <a:effectLst/>
                <a:highlight>
                  <a:srgbClr val="FFFFFF"/>
                </a:highlight>
                <a:latin typeface="Consolas" panose="020B0609020204030204" pitchFamily="49" charset="0"/>
              </a:rPr>
              <a:t> students</a:t>
            </a:r>
            <a:r>
              <a:rPr lang="en-US" sz="3600" b="0">
                <a:solidFill>
                  <a:srgbClr val="000000"/>
                </a:solidFill>
                <a:effectLst/>
                <a:highlight>
                  <a:srgbClr val="FFFFFF"/>
                </a:highlight>
                <a:latin typeface="Consolas" panose="020B0609020204030204" pitchFamily="49" charset="0"/>
              </a:rPr>
              <a:t>.</a:t>
            </a:r>
            <a:r>
              <a:rPr lang="en-US" sz="3600" b="0">
                <a:solidFill>
                  <a:srgbClr val="795E26"/>
                </a:solidFill>
                <a:effectLst/>
                <a:highlight>
                  <a:srgbClr val="FFFFFF"/>
                </a:highlight>
                <a:latin typeface="Consolas" panose="020B0609020204030204" pitchFamily="49" charset="0"/>
              </a:rPr>
              <a:t>filter</a:t>
            </a:r>
            <a:r>
              <a:rPr lang="en-US" sz="3600" b="0">
                <a:solidFill>
                  <a:srgbClr val="000000"/>
                </a:solidFill>
                <a:effectLst/>
                <a:highlight>
                  <a:srgbClr val="FFFFFF"/>
                </a:highlight>
                <a:latin typeface="Consolas" panose="020B0609020204030204" pitchFamily="49" charset="0"/>
              </a:rPr>
              <a:t>(</a:t>
            </a:r>
            <a:r>
              <a:rPr lang="en-US" sz="3600" b="0">
                <a:solidFill>
                  <a:srgbClr val="001080"/>
                </a:solidFill>
                <a:effectLst/>
                <a:highlight>
                  <a:srgbClr val="FFFFFF"/>
                </a:highlight>
                <a:latin typeface="Consolas" panose="020B0609020204030204" pitchFamily="49" charset="0"/>
              </a:rPr>
              <a:t>student</a:t>
            </a:r>
            <a:r>
              <a:rPr lang="en-US" sz="3600" b="0">
                <a:solidFill>
                  <a:srgbClr val="000000"/>
                </a:solidFill>
                <a:effectLst/>
                <a:highlight>
                  <a:srgbClr val="FFFFFF"/>
                </a:highlight>
                <a:latin typeface="Consolas" panose="020B0609020204030204" pitchFamily="49" charset="0"/>
              </a:rPr>
              <a:t> </a:t>
            </a:r>
            <a:r>
              <a:rPr lang="en-US" sz="3600" b="0">
                <a:solidFill>
                  <a:srgbClr val="0000FF"/>
                </a:solidFill>
                <a:effectLst/>
                <a:highlight>
                  <a:srgbClr val="FFFFFF"/>
                </a:highlight>
                <a:latin typeface="Consolas" panose="020B0609020204030204" pitchFamily="49" charset="0"/>
              </a:rPr>
              <a:t>=&gt;</a:t>
            </a:r>
            <a:r>
              <a:rPr lang="en-US" sz="3600" b="0">
                <a:solidFill>
                  <a:srgbClr val="001080"/>
                </a:solidFill>
                <a:effectLst/>
                <a:highlight>
                  <a:srgbClr val="FFFFFF"/>
                </a:highlight>
                <a:latin typeface="Consolas" panose="020B0609020204030204" pitchFamily="49" charset="0"/>
              </a:rPr>
              <a:t> student</a:t>
            </a:r>
            <a:r>
              <a:rPr lang="en-US" sz="3600" b="0">
                <a:solidFill>
                  <a:srgbClr val="000000"/>
                </a:solidFill>
                <a:effectLst/>
                <a:highlight>
                  <a:srgbClr val="FFFFFF"/>
                </a:highlight>
                <a:latin typeface="Consolas" panose="020B0609020204030204" pitchFamily="49" charset="0"/>
              </a:rPr>
              <a:t>.</a:t>
            </a:r>
            <a:r>
              <a:rPr lang="en-US" sz="3600" b="0">
                <a:solidFill>
                  <a:srgbClr val="001080"/>
                </a:solidFill>
                <a:effectLst/>
                <a:highlight>
                  <a:srgbClr val="FFFFFF"/>
                </a:highlight>
                <a:latin typeface="Consolas" panose="020B0609020204030204" pitchFamily="49" charset="0"/>
              </a:rPr>
              <a:t>id</a:t>
            </a:r>
            <a:r>
              <a:rPr lang="en-US" sz="3600" b="0">
                <a:solidFill>
                  <a:srgbClr val="000000"/>
                </a:solidFill>
                <a:effectLst/>
                <a:highlight>
                  <a:srgbClr val="FFFFFF"/>
                </a:highlight>
                <a:latin typeface="Consolas" panose="020B0609020204030204" pitchFamily="49" charset="0"/>
              </a:rPr>
              <a:t> != </a:t>
            </a:r>
            <a:r>
              <a:rPr lang="en-US" sz="3600" b="0">
                <a:solidFill>
                  <a:srgbClr val="001080"/>
                </a:solidFill>
                <a:effectLst/>
                <a:highlight>
                  <a:srgbClr val="FFFFFF"/>
                </a:highlight>
                <a:latin typeface="Consolas" panose="020B0609020204030204" pitchFamily="49" charset="0"/>
              </a:rPr>
              <a:t>id</a:t>
            </a:r>
            <a:r>
              <a:rPr lang="en-US" sz="3600" b="0">
                <a:solidFill>
                  <a:srgbClr val="000000"/>
                </a:solidFill>
                <a:effectLst/>
                <a:highlight>
                  <a:srgbClr val="FFFFFF"/>
                </a:highlight>
                <a:latin typeface="Consolas" panose="020B0609020204030204" pitchFamily="49" charset="0"/>
              </a:rPr>
              <a:t>);</a:t>
            </a:r>
            <a:endParaRPr lang="en-US" sz="3600" b="0">
              <a:solidFill>
                <a:srgbClr val="3B3B3B"/>
              </a:solidFill>
              <a:effectLst/>
              <a:highlight>
                <a:srgbClr val="FFFFFF"/>
              </a:highlight>
              <a:latin typeface="Consolas" panose="020B0609020204030204" pitchFamily="49" charset="0"/>
            </a:endParaRPr>
          </a:p>
          <a:p>
            <a:r>
              <a:rPr lang="en-US" sz="3600" b="0">
                <a:solidFill>
                  <a:srgbClr val="000000"/>
                </a:solidFill>
                <a:effectLst/>
                <a:highlight>
                  <a:srgbClr val="FFFFFF"/>
                </a:highlight>
                <a:latin typeface="Consolas" panose="020B0609020204030204" pitchFamily="49" charset="0"/>
              </a:rPr>
              <a:t>        </a:t>
            </a:r>
            <a:r>
              <a:rPr lang="en-US" sz="3600" b="0">
                <a:solidFill>
                  <a:srgbClr val="795E26"/>
                </a:solidFill>
                <a:effectLst/>
                <a:highlight>
                  <a:srgbClr val="FFFFFF"/>
                </a:highlight>
                <a:latin typeface="Consolas" panose="020B0609020204030204" pitchFamily="49" charset="0"/>
              </a:rPr>
              <a:t>displayStudent</a:t>
            </a:r>
            <a:r>
              <a:rPr lang="en-US" sz="3600" b="0">
                <a:solidFill>
                  <a:srgbClr val="000000"/>
                </a:solidFill>
                <a:effectLst/>
                <a:highlight>
                  <a:srgbClr val="FFFFFF"/>
                </a:highlight>
                <a:latin typeface="Consolas" panose="020B0609020204030204" pitchFamily="49" charset="0"/>
              </a:rPr>
              <a:t>();</a:t>
            </a:r>
            <a:endParaRPr lang="en-US" sz="3600" b="0">
              <a:solidFill>
                <a:srgbClr val="3B3B3B"/>
              </a:solidFill>
              <a:effectLst/>
              <a:highlight>
                <a:srgbClr val="FFFFFF"/>
              </a:highlight>
              <a:latin typeface="Consolas" panose="020B0609020204030204" pitchFamily="49" charset="0"/>
            </a:endParaRPr>
          </a:p>
          <a:p>
            <a:r>
              <a:rPr lang="en-US" sz="3600" b="0">
                <a:solidFill>
                  <a:srgbClr val="000000"/>
                </a:solidFill>
                <a:effectLst/>
                <a:highlight>
                  <a:srgbClr val="FFFFFF"/>
                </a:highlight>
                <a:latin typeface="Consolas" panose="020B0609020204030204" pitchFamily="49" charset="0"/>
              </a:rPr>
              <a:t>      }</a:t>
            </a:r>
            <a:endParaRPr lang="en-US" sz="3600" b="0">
              <a:solidFill>
                <a:srgbClr val="3B3B3B"/>
              </a:solidFill>
              <a:effectLst/>
              <a:highlight>
                <a:srgbClr val="FFFFFF"/>
              </a:highlight>
              <a:latin typeface="Consolas" panose="020B0609020204030204" pitchFamily="49" charset="0"/>
            </a:endParaRPr>
          </a:p>
          <a:p>
            <a:r>
              <a:rPr lang="en-US" sz="3600" b="0">
                <a:solidFill>
                  <a:srgbClr val="000000"/>
                </a:solidFill>
                <a:effectLst/>
                <a:highlight>
                  <a:srgbClr val="FFFFFF"/>
                </a:highlight>
                <a:latin typeface="Consolas" panose="020B0609020204030204" pitchFamily="49" charset="0"/>
              </a:rPr>
              <a:t>    }</a:t>
            </a:r>
            <a:endParaRPr lang="en-US" sz="3600" b="0">
              <a:solidFill>
                <a:srgbClr val="3B3B3B"/>
              </a:solidFill>
              <a:effectLst/>
              <a:highlight>
                <a:srgbClr val="FFFFFF"/>
              </a:highlight>
              <a:latin typeface="Consolas" panose="020B0609020204030204" pitchFamily="49" charset="0"/>
            </a:endParaRPr>
          </a:p>
        </p:txBody>
      </p:sp>
      <p:sp>
        <p:nvSpPr>
          <p:cNvPr id="10" name="TextBox 9">
            <a:extLst>
              <a:ext uri="{FF2B5EF4-FFF2-40B4-BE49-F238E27FC236}">
                <a16:creationId xmlns:a16="http://schemas.microsoft.com/office/drawing/2014/main" id="{9B6EAEF2-DE78-4D04-8126-C67855BE1875}"/>
              </a:ext>
            </a:extLst>
          </p:cNvPr>
          <p:cNvSpPr txBox="1"/>
          <p:nvPr/>
        </p:nvSpPr>
        <p:spPr>
          <a:xfrm>
            <a:off x="8133795" y="3481126"/>
            <a:ext cx="4304383" cy="692497"/>
          </a:xfrm>
          <a:prstGeom prst="rect">
            <a:avLst/>
          </a:prstGeom>
          <a:noFill/>
        </p:spPr>
        <p:txBody>
          <a:bodyPr wrap="none" rtlCol="0">
            <a:spAutoFit/>
          </a:bodyPr>
          <a:lstStyle/>
          <a:p>
            <a:r>
              <a:rPr lang="en-US">
                <a:solidFill>
                  <a:srgbClr val="FF0000"/>
                </a:solidFill>
                <a:latin typeface="Arial" panose="020B0604020202020204" pitchFamily="34" charset="0"/>
                <a:cs typeface="Arial" panose="020B0604020202020204" pitchFamily="34" charset="0"/>
              </a:rPr>
              <a:t>Hàm xoá sinh viên</a:t>
            </a:r>
          </a:p>
        </p:txBody>
      </p:sp>
      <p:cxnSp>
        <p:nvCxnSpPr>
          <p:cNvPr id="11" name="Straight Arrow Connector 10">
            <a:extLst>
              <a:ext uri="{FF2B5EF4-FFF2-40B4-BE49-F238E27FC236}">
                <a16:creationId xmlns:a16="http://schemas.microsoft.com/office/drawing/2014/main" id="{7D511D27-EAD4-23DD-9E79-5716062D1F6B}"/>
              </a:ext>
            </a:extLst>
          </p:cNvPr>
          <p:cNvCxnSpPr>
            <a:cxnSpLocks/>
            <a:stCxn id="10" idx="1"/>
          </p:cNvCxnSpPr>
          <p:nvPr/>
        </p:nvCxnSpPr>
        <p:spPr>
          <a:xfrm flipH="1">
            <a:off x="6234546" y="3827375"/>
            <a:ext cx="1899249" cy="1419377"/>
          </a:xfrm>
          <a:prstGeom prst="straightConnector1">
            <a:avLst/>
          </a:prstGeom>
          <a:ln>
            <a:solidFill>
              <a:srgbClr val="FF0000"/>
            </a:solidFill>
            <a:headEnd type="none" w="med" len="med"/>
            <a:tailEnd type="arrow" w="med" len="med"/>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0896868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5539799" y="728817"/>
            <a:ext cx="10235764" cy="1015663"/>
          </a:xfrm>
          <a:prstGeom prst="rect">
            <a:avLst/>
          </a:prstGeom>
          <a:noFill/>
        </p:spPr>
        <p:txBody>
          <a:bodyPr wrap="square" rtlCol="0">
            <a:spAutoFit/>
          </a:bodyPr>
          <a:lstStyle/>
          <a:p>
            <a:pPr algn="ctr"/>
            <a:r>
              <a:rPr lang="en-US" sz="6000" b="1">
                <a:latin typeface="Arial"/>
                <a:cs typeface="Arial"/>
              </a:rPr>
              <a:t>BÀI TẬP LUYỆN TẬP</a:t>
            </a:r>
            <a:endParaRPr lang="en-US" sz="6000" b="1" dirty="0">
              <a:latin typeface="Arial"/>
              <a:cs typeface="Arial"/>
            </a:endParaRPr>
          </a:p>
        </p:txBody>
      </p:sp>
      <p:pic>
        <p:nvPicPr>
          <p:cNvPr id="7" name="Picture 6" descr="Dai Nam [PPT] Template 11.png">
            <a:extLst>
              <a:ext uri="{FF2B5EF4-FFF2-40B4-BE49-F238E27FC236}">
                <a16:creationId xmlns:a16="http://schemas.microsoft.com/office/drawing/2014/main" id="{7CCB174B-997F-8F76-A234-2E374B2BD0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330297"/>
            <a:ext cx="21315364" cy="1010957"/>
          </a:xfrm>
          <a:prstGeom prst="rect">
            <a:avLst/>
          </a:prstGeom>
        </p:spPr>
      </p:pic>
      <p:sp>
        <p:nvSpPr>
          <p:cNvPr id="9" name="TextBox 8">
            <a:extLst>
              <a:ext uri="{FF2B5EF4-FFF2-40B4-BE49-F238E27FC236}">
                <a16:creationId xmlns:a16="http://schemas.microsoft.com/office/drawing/2014/main" id="{4272C70D-D92B-986D-92F9-CFA50A7CC48D}"/>
              </a:ext>
            </a:extLst>
          </p:cNvPr>
          <p:cNvSpPr txBox="1"/>
          <p:nvPr/>
        </p:nvSpPr>
        <p:spPr>
          <a:xfrm>
            <a:off x="16310567" y="12547555"/>
            <a:ext cx="3544663" cy="438582"/>
          </a:xfrm>
          <a:prstGeom prst="rect">
            <a:avLst/>
          </a:prstGeom>
          <a:noFill/>
        </p:spPr>
        <p:txBody>
          <a:bodyPr wrap="square" rtlCol="0">
            <a:spAutoFit/>
          </a:bodyPr>
          <a:lstStyle/>
          <a:p>
            <a:pPr algn="r"/>
            <a:r>
              <a:rPr lang="en-US" sz="2250" dirty="0">
                <a:solidFill>
                  <a:schemeClr val="bg1"/>
                </a:solidFill>
                <a:latin typeface="Arial"/>
                <a:cs typeface="Arial"/>
              </a:rPr>
              <a:t>Slide</a:t>
            </a:r>
            <a:r>
              <a:rPr lang="en-US" sz="2250">
                <a:solidFill>
                  <a:schemeClr val="bg1"/>
                </a:solidFill>
                <a:latin typeface="Arial"/>
                <a:cs typeface="Arial"/>
              </a:rPr>
              <a:t>: số </a:t>
            </a:r>
            <a:fld id="{A994B708-F9EC-450A-AFF6-CEE0C4CD859F}" type="slidenum">
              <a:rPr lang="en-US" sz="2250" smtClean="0">
                <a:solidFill>
                  <a:schemeClr val="bg1"/>
                </a:solidFill>
                <a:latin typeface="Arial"/>
                <a:cs typeface="Arial"/>
              </a:rPr>
              <a:t>14</a:t>
            </a:fld>
            <a:endParaRPr lang="en-US" sz="2250" dirty="0">
              <a:solidFill>
                <a:schemeClr val="bg1"/>
              </a:solidFill>
              <a:latin typeface="Arial"/>
              <a:cs typeface="Arial"/>
            </a:endParaRPr>
          </a:p>
        </p:txBody>
      </p:sp>
      <p:sp>
        <p:nvSpPr>
          <p:cNvPr id="2" name="Content Placeholder 2">
            <a:extLst>
              <a:ext uri="{FF2B5EF4-FFF2-40B4-BE49-F238E27FC236}">
                <a16:creationId xmlns:a16="http://schemas.microsoft.com/office/drawing/2014/main" id="{1532A6A0-972B-CED2-7ED2-84AC1FC6A7F0}"/>
              </a:ext>
            </a:extLst>
          </p:cNvPr>
          <p:cNvSpPr txBox="1">
            <a:spLocks/>
          </p:cNvSpPr>
          <p:nvPr/>
        </p:nvSpPr>
        <p:spPr>
          <a:xfrm>
            <a:off x="1470212" y="2134145"/>
            <a:ext cx="18964639" cy="8973126"/>
          </a:xfrm>
          <a:prstGeom prst="rect">
            <a:avLst/>
          </a:prstGeom>
        </p:spPr>
        <p:txBody>
          <a:bodyPr vert="horz" lIns="197922" tIns="98961" rIns="197922" bIns="98961" rtlCol="0">
            <a:noAutofit/>
          </a:bodyPr>
          <a:lstStyle>
            <a:lvl1pPr marL="0" indent="0" algn="ctr" defTabSz="989609" rtl="0" eaLnBrk="1" latinLnBrk="0" hangingPunct="1">
              <a:spcBef>
                <a:spcPct val="20000"/>
              </a:spcBef>
              <a:buFont typeface="Arial"/>
              <a:buNone/>
              <a:defRPr sz="6900" kern="1200">
                <a:solidFill>
                  <a:schemeClr val="tx1">
                    <a:tint val="75000"/>
                  </a:schemeClr>
                </a:solidFill>
                <a:latin typeface="+mn-lt"/>
                <a:ea typeface="+mn-ea"/>
                <a:cs typeface="+mn-cs"/>
              </a:defRPr>
            </a:lvl1pPr>
            <a:lvl2pPr marL="989609" indent="0" algn="ctr" defTabSz="989609" rtl="0" eaLnBrk="1" latinLnBrk="0" hangingPunct="1">
              <a:spcBef>
                <a:spcPct val="20000"/>
              </a:spcBef>
              <a:buFont typeface="Arial"/>
              <a:buNone/>
              <a:defRPr sz="6100" kern="1200">
                <a:solidFill>
                  <a:schemeClr val="tx1">
                    <a:tint val="75000"/>
                  </a:schemeClr>
                </a:solidFill>
                <a:latin typeface="+mn-lt"/>
                <a:ea typeface="+mn-ea"/>
                <a:cs typeface="+mn-cs"/>
              </a:defRPr>
            </a:lvl2pPr>
            <a:lvl3pPr marL="1979219" indent="0" algn="ctr" defTabSz="989609" rtl="0" eaLnBrk="1" latinLnBrk="0" hangingPunct="1">
              <a:spcBef>
                <a:spcPct val="20000"/>
              </a:spcBef>
              <a:buFont typeface="Arial"/>
              <a:buNone/>
              <a:defRPr sz="5200" kern="1200">
                <a:solidFill>
                  <a:schemeClr val="tx1">
                    <a:tint val="75000"/>
                  </a:schemeClr>
                </a:solidFill>
                <a:latin typeface="+mn-lt"/>
                <a:ea typeface="+mn-ea"/>
                <a:cs typeface="+mn-cs"/>
              </a:defRPr>
            </a:lvl3pPr>
            <a:lvl4pPr marL="2968828" indent="0" algn="ctr" defTabSz="989609" rtl="0" eaLnBrk="1" latinLnBrk="0" hangingPunct="1">
              <a:spcBef>
                <a:spcPct val="20000"/>
              </a:spcBef>
              <a:buFont typeface="Arial"/>
              <a:buNone/>
              <a:defRPr sz="4300" kern="1200">
                <a:solidFill>
                  <a:schemeClr val="tx1">
                    <a:tint val="75000"/>
                  </a:schemeClr>
                </a:solidFill>
                <a:latin typeface="+mn-lt"/>
                <a:ea typeface="+mn-ea"/>
                <a:cs typeface="+mn-cs"/>
              </a:defRPr>
            </a:lvl4pPr>
            <a:lvl5pPr marL="3958438" indent="0" algn="ctr" defTabSz="989609" rtl="0" eaLnBrk="1" latinLnBrk="0" hangingPunct="1">
              <a:spcBef>
                <a:spcPct val="20000"/>
              </a:spcBef>
              <a:buFont typeface="Arial"/>
              <a:buNone/>
              <a:defRPr sz="4300" kern="1200">
                <a:solidFill>
                  <a:schemeClr val="tx1">
                    <a:tint val="75000"/>
                  </a:schemeClr>
                </a:solidFill>
                <a:latin typeface="+mn-lt"/>
                <a:ea typeface="+mn-ea"/>
                <a:cs typeface="+mn-cs"/>
              </a:defRPr>
            </a:lvl5pPr>
            <a:lvl6pPr marL="4948047" indent="0" algn="ctr" defTabSz="989609" rtl="0" eaLnBrk="1" latinLnBrk="0" hangingPunct="1">
              <a:spcBef>
                <a:spcPct val="20000"/>
              </a:spcBef>
              <a:buFont typeface="Arial"/>
              <a:buNone/>
              <a:defRPr sz="4300" kern="1200">
                <a:solidFill>
                  <a:schemeClr val="tx1">
                    <a:tint val="75000"/>
                  </a:schemeClr>
                </a:solidFill>
                <a:latin typeface="+mn-lt"/>
                <a:ea typeface="+mn-ea"/>
                <a:cs typeface="+mn-cs"/>
              </a:defRPr>
            </a:lvl6pPr>
            <a:lvl7pPr marL="5937656" indent="0" algn="ctr" defTabSz="989609" rtl="0" eaLnBrk="1" latinLnBrk="0" hangingPunct="1">
              <a:spcBef>
                <a:spcPct val="20000"/>
              </a:spcBef>
              <a:buFont typeface="Arial"/>
              <a:buNone/>
              <a:defRPr sz="4300" kern="1200">
                <a:solidFill>
                  <a:schemeClr val="tx1">
                    <a:tint val="75000"/>
                  </a:schemeClr>
                </a:solidFill>
                <a:latin typeface="+mn-lt"/>
                <a:ea typeface="+mn-ea"/>
                <a:cs typeface="+mn-cs"/>
              </a:defRPr>
            </a:lvl7pPr>
            <a:lvl8pPr marL="6927266" indent="0" algn="ctr" defTabSz="989609" rtl="0" eaLnBrk="1" latinLnBrk="0" hangingPunct="1">
              <a:spcBef>
                <a:spcPct val="20000"/>
              </a:spcBef>
              <a:buFont typeface="Arial"/>
              <a:buNone/>
              <a:defRPr sz="4300" kern="1200">
                <a:solidFill>
                  <a:schemeClr val="tx1">
                    <a:tint val="75000"/>
                  </a:schemeClr>
                </a:solidFill>
                <a:latin typeface="+mn-lt"/>
                <a:ea typeface="+mn-ea"/>
                <a:cs typeface="+mn-cs"/>
              </a:defRPr>
            </a:lvl8pPr>
            <a:lvl9pPr marL="7916875" indent="0" algn="ctr" defTabSz="989609" rtl="0" eaLnBrk="1" latinLnBrk="0" hangingPunct="1">
              <a:spcBef>
                <a:spcPct val="20000"/>
              </a:spcBef>
              <a:buFont typeface="Arial"/>
              <a:buNone/>
              <a:defRPr sz="4300" kern="1200">
                <a:solidFill>
                  <a:schemeClr val="tx1">
                    <a:tint val="75000"/>
                  </a:schemeClr>
                </a:solidFill>
                <a:latin typeface="+mn-lt"/>
                <a:ea typeface="+mn-ea"/>
                <a:cs typeface="+mn-cs"/>
              </a:defRPr>
            </a:lvl9pPr>
          </a:lstStyle>
          <a:p>
            <a:pPr marL="685800" indent="-685800" algn="l">
              <a:lnSpc>
                <a:spcPct val="150000"/>
              </a:lnSpc>
              <a:spcBef>
                <a:spcPts val="400"/>
              </a:spcBef>
              <a:buClr>
                <a:srgbClr val="FF0000"/>
              </a:buClr>
              <a:buFont typeface="Wingdings" panose="05000000000000000000" pitchFamily="2" charset="2"/>
              <a:buChar char="§"/>
            </a:pPr>
            <a:r>
              <a:rPr lang="en-US" sz="4800">
                <a:solidFill>
                  <a:schemeClr val="tx1"/>
                </a:solidFill>
                <a:latin typeface="Arial" panose="020B0604020202020204" pitchFamily="34" charset="0"/>
                <a:cs typeface="Arial" panose="020B0604020202020204" pitchFamily="34" charset="0"/>
              </a:rPr>
              <a:t>Quản lý danh sách sản phẩm, </a:t>
            </a:r>
            <a:r>
              <a:rPr lang="vi-VN" sz="4800">
                <a:solidFill>
                  <a:schemeClr val="tx1"/>
                </a:solidFill>
                <a:latin typeface="Arial" panose="020B0604020202020204" pitchFamily="34" charset="0"/>
                <a:cs typeface="Arial" panose="020B0604020202020204" pitchFamily="34" charset="0"/>
              </a:rPr>
              <a:t>trong đó mỗi </a:t>
            </a:r>
            <a:r>
              <a:rPr lang="en-US" sz="4800">
                <a:solidFill>
                  <a:schemeClr val="tx1"/>
                </a:solidFill>
                <a:latin typeface="Arial" panose="020B0604020202020204" pitchFamily="34" charset="0"/>
                <a:cs typeface="Arial" panose="020B0604020202020204" pitchFamily="34" charset="0"/>
              </a:rPr>
              <a:t>sản phẩm</a:t>
            </a:r>
            <a:r>
              <a:rPr lang="vi-VN" sz="4800">
                <a:solidFill>
                  <a:schemeClr val="tx1"/>
                </a:solidFill>
                <a:latin typeface="Arial" panose="020B0604020202020204" pitchFamily="34" charset="0"/>
                <a:cs typeface="Arial" panose="020B0604020202020204" pitchFamily="34" charset="0"/>
              </a:rPr>
              <a:t> có các thông tin: </a:t>
            </a:r>
            <a:r>
              <a:rPr lang="en-US" sz="4800">
                <a:solidFill>
                  <a:schemeClr val="tx1"/>
                </a:solidFill>
                <a:latin typeface="Arial" panose="020B0604020202020204" pitchFamily="34" charset="0"/>
                <a:cs typeface="Arial" panose="020B0604020202020204" pitchFamily="34" charset="0"/>
              </a:rPr>
              <a:t>mã sản phẩm, tên sản phẩm, giá tiền</a:t>
            </a:r>
          </a:p>
          <a:p>
            <a:pPr marL="685800" indent="-685800" algn="l">
              <a:lnSpc>
                <a:spcPct val="150000"/>
              </a:lnSpc>
              <a:spcBef>
                <a:spcPts val="400"/>
              </a:spcBef>
              <a:buClr>
                <a:srgbClr val="FF0000"/>
              </a:buClr>
              <a:buFont typeface="Wingdings" panose="05000000000000000000" pitchFamily="2" charset="2"/>
              <a:buChar char="§"/>
            </a:pPr>
            <a:r>
              <a:rPr lang="en-US" sz="4800">
                <a:solidFill>
                  <a:schemeClr val="tx1"/>
                </a:solidFill>
                <a:latin typeface="Arial" panose="020B0604020202020204" pitchFamily="34" charset="0"/>
                <a:cs typeface="Arial" panose="020B0604020202020204" pitchFamily="34" charset="0"/>
              </a:rPr>
              <a:t>Yêu cầu:</a:t>
            </a:r>
          </a:p>
          <a:p>
            <a:pPr lvl="1" algn="l">
              <a:lnSpc>
                <a:spcPct val="150000"/>
              </a:lnSpc>
              <a:spcBef>
                <a:spcPts val="400"/>
              </a:spcBef>
            </a:pPr>
            <a:r>
              <a:rPr lang="en-US" sz="4800">
                <a:solidFill>
                  <a:schemeClr val="tx1"/>
                </a:solidFill>
                <a:latin typeface="Arial" panose="020B0604020202020204" pitchFamily="34" charset="0"/>
                <a:cs typeface="Arial" panose="020B0604020202020204" pitchFamily="34" charset="0"/>
              </a:rPr>
              <a:t>1. Hiển thị danh sách sản phẩm</a:t>
            </a:r>
          </a:p>
          <a:p>
            <a:pPr lvl="1" algn="l">
              <a:lnSpc>
                <a:spcPct val="150000"/>
              </a:lnSpc>
              <a:spcBef>
                <a:spcPts val="400"/>
              </a:spcBef>
            </a:pPr>
            <a:r>
              <a:rPr lang="en-US" sz="4800">
                <a:solidFill>
                  <a:schemeClr val="tx1"/>
                </a:solidFill>
                <a:latin typeface="Arial" panose="020B0604020202020204" pitchFamily="34" charset="0"/>
                <a:cs typeface="Arial" panose="020B0604020202020204" pitchFamily="34" charset="0"/>
              </a:rPr>
              <a:t>2. Thêm</a:t>
            </a:r>
            <a:r>
              <a:rPr lang="vi-VN" sz="4800">
                <a:solidFill>
                  <a:schemeClr val="tx1"/>
                </a:solidFill>
                <a:latin typeface="Arial" panose="020B0604020202020204" pitchFamily="34" charset="0"/>
                <a:cs typeface="Arial" panose="020B0604020202020204" pitchFamily="34" charset="0"/>
              </a:rPr>
              <a:t> </a:t>
            </a:r>
            <a:r>
              <a:rPr lang="en-US" sz="4800">
                <a:solidFill>
                  <a:schemeClr val="tx1"/>
                </a:solidFill>
                <a:latin typeface="Arial" panose="020B0604020202020204" pitchFamily="34" charset="0"/>
                <a:cs typeface="Arial" panose="020B0604020202020204" pitchFamily="34" charset="0"/>
              </a:rPr>
              <a:t>sản phẩm</a:t>
            </a:r>
          </a:p>
          <a:p>
            <a:pPr lvl="1" algn="l">
              <a:lnSpc>
                <a:spcPct val="150000"/>
              </a:lnSpc>
              <a:spcBef>
                <a:spcPts val="400"/>
              </a:spcBef>
            </a:pPr>
            <a:r>
              <a:rPr lang="en-US" sz="4800">
                <a:solidFill>
                  <a:schemeClr val="tx1"/>
                </a:solidFill>
                <a:latin typeface="Arial" panose="020B0604020202020204" pitchFamily="34" charset="0"/>
                <a:cs typeface="Arial" panose="020B0604020202020204" pitchFamily="34" charset="0"/>
              </a:rPr>
              <a:t>3. Sửa</a:t>
            </a:r>
            <a:r>
              <a:rPr lang="vi-VN" sz="4800">
                <a:solidFill>
                  <a:schemeClr val="tx1"/>
                </a:solidFill>
                <a:latin typeface="Arial" panose="020B0604020202020204" pitchFamily="34" charset="0"/>
                <a:cs typeface="Arial" panose="020B0604020202020204" pitchFamily="34" charset="0"/>
              </a:rPr>
              <a:t> </a:t>
            </a:r>
            <a:r>
              <a:rPr lang="en-US" sz="4800">
                <a:solidFill>
                  <a:schemeClr val="tx1"/>
                </a:solidFill>
                <a:latin typeface="Arial" panose="020B0604020202020204" pitchFamily="34" charset="0"/>
                <a:cs typeface="Arial" panose="020B0604020202020204" pitchFamily="34" charset="0"/>
              </a:rPr>
              <a:t>sản phẩm</a:t>
            </a:r>
          </a:p>
          <a:p>
            <a:pPr lvl="1" algn="l">
              <a:lnSpc>
                <a:spcPct val="150000"/>
              </a:lnSpc>
              <a:spcBef>
                <a:spcPts val="400"/>
              </a:spcBef>
            </a:pPr>
            <a:r>
              <a:rPr lang="en-US" sz="4800">
                <a:solidFill>
                  <a:schemeClr val="tx1"/>
                </a:solidFill>
                <a:latin typeface="Arial" panose="020B0604020202020204" pitchFamily="34" charset="0"/>
                <a:cs typeface="Arial" panose="020B0604020202020204" pitchFamily="34" charset="0"/>
              </a:rPr>
              <a:t>4. Xoá sản phẩm</a:t>
            </a:r>
          </a:p>
          <a:p>
            <a:pPr algn="l">
              <a:lnSpc>
                <a:spcPct val="150000"/>
              </a:lnSpc>
            </a:pPr>
            <a:endParaRPr lang="en-US" sz="480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44708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5539799" y="728817"/>
            <a:ext cx="10235764" cy="1015663"/>
          </a:xfrm>
          <a:prstGeom prst="rect">
            <a:avLst/>
          </a:prstGeom>
          <a:noFill/>
        </p:spPr>
        <p:txBody>
          <a:bodyPr wrap="square" rtlCol="0">
            <a:spAutoFit/>
          </a:bodyPr>
          <a:lstStyle/>
          <a:p>
            <a:pPr algn="ctr"/>
            <a:r>
              <a:rPr lang="en-US" sz="6000" b="1">
                <a:latin typeface="Arial"/>
                <a:cs typeface="Arial"/>
              </a:rPr>
              <a:t>TỔNG KẾT</a:t>
            </a:r>
            <a:endParaRPr lang="en-US" sz="6000" b="1" dirty="0">
              <a:latin typeface="Arial"/>
              <a:cs typeface="Arial"/>
            </a:endParaRPr>
          </a:p>
        </p:txBody>
      </p:sp>
      <p:pic>
        <p:nvPicPr>
          <p:cNvPr id="7" name="Picture 6" descr="Dai Nam [PPT] Template 11.png">
            <a:extLst>
              <a:ext uri="{FF2B5EF4-FFF2-40B4-BE49-F238E27FC236}">
                <a16:creationId xmlns:a16="http://schemas.microsoft.com/office/drawing/2014/main" id="{7CCB174B-997F-8F76-A234-2E374B2BD0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330297"/>
            <a:ext cx="21315364" cy="1010957"/>
          </a:xfrm>
          <a:prstGeom prst="rect">
            <a:avLst/>
          </a:prstGeom>
        </p:spPr>
      </p:pic>
      <p:sp>
        <p:nvSpPr>
          <p:cNvPr id="9" name="TextBox 8">
            <a:extLst>
              <a:ext uri="{FF2B5EF4-FFF2-40B4-BE49-F238E27FC236}">
                <a16:creationId xmlns:a16="http://schemas.microsoft.com/office/drawing/2014/main" id="{4272C70D-D92B-986D-92F9-CFA50A7CC48D}"/>
              </a:ext>
            </a:extLst>
          </p:cNvPr>
          <p:cNvSpPr txBox="1"/>
          <p:nvPr/>
        </p:nvSpPr>
        <p:spPr>
          <a:xfrm>
            <a:off x="16310567" y="12547555"/>
            <a:ext cx="3544663" cy="438582"/>
          </a:xfrm>
          <a:prstGeom prst="rect">
            <a:avLst/>
          </a:prstGeom>
          <a:noFill/>
        </p:spPr>
        <p:txBody>
          <a:bodyPr wrap="square" rtlCol="0">
            <a:spAutoFit/>
          </a:bodyPr>
          <a:lstStyle/>
          <a:p>
            <a:pPr algn="r"/>
            <a:r>
              <a:rPr lang="en-US" sz="2250" dirty="0">
                <a:solidFill>
                  <a:schemeClr val="bg1"/>
                </a:solidFill>
                <a:latin typeface="Arial"/>
                <a:cs typeface="Arial"/>
              </a:rPr>
              <a:t>Slide</a:t>
            </a:r>
            <a:r>
              <a:rPr lang="en-US" sz="2250">
                <a:solidFill>
                  <a:schemeClr val="bg1"/>
                </a:solidFill>
                <a:latin typeface="Arial"/>
                <a:cs typeface="Arial"/>
              </a:rPr>
              <a:t>: số </a:t>
            </a:r>
            <a:fld id="{A994B708-F9EC-450A-AFF6-CEE0C4CD859F}" type="slidenum">
              <a:rPr lang="en-US" sz="2250" smtClean="0">
                <a:solidFill>
                  <a:schemeClr val="bg1"/>
                </a:solidFill>
                <a:latin typeface="Arial"/>
                <a:cs typeface="Arial"/>
              </a:rPr>
              <a:t>15</a:t>
            </a:fld>
            <a:endParaRPr lang="en-US" sz="2250" dirty="0">
              <a:solidFill>
                <a:schemeClr val="bg1"/>
              </a:solidFill>
              <a:latin typeface="Arial"/>
              <a:cs typeface="Arial"/>
            </a:endParaRPr>
          </a:p>
        </p:txBody>
      </p:sp>
      <p:sp>
        <p:nvSpPr>
          <p:cNvPr id="2" name="Content Placeholder 2">
            <a:extLst>
              <a:ext uri="{FF2B5EF4-FFF2-40B4-BE49-F238E27FC236}">
                <a16:creationId xmlns:a16="http://schemas.microsoft.com/office/drawing/2014/main" id="{1532A6A0-972B-CED2-7ED2-84AC1FC6A7F0}"/>
              </a:ext>
            </a:extLst>
          </p:cNvPr>
          <p:cNvSpPr txBox="1">
            <a:spLocks/>
          </p:cNvSpPr>
          <p:nvPr/>
        </p:nvSpPr>
        <p:spPr>
          <a:xfrm>
            <a:off x="2080718" y="2134145"/>
            <a:ext cx="18354133" cy="7844741"/>
          </a:xfrm>
          <a:prstGeom prst="rect">
            <a:avLst/>
          </a:prstGeom>
        </p:spPr>
        <p:txBody>
          <a:bodyPr vert="horz" lIns="197922" tIns="98961" rIns="197922" bIns="98961" rtlCol="0">
            <a:noAutofit/>
          </a:bodyPr>
          <a:lstStyle>
            <a:lvl1pPr marL="0" indent="0" algn="ctr" defTabSz="989609" rtl="0" eaLnBrk="1" latinLnBrk="0" hangingPunct="1">
              <a:spcBef>
                <a:spcPct val="20000"/>
              </a:spcBef>
              <a:buFont typeface="Arial"/>
              <a:buNone/>
              <a:defRPr sz="6900" kern="1200">
                <a:solidFill>
                  <a:schemeClr val="tx1">
                    <a:tint val="75000"/>
                  </a:schemeClr>
                </a:solidFill>
                <a:latin typeface="+mn-lt"/>
                <a:ea typeface="+mn-ea"/>
                <a:cs typeface="+mn-cs"/>
              </a:defRPr>
            </a:lvl1pPr>
            <a:lvl2pPr marL="989609" indent="0" algn="ctr" defTabSz="989609" rtl="0" eaLnBrk="1" latinLnBrk="0" hangingPunct="1">
              <a:spcBef>
                <a:spcPct val="20000"/>
              </a:spcBef>
              <a:buFont typeface="Arial"/>
              <a:buNone/>
              <a:defRPr sz="6100" kern="1200">
                <a:solidFill>
                  <a:schemeClr val="tx1">
                    <a:tint val="75000"/>
                  </a:schemeClr>
                </a:solidFill>
                <a:latin typeface="+mn-lt"/>
                <a:ea typeface="+mn-ea"/>
                <a:cs typeface="+mn-cs"/>
              </a:defRPr>
            </a:lvl2pPr>
            <a:lvl3pPr marL="1979219" indent="0" algn="ctr" defTabSz="989609" rtl="0" eaLnBrk="1" latinLnBrk="0" hangingPunct="1">
              <a:spcBef>
                <a:spcPct val="20000"/>
              </a:spcBef>
              <a:buFont typeface="Arial"/>
              <a:buNone/>
              <a:defRPr sz="5200" kern="1200">
                <a:solidFill>
                  <a:schemeClr val="tx1">
                    <a:tint val="75000"/>
                  </a:schemeClr>
                </a:solidFill>
                <a:latin typeface="+mn-lt"/>
                <a:ea typeface="+mn-ea"/>
                <a:cs typeface="+mn-cs"/>
              </a:defRPr>
            </a:lvl3pPr>
            <a:lvl4pPr marL="2968828" indent="0" algn="ctr" defTabSz="989609" rtl="0" eaLnBrk="1" latinLnBrk="0" hangingPunct="1">
              <a:spcBef>
                <a:spcPct val="20000"/>
              </a:spcBef>
              <a:buFont typeface="Arial"/>
              <a:buNone/>
              <a:defRPr sz="4300" kern="1200">
                <a:solidFill>
                  <a:schemeClr val="tx1">
                    <a:tint val="75000"/>
                  </a:schemeClr>
                </a:solidFill>
                <a:latin typeface="+mn-lt"/>
                <a:ea typeface="+mn-ea"/>
                <a:cs typeface="+mn-cs"/>
              </a:defRPr>
            </a:lvl4pPr>
            <a:lvl5pPr marL="3958438" indent="0" algn="ctr" defTabSz="989609" rtl="0" eaLnBrk="1" latinLnBrk="0" hangingPunct="1">
              <a:spcBef>
                <a:spcPct val="20000"/>
              </a:spcBef>
              <a:buFont typeface="Arial"/>
              <a:buNone/>
              <a:defRPr sz="4300" kern="1200">
                <a:solidFill>
                  <a:schemeClr val="tx1">
                    <a:tint val="75000"/>
                  </a:schemeClr>
                </a:solidFill>
                <a:latin typeface="+mn-lt"/>
                <a:ea typeface="+mn-ea"/>
                <a:cs typeface="+mn-cs"/>
              </a:defRPr>
            </a:lvl5pPr>
            <a:lvl6pPr marL="4948047" indent="0" algn="ctr" defTabSz="989609" rtl="0" eaLnBrk="1" latinLnBrk="0" hangingPunct="1">
              <a:spcBef>
                <a:spcPct val="20000"/>
              </a:spcBef>
              <a:buFont typeface="Arial"/>
              <a:buNone/>
              <a:defRPr sz="4300" kern="1200">
                <a:solidFill>
                  <a:schemeClr val="tx1">
                    <a:tint val="75000"/>
                  </a:schemeClr>
                </a:solidFill>
                <a:latin typeface="+mn-lt"/>
                <a:ea typeface="+mn-ea"/>
                <a:cs typeface="+mn-cs"/>
              </a:defRPr>
            </a:lvl6pPr>
            <a:lvl7pPr marL="5937656" indent="0" algn="ctr" defTabSz="989609" rtl="0" eaLnBrk="1" latinLnBrk="0" hangingPunct="1">
              <a:spcBef>
                <a:spcPct val="20000"/>
              </a:spcBef>
              <a:buFont typeface="Arial"/>
              <a:buNone/>
              <a:defRPr sz="4300" kern="1200">
                <a:solidFill>
                  <a:schemeClr val="tx1">
                    <a:tint val="75000"/>
                  </a:schemeClr>
                </a:solidFill>
                <a:latin typeface="+mn-lt"/>
                <a:ea typeface="+mn-ea"/>
                <a:cs typeface="+mn-cs"/>
              </a:defRPr>
            </a:lvl7pPr>
            <a:lvl8pPr marL="6927266" indent="0" algn="ctr" defTabSz="989609" rtl="0" eaLnBrk="1" latinLnBrk="0" hangingPunct="1">
              <a:spcBef>
                <a:spcPct val="20000"/>
              </a:spcBef>
              <a:buFont typeface="Arial"/>
              <a:buNone/>
              <a:defRPr sz="4300" kern="1200">
                <a:solidFill>
                  <a:schemeClr val="tx1">
                    <a:tint val="75000"/>
                  </a:schemeClr>
                </a:solidFill>
                <a:latin typeface="+mn-lt"/>
                <a:ea typeface="+mn-ea"/>
                <a:cs typeface="+mn-cs"/>
              </a:defRPr>
            </a:lvl8pPr>
            <a:lvl9pPr marL="7916875" indent="0" algn="ctr" defTabSz="989609" rtl="0" eaLnBrk="1" latinLnBrk="0" hangingPunct="1">
              <a:spcBef>
                <a:spcPct val="20000"/>
              </a:spcBef>
              <a:buFont typeface="Arial"/>
              <a:buNone/>
              <a:defRPr sz="4300" kern="1200">
                <a:solidFill>
                  <a:schemeClr val="tx1">
                    <a:tint val="75000"/>
                  </a:schemeClr>
                </a:solidFill>
                <a:latin typeface="+mn-lt"/>
                <a:ea typeface="+mn-ea"/>
                <a:cs typeface="+mn-cs"/>
              </a:defRPr>
            </a:lvl9pPr>
          </a:lstStyle>
          <a:p>
            <a:pPr marL="685800" indent="-685800" algn="l">
              <a:lnSpc>
                <a:spcPct val="150000"/>
              </a:lnSpc>
              <a:buClr>
                <a:srgbClr val="FF0000"/>
              </a:buClr>
              <a:buFont typeface="Wingdings" panose="05000000000000000000" pitchFamily="2" charset="2"/>
              <a:buChar char="§"/>
            </a:pPr>
            <a:r>
              <a:rPr lang="en-US" sz="4800">
                <a:solidFill>
                  <a:schemeClr val="tx1"/>
                </a:solidFill>
                <a:latin typeface="Arial" panose="020B0604020202020204" pitchFamily="34" charset="0"/>
                <a:cs typeface="Arial" panose="020B0604020202020204" pitchFamily="34" charset="0"/>
              </a:rPr>
              <a:t>Vận dụng mảng để lưu trữ danh sách các phần tử</a:t>
            </a:r>
          </a:p>
          <a:p>
            <a:pPr marL="685800" indent="-685800" algn="l">
              <a:lnSpc>
                <a:spcPct val="150000"/>
              </a:lnSpc>
              <a:buClr>
                <a:srgbClr val="FF0000"/>
              </a:buClr>
              <a:buFont typeface="Wingdings" panose="05000000000000000000" pitchFamily="2" charset="2"/>
              <a:buChar char="§"/>
            </a:pPr>
            <a:r>
              <a:rPr lang="en-US" sz="4800">
                <a:solidFill>
                  <a:schemeClr val="tx1"/>
                </a:solidFill>
                <a:latin typeface="Arial" panose="020B0604020202020204" pitchFamily="34" charset="0"/>
                <a:cs typeface="Arial" panose="020B0604020202020204" pitchFamily="34" charset="0"/>
              </a:rPr>
              <a:t>Biết cách tạo và sử dụng đối tượng</a:t>
            </a:r>
          </a:p>
          <a:p>
            <a:pPr marL="685800" indent="-685800" algn="l">
              <a:lnSpc>
                <a:spcPct val="150000"/>
              </a:lnSpc>
              <a:buClr>
                <a:srgbClr val="FF0000"/>
              </a:buClr>
              <a:buFont typeface="Wingdings" panose="05000000000000000000" pitchFamily="2" charset="2"/>
              <a:buChar char="§"/>
            </a:pPr>
            <a:r>
              <a:rPr lang="en-US" sz="4800">
                <a:solidFill>
                  <a:schemeClr val="tx1"/>
                </a:solidFill>
                <a:latin typeface="Arial" panose="020B0604020202020204" pitchFamily="34" charset="0"/>
                <a:cs typeface="Arial" panose="020B0604020202020204" pitchFamily="34" charset="0"/>
              </a:rPr>
              <a:t>Sử dụng Callback xử lý sự kiện</a:t>
            </a:r>
          </a:p>
        </p:txBody>
      </p:sp>
    </p:spTree>
    <p:extLst>
      <p:ext uri="{BB962C8B-B14F-4D97-AF65-F5344CB8AC3E}">
        <p14:creationId xmlns:p14="http://schemas.microsoft.com/office/powerpoint/2010/main" val="18111184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ai Nam [PPT] Template 0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1310809" cy="13322300"/>
          </a:xfrm>
          <a:prstGeom prst="rect">
            <a:avLst/>
          </a:prstGeom>
        </p:spPr>
      </p:pic>
      <p:pic>
        <p:nvPicPr>
          <p:cNvPr id="3" name="Picture 2" descr="Dai Nam [PPT] Template 0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2311343"/>
            <a:ext cx="21315363" cy="1010957"/>
          </a:xfrm>
          <a:prstGeom prst="rect">
            <a:avLst/>
          </a:prstGeom>
        </p:spPr>
      </p:pic>
      <p:pic>
        <p:nvPicPr>
          <p:cNvPr id="4" name="Picture 3" descr="Dai Nam [PPT] Template 02.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6941235" cy="13322300"/>
          </a:xfrm>
          <a:prstGeom prst="rect">
            <a:avLst/>
          </a:prstGeom>
        </p:spPr>
      </p:pic>
      <p:pic>
        <p:nvPicPr>
          <p:cNvPr id="6" name="Picture 5" descr="Dai Nam [PPT] Template 03.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533400"/>
            <a:ext cx="6108192" cy="12234672"/>
          </a:xfrm>
          <a:prstGeom prst="rect">
            <a:avLst/>
          </a:prstGeom>
        </p:spPr>
      </p:pic>
      <p:sp>
        <p:nvSpPr>
          <p:cNvPr id="8" name="TextBox 7">
            <a:extLst>
              <a:ext uri="{FF2B5EF4-FFF2-40B4-BE49-F238E27FC236}">
                <a16:creationId xmlns:a16="http://schemas.microsoft.com/office/drawing/2014/main" id="{218A9A43-BD3B-1B8C-C6A0-7A99355CD632}"/>
              </a:ext>
            </a:extLst>
          </p:cNvPr>
          <p:cNvSpPr txBox="1"/>
          <p:nvPr/>
        </p:nvSpPr>
        <p:spPr>
          <a:xfrm>
            <a:off x="6615953" y="6107152"/>
            <a:ext cx="14472167" cy="1107996"/>
          </a:xfrm>
          <a:prstGeom prst="rect">
            <a:avLst/>
          </a:prstGeom>
          <a:noFill/>
        </p:spPr>
        <p:txBody>
          <a:bodyPr wrap="none" rtlCol="0">
            <a:spAutoFit/>
          </a:bodyPr>
          <a:lstStyle/>
          <a:p>
            <a:r>
              <a:rPr lang="en-US" sz="6600">
                <a:solidFill>
                  <a:schemeClr val="bg1"/>
                </a:solidFill>
                <a:latin typeface="Arial" panose="020B0604020202020204" pitchFamily="34" charset="0"/>
                <a:cs typeface="Arial" panose="020B0604020202020204" pitchFamily="34" charset="0"/>
              </a:rPr>
              <a:t>CẢM ƠN THẦY CÔ ĐÃ LẮNG NGHE!</a:t>
            </a:r>
          </a:p>
        </p:txBody>
      </p:sp>
    </p:spTree>
    <p:extLst>
      <p:ext uri="{BB962C8B-B14F-4D97-AF65-F5344CB8AC3E}">
        <p14:creationId xmlns:p14="http://schemas.microsoft.com/office/powerpoint/2010/main" val="3226080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6546165" y="722461"/>
            <a:ext cx="8223032" cy="1015663"/>
          </a:xfrm>
          <a:prstGeom prst="rect">
            <a:avLst/>
          </a:prstGeom>
          <a:noFill/>
        </p:spPr>
        <p:txBody>
          <a:bodyPr wrap="square" rtlCol="0">
            <a:spAutoFit/>
          </a:bodyPr>
          <a:lstStyle/>
          <a:p>
            <a:pPr algn="ctr"/>
            <a:r>
              <a:rPr lang="en-US" sz="6000" b="1">
                <a:latin typeface="Arial"/>
                <a:cs typeface="Arial"/>
              </a:rPr>
              <a:t>KIỂM TRA BÀI CŨ</a:t>
            </a:r>
            <a:endParaRPr lang="en-US" sz="6000" b="1" dirty="0">
              <a:latin typeface="Arial"/>
              <a:cs typeface="Arial"/>
            </a:endParaRPr>
          </a:p>
        </p:txBody>
      </p:sp>
      <p:pic>
        <p:nvPicPr>
          <p:cNvPr id="7" name="Picture 6" descr="Dai Nam [PPT] Template 11.png">
            <a:extLst>
              <a:ext uri="{FF2B5EF4-FFF2-40B4-BE49-F238E27FC236}">
                <a16:creationId xmlns:a16="http://schemas.microsoft.com/office/drawing/2014/main" id="{7CCB174B-997F-8F76-A234-2E374B2BD0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330297"/>
            <a:ext cx="21315364" cy="1010957"/>
          </a:xfrm>
          <a:prstGeom prst="rect">
            <a:avLst/>
          </a:prstGeom>
        </p:spPr>
      </p:pic>
      <p:sp>
        <p:nvSpPr>
          <p:cNvPr id="9" name="TextBox 8">
            <a:extLst>
              <a:ext uri="{FF2B5EF4-FFF2-40B4-BE49-F238E27FC236}">
                <a16:creationId xmlns:a16="http://schemas.microsoft.com/office/drawing/2014/main" id="{4272C70D-D92B-986D-92F9-CFA50A7CC48D}"/>
              </a:ext>
            </a:extLst>
          </p:cNvPr>
          <p:cNvSpPr txBox="1"/>
          <p:nvPr/>
        </p:nvSpPr>
        <p:spPr>
          <a:xfrm>
            <a:off x="16310567" y="12547555"/>
            <a:ext cx="3544663" cy="438582"/>
          </a:xfrm>
          <a:prstGeom prst="rect">
            <a:avLst/>
          </a:prstGeom>
          <a:noFill/>
        </p:spPr>
        <p:txBody>
          <a:bodyPr wrap="square" rtlCol="0">
            <a:spAutoFit/>
          </a:bodyPr>
          <a:lstStyle/>
          <a:p>
            <a:pPr algn="r"/>
            <a:r>
              <a:rPr lang="en-US" sz="2250" dirty="0">
                <a:solidFill>
                  <a:schemeClr val="bg1"/>
                </a:solidFill>
                <a:latin typeface="Arial"/>
                <a:cs typeface="Arial"/>
              </a:rPr>
              <a:t>Slide</a:t>
            </a:r>
            <a:r>
              <a:rPr lang="en-US" sz="2250">
                <a:solidFill>
                  <a:schemeClr val="bg1"/>
                </a:solidFill>
                <a:latin typeface="Arial"/>
                <a:cs typeface="Arial"/>
              </a:rPr>
              <a:t>: số </a:t>
            </a:r>
            <a:fld id="{F54FAA5E-162D-4E59-87DA-B481F288723A}" type="slidenum">
              <a:rPr lang="en-US" sz="2250" smtClean="0">
                <a:solidFill>
                  <a:schemeClr val="bg1"/>
                </a:solidFill>
                <a:latin typeface="Arial"/>
                <a:cs typeface="Arial"/>
              </a:rPr>
              <a:t>1</a:t>
            </a:fld>
            <a:endParaRPr lang="en-US" sz="2250" dirty="0">
              <a:solidFill>
                <a:schemeClr val="bg1"/>
              </a:solidFill>
              <a:latin typeface="Arial"/>
              <a:cs typeface="Arial"/>
            </a:endParaRPr>
          </a:p>
        </p:txBody>
      </p:sp>
      <p:sp>
        <p:nvSpPr>
          <p:cNvPr id="4" name="Content Placeholder 2">
            <a:extLst>
              <a:ext uri="{FF2B5EF4-FFF2-40B4-BE49-F238E27FC236}">
                <a16:creationId xmlns:a16="http://schemas.microsoft.com/office/drawing/2014/main" id="{1C458617-37CF-997C-36F8-8D720DECD495}"/>
              </a:ext>
            </a:extLst>
          </p:cNvPr>
          <p:cNvSpPr txBox="1">
            <a:spLocks/>
          </p:cNvSpPr>
          <p:nvPr/>
        </p:nvSpPr>
        <p:spPr>
          <a:xfrm>
            <a:off x="2042771" y="3201068"/>
            <a:ext cx="17774511" cy="4236860"/>
          </a:xfrm>
          <a:prstGeom prst="rect">
            <a:avLst/>
          </a:prstGeom>
        </p:spPr>
        <p:txBody>
          <a:bodyPr vert="horz" lIns="197922" tIns="98961" rIns="197922" bIns="98961" rtlCol="0">
            <a:noAutofit/>
          </a:bodyPr>
          <a:lstStyle>
            <a:lvl1pPr marL="0" indent="0" algn="ctr" defTabSz="989609" rtl="0" eaLnBrk="1" latinLnBrk="0" hangingPunct="1">
              <a:spcBef>
                <a:spcPct val="20000"/>
              </a:spcBef>
              <a:buFont typeface="Arial"/>
              <a:buNone/>
              <a:defRPr sz="6900" kern="1200">
                <a:solidFill>
                  <a:schemeClr val="tx1">
                    <a:tint val="75000"/>
                  </a:schemeClr>
                </a:solidFill>
                <a:latin typeface="+mn-lt"/>
                <a:ea typeface="+mn-ea"/>
                <a:cs typeface="+mn-cs"/>
              </a:defRPr>
            </a:lvl1pPr>
            <a:lvl2pPr marL="989609" indent="0" algn="ctr" defTabSz="989609" rtl="0" eaLnBrk="1" latinLnBrk="0" hangingPunct="1">
              <a:spcBef>
                <a:spcPct val="20000"/>
              </a:spcBef>
              <a:buFont typeface="Arial"/>
              <a:buNone/>
              <a:defRPr sz="6100" kern="1200">
                <a:solidFill>
                  <a:schemeClr val="tx1">
                    <a:tint val="75000"/>
                  </a:schemeClr>
                </a:solidFill>
                <a:latin typeface="+mn-lt"/>
                <a:ea typeface="+mn-ea"/>
                <a:cs typeface="+mn-cs"/>
              </a:defRPr>
            </a:lvl2pPr>
            <a:lvl3pPr marL="1979219" indent="0" algn="ctr" defTabSz="989609" rtl="0" eaLnBrk="1" latinLnBrk="0" hangingPunct="1">
              <a:spcBef>
                <a:spcPct val="20000"/>
              </a:spcBef>
              <a:buFont typeface="Arial"/>
              <a:buNone/>
              <a:defRPr sz="5200" kern="1200">
                <a:solidFill>
                  <a:schemeClr val="tx1">
                    <a:tint val="75000"/>
                  </a:schemeClr>
                </a:solidFill>
                <a:latin typeface="+mn-lt"/>
                <a:ea typeface="+mn-ea"/>
                <a:cs typeface="+mn-cs"/>
              </a:defRPr>
            </a:lvl3pPr>
            <a:lvl4pPr marL="2968828" indent="0" algn="ctr" defTabSz="989609" rtl="0" eaLnBrk="1" latinLnBrk="0" hangingPunct="1">
              <a:spcBef>
                <a:spcPct val="20000"/>
              </a:spcBef>
              <a:buFont typeface="Arial"/>
              <a:buNone/>
              <a:defRPr sz="4300" kern="1200">
                <a:solidFill>
                  <a:schemeClr val="tx1">
                    <a:tint val="75000"/>
                  </a:schemeClr>
                </a:solidFill>
                <a:latin typeface="+mn-lt"/>
                <a:ea typeface="+mn-ea"/>
                <a:cs typeface="+mn-cs"/>
              </a:defRPr>
            </a:lvl4pPr>
            <a:lvl5pPr marL="3958438" indent="0" algn="ctr" defTabSz="989609" rtl="0" eaLnBrk="1" latinLnBrk="0" hangingPunct="1">
              <a:spcBef>
                <a:spcPct val="20000"/>
              </a:spcBef>
              <a:buFont typeface="Arial"/>
              <a:buNone/>
              <a:defRPr sz="4300" kern="1200">
                <a:solidFill>
                  <a:schemeClr val="tx1">
                    <a:tint val="75000"/>
                  </a:schemeClr>
                </a:solidFill>
                <a:latin typeface="+mn-lt"/>
                <a:ea typeface="+mn-ea"/>
                <a:cs typeface="+mn-cs"/>
              </a:defRPr>
            </a:lvl5pPr>
            <a:lvl6pPr marL="4948047" indent="0" algn="ctr" defTabSz="989609" rtl="0" eaLnBrk="1" latinLnBrk="0" hangingPunct="1">
              <a:spcBef>
                <a:spcPct val="20000"/>
              </a:spcBef>
              <a:buFont typeface="Arial"/>
              <a:buNone/>
              <a:defRPr sz="4300" kern="1200">
                <a:solidFill>
                  <a:schemeClr val="tx1">
                    <a:tint val="75000"/>
                  </a:schemeClr>
                </a:solidFill>
                <a:latin typeface="+mn-lt"/>
                <a:ea typeface="+mn-ea"/>
                <a:cs typeface="+mn-cs"/>
              </a:defRPr>
            </a:lvl6pPr>
            <a:lvl7pPr marL="5937656" indent="0" algn="ctr" defTabSz="989609" rtl="0" eaLnBrk="1" latinLnBrk="0" hangingPunct="1">
              <a:spcBef>
                <a:spcPct val="20000"/>
              </a:spcBef>
              <a:buFont typeface="Arial"/>
              <a:buNone/>
              <a:defRPr sz="4300" kern="1200">
                <a:solidFill>
                  <a:schemeClr val="tx1">
                    <a:tint val="75000"/>
                  </a:schemeClr>
                </a:solidFill>
                <a:latin typeface="+mn-lt"/>
                <a:ea typeface="+mn-ea"/>
                <a:cs typeface="+mn-cs"/>
              </a:defRPr>
            </a:lvl7pPr>
            <a:lvl8pPr marL="6927266" indent="0" algn="ctr" defTabSz="989609" rtl="0" eaLnBrk="1" latinLnBrk="0" hangingPunct="1">
              <a:spcBef>
                <a:spcPct val="20000"/>
              </a:spcBef>
              <a:buFont typeface="Arial"/>
              <a:buNone/>
              <a:defRPr sz="4300" kern="1200">
                <a:solidFill>
                  <a:schemeClr val="tx1">
                    <a:tint val="75000"/>
                  </a:schemeClr>
                </a:solidFill>
                <a:latin typeface="+mn-lt"/>
                <a:ea typeface="+mn-ea"/>
                <a:cs typeface="+mn-cs"/>
              </a:defRPr>
            </a:lvl8pPr>
            <a:lvl9pPr marL="7916875" indent="0" algn="ctr" defTabSz="989609" rtl="0" eaLnBrk="1" latinLnBrk="0" hangingPunct="1">
              <a:spcBef>
                <a:spcPct val="20000"/>
              </a:spcBef>
              <a:buFont typeface="Arial"/>
              <a:buNone/>
              <a:defRPr sz="4300" kern="1200">
                <a:solidFill>
                  <a:schemeClr val="tx1">
                    <a:tint val="75000"/>
                  </a:schemeClr>
                </a:solidFill>
                <a:latin typeface="+mn-lt"/>
                <a:ea typeface="+mn-ea"/>
                <a:cs typeface="+mn-cs"/>
              </a:defRPr>
            </a:lvl9pPr>
          </a:lstStyle>
          <a:p>
            <a:pPr marL="685800" indent="-685800" algn="l">
              <a:lnSpc>
                <a:spcPct val="150000"/>
              </a:lnSpc>
              <a:buClr>
                <a:srgbClr val="FF0000"/>
              </a:buClr>
              <a:buFont typeface="Wingdings" panose="05000000000000000000" pitchFamily="2" charset="2"/>
              <a:buChar char="§"/>
            </a:pPr>
            <a:r>
              <a:rPr lang="en-US" sz="5400">
                <a:solidFill>
                  <a:schemeClr val="tx1"/>
                </a:solidFill>
                <a:latin typeface="Arial" panose="020B0604020202020204" pitchFamily="34" charset="0"/>
                <a:cs typeface="Arial" panose="020B0604020202020204" pitchFamily="34" charset="0"/>
              </a:rPr>
              <a:t>Mảng ?</a:t>
            </a:r>
          </a:p>
          <a:p>
            <a:pPr marL="685800" indent="-685800" algn="l">
              <a:lnSpc>
                <a:spcPct val="150000"/>
              </a:lnSpc>
              <a:buClr>
                <a:srgbClr val="FF0000"/>
              </a:buClr>
              <a:buFont typeface="Wingdings" panose="05000000000000000000" pitchFamily="2" charset="2"/>
              <a:buChar char="§"/>
            </a:pPr>
            <a:r>
              <a:rPr lang="en-US" sz="5400">
                <a:solidFill>
                  <a:schemeClr val="tx1"/>
                </a:solidFill>
                <a:latin typeface="Arial" panose="020B0604020202020204" pitchFamily="34" charset="0"/>
                <a:cs typeface="Arial" panose="020B0604020202020204" pitchFamily="34" charset="0"/>
              </a:rPr>
              <a:t>Đối tượng ?</a:t>
            </a:r>
          </a:p>
          <a:p>
            <a:pPr marL="685800" indent="-685800" algn="l">
              <a:lnSpc>
                <a:spcPct val="150000"/>
              </a:lnSpc>
              <a:buClr>
                <a:srgbClr val="FF0000"/>
              </a:buClr>
              <a:buFont typeface="Wingdings" panose="05000000000000000000" pitchFamily="2" charset="2"/>
              <a:buChar char="§"/>
            </a:pPr>
            <a:r>
              <a:rPr lang="en-US" sz="5400">
                <a:solidFill>
                  <a:schemeClr val="tx1"/>
                </a:solidFill>
                <a:latin typeface="Arial" panose="020B0604020202020204" pitchFamily="34" charset="0"/>
                <a:cs typeface="Arial" panose="020B0604020202020204" pitchFamily="34" charset="0"/>
              </a:rPr>
              <a:t>Callback ?</a:t>
            </a:r>
          </a:p>
        </p:txBody>
      </p:sp>
      <p:pic>
        <p:nvPicPr>
          <p:cNvPr id="2" name="Picture 2" descr="Quiz Word Clipboard Three Questions Answers Test Evaluation Stock ...">
            <a:extLst>
              <a:ext uri="{FF2B5EF4-FFF2-40B4-BE49-F238E27FC236}">
                <a16:creationId xmlns:a16="http://schemas.microsoft.com/office/drawing/2014/main" id="{000F6E27-A2EA-1B5B-BDE8-BE11914C55D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6610"/>
          <a:stretch/>
        </p:blipFill>
        <p:spPr bwMode="auto">
          <a:xfrm>
            <a:off x="10930027" y="2531851"/>
            <a:ext cx="9112286" cy="809522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EBB0B0E-5CE5-FEB1-A108-958E4D61C692}"/>
              </a:ext>
            </a:extLst>
          </p:cNvPr>
          <p:cNvSpPr txBox="1"/>
          <p:nvPr/>
        </p:nvSpPr>
        <p:spPr>
          <a:xfrm>
            <a:off x="2080718" y="10818828"/>
            <a:ext cx="10942328" cy="769441"/>
          </a:xfrm>
          <a:prstGeom prst="rect">
            <a:avLst/>
          </a:prstGeom>
          <a:noFill/>
        </p:spPr>
        <p:txBody>
          <a:bodyPr wrap="square">
            <a:spAutoFit/>
          </a:bodyPr>
          <a:lstStyle/>
          <a:p>
            <a:pPr marL="0" indent="0">
              <a:buNone/>
            </a:pPr>
            <a:r>
              <a:rPr lang="en-US" sz="4400">
                <a:latin typeface="Arial" panose="020B0604020202020204" pitchFamily="34" charset="0"/>
                <a:cs typeface="Arial" panose="020B0604020202020204" pitchFamily="34" charset="0"/>
              </a:rPr>
              <a:t>https://fitdnu.net/mod/quiz/view.php?id=551</a:t>
            </a:r>
          </a:p>
        </p:txBody>
      </p:sp>
      <p:sp>
        <p:nvSpPr>
          <p:cNvPr id="3" name="TextBox 2">
            <a:extLst>
              <a:ext uri="{FF2B5EF4-FFF2-40B4-BE49-F238E27FC236}">
                <a16:creationId xmlns:a16="http://schemas.microsoft.com/office/drawing/2014/main" id="{3CF4C09E-9E45-C6BA-DD6F-35005FD6320A}"/>
              </a:ext>
            </a:extLst>
          </p:cNvPr>
          <p:cNvSpPr txBox="1"/>
          <p:nvPr/>
        </p:nvSpPr>
        <p:spPr>
          <a:xfrm>
            <a:off x="2080718" y="2295819"/>
            <a:ext cx="10942328" cy="923330"/>
          </a:xfrm>
          <a:prstGeom prst="rect">
            <a:avLst/>
          </a:prstGeom>
          <a:noFill/>
        </p:spPr>
        <p:txBody>
          <a:bodyPr wrap="square">
            <a:spAutoFit/>
          </a:bodyPr>
          <a:lstStyle/>
          <a:p>
            <a:pPr marL="0" indent="0">
              <a:buNone/>
            </a:pPr>
            <a:r>
              <a:rPr lang="en-US" sz="5400">
                <a:latin typeface="Arial" panose="020B0604020202020204" pitchFamily="34" charset="0"/>
                <a:cs typeface="Arial" panose="020B0604020202020204" pitchFamily="34" charset="0"/>
              </a:rPr>
              <a:t>Thời gian: 5 phút</a:t>
            </a:r>
          </a:p>
        </p:txBody>
      </p:sp>
    </p:spTree>
    <p:extLst>
      <p:ext uri="{BB962C8B-B14F-4D97-AF65-F5344CB8AC3E}">
        <p14:creationId xmlns:p14="http://schemas.microsoft.com/office/powerpoint/2010/main" val="499362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6546165" y="722461"/>
            <a:ext cx="8223032" cy="1015663"/>
          </a:xfrm>
          <a:prstGeom prst="rect">
            <a:avLst/>
          </a:prstGeom>
          <a:noFill/>
        </p:spPr>
        <p:txBody>
          <a:bodyPr wrap="square" rtlCol="0">
            <a:spAutoFit/>
          </a:bodyPr>
          <a:lstStyle/>
          <a:p>
            <a:pPr algn="ctr"/>
            <a:r>
              <a:rPr lang="en-US" sz="6000" b="1">
                <a:latin typeface="Arial"/>
                <a:cs typeface="Arial"/>
              </a:rPr>
              <a:t>MỤC TIÊU BÀI HỌC</a:t>
            </a:r>
            <a:endParaRPr lang="en-US" sz="6000" b="1" dirty="0">
              <a:latin typeface="Arial"/>
              <a:cs typeface="Arial"/>
            </a:endParaRPr>
          </a:p>
        </p:txBody>
      </p:sp>
      <p:pic>
        <p:nvPicPr>
          <p:cNvPr id="7" name="Picture 6" descr="Dai Nam [PPT] Template 11.png">
            <a:extLst>
              <a:ext uri="{FF2B5EF4-FFF2-40B4-BE49-F238E27FC236}">
                <a16:creationId xmlns:a16="http://schemas.microsoft.com/office/drawing/2014/main" id="{7CCB174B-997F-8F76-A234-2E374B2BD0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330297"/>
            <a:ext cx="21315364" cy="1010957"/>
          </a:xfrm>
          <a:prstGeom prst="rect">
            <a:avLst/>
          </a:prstGeom>
        </p:spPr>
      </p:pic>
      <p:sp>
        <p:nvSpPr>
          <p:cNvPr id="9" name="TextBox 8">
            <a:extLst>
              <a:ext uri="{FF2B5EF4-FFF2-40B4-BE49-F238E27FC236}">
                <a16:creationId xmlns:a16="http://schemas.microsoft.com/office/drawing/2014/main" id="{4272C70D-D92B-986D-92F9-CFA50A7CC48D}"/>
              </a:ext>
            </a:extLst>
          </p:cNvPr>
          <p:cNvSpPr txBox="1"/>
          <p:nvPr/>
        </p:nvSpPr>
        <p:spPr>
          <a:xfrm>
            <a:off x="16310567" y="12547555"/>
            <a:ext cx="3544663" cy="438582"/>
          </a:xfrm>
          <a:prstGeom prst="rect">
            <a:avLst/>
          </a:prstGeom>
          <a:noFill/>
        </p:spPr>
        <p:txBody>
          <a:bodyPr wrap="square" rtlCol="0">
            <a:spAutoFit/>
          </a:bodyPr>
          <a:lstStyle/>
          <a:p>
            <a:pPr algn="r"/>
            <a:r>
              <a:rPr lang="en-US" sz="2250" dirty="0">
                <a:solidFill>
                  <a:schemeClr val="bg1"/>
                </a:solidFill>
                <a:latin typeface="Arial"/>
                <a:cs typeface="Arial"/>
              </a:rPr>
              <a:t>Slide</a:t>
            </a:r>
            <a:r>
              <a:rPr lang="en-US" sz="2250">
                <a:solidFill>
                  <a:schemeClr val="bg1"/>
                </a:solidFill>
                <a:latin typeface="Arial"/>
                <a:cs typeface="Arial"/>
              </a:rPr>
              <a:t>: số </a:t>
            </a:r>
            <a:fld id="{F54FAA5E-162D-4E59-87DA-B481F288723A}" type="slidenum">
              <a:rPr lang="en-US" sz="2250" smtClean="0">
                <a:solidFill>
                  <a:schemeClr val="bg1"/>
                </a:solidFill>
                <a:latin typeface="Arial"/>
                <a:cs typeface="Arial"/>
              </a:rPr>
              <a:t>2</a:t>
            </a:fld>
            <a:endParaRPr lang="en-US" sz="2250" dirty="0">
              <a:solidFill>
                <a:schemeClr val="bg1"/>
              </a:solidFill>
              <a:latin typeface="Arial"/>
              <a:cs typeface="Arial"/>
            </a:endParaRPr>
          </a:p>
        </p:txBody>
      </p:sp>
      <p:sp>
        <p:nvSpPr>
          <p:cNvPr id="4" name="Content Placeholder 2">
            <a:extLst>
              <a:ext uri="{FF2B5EF4-FFF2-40B4-BE49-F238E27FC236}">
                <a16:creationId xmlns:a16="http://schemas.microsoft.com/office/drawing/2014/main" id="{1C458617-37CF-997C-36F8-8D720DECD495}"/>
              </a:ext>
            </a:extLst>
          </p:cNvPr>
          <p:cNvSpPr txBox="1">
            <a:spLocks/>
          </p:cNvSpPr>
          <p:nvPr/>
        </p:nvSpPr>
        <p:spPr>
          <a:xfrm>
            <a:off x="2080718" y="1955382"/>
            <a:ext cx="17774511" cy="4236860"/>
          </a:xfrm>
          <a:prstGeom prst="rect">
            <a:avLst/>
          </a:prstGeom>
        </p:spPr>
        <p:txBody>
          <a:bodyPr vert="horz" lIns="197922" tIns="98961" rIns="197922" bIns="98961" rtlCol="0">
            <a:noAutofit/>
          </a:bodyPr>
          <a:lstStyle>
            <a:lvl1pPr marL="0" indent="0" algn="ctr" defTabSz="989609" rtl="0" eaLnBrk="1" latinLnBrk="0" hangingPunct="1">
              <a:spcBef>
                <a:spcPct val="20000"/>
              </a:spcBef>
              <a:buFont typeface="Arial"/>
              <a:buNone/>
              <a:defRPr sz="6900" kern="1200">
                <a:solidFill>
                  <a:schemeClr val="tx1">
                    <a:tint val="75000"/>
                  </a:schemeClr>
                </a:solidFill>
                <a:latin typeface="+mn-lt"/>
                <a:ea typeface="+mn-ea"/>
                <a:cs typeface="+mn-cs"/>
              </a:defRPr>
            </a:lvl1pPr>
            <a:lvl2pPr marL="989609" indent="0" algn="ctr" defTabSz="989609" rtl="0" eaLnBrk="1" latinLnBrk="0" hangingPunct="1">
              <a:spcBef>
                <a:spcPct val="20000"/>
              </a:spcBef>
              <a:buFont typeface="Arial"/>
              <a:buNone/>
              <a:defRPr sz="6100" kern="1200">
                <a:solidFill>
                  <a:schemeClr val="tx1">
                    <a:tint val="75000"/>
                  </a:schemeClr>
                </a:solidFill>
                <a:latin typeface="+mn-lt"/>
                <a:ea typeface="+mn-ea"/>
                <a:cs typeface="+mn-cs"/>
              </a:defRPr>
            </a:lvl2pPr>
            <a:lvl3pPr marL="1979219" indent="0" algn="ctr" defTabSz="989609" rtl="0" eaLnBrk="1" latinLnBrk="0" hangingPunct="1">
              <a:spcBef>
                <a:spcPct val="20000"/>
              </a:spcBef>
              <a:buFont typeface="Arial"/>
              <a:buNone/>
              <a:defRPr sz="5200" kern="1200">
                <a:solidFill>
                  <a:schemeClr val="tx1">
                    <a:tint val="75000"/>
                  </a:schemeClr>
                </a:solidFill>
                <a:latin typeface="+mn-lt"/>
                <a:ea typeface="+mn-ea"/>
                <a:cs typeface="+mn-cs"/>
              </a:defRPr>
            </a:lvl3pPr>
            <a:lvl4pPr marL="2968828" indent="0" algn="ctr" defTabSz="989609" rtl="0" eaLnBrk="1" latinLnBrk="0" hangingPunct="1">
              <a:spcBef>
                <a:spcPct val="20000"/>
              </a:spcBef>
              <a:buFont typeface="Arial"/>
              <a:buNone/>
              <a:defRPr sz="4300" kern="1200">
                <a:solidFill>
                  <a:schemeClr val="tx1">
                    <a:tint val="75000"/>
                  </a:schemeClr>
                </a:solidFill>
                <a:latin typeface="+mn-lt"/>
                <a:ea typeface="+mn-ea"/>
                <a:cs typeface="+mn-cs"/>
              </a:defRPr>
            </a:lvl4pPr>
            <a:lvl5pPr marL="3958438" indent="0" algn="ctr" defTabSz="989609" rtl="0" eaLnBrk="1" latinLnBrk="0" hangingPunct="1">
              <a:spcBef>
                <a:spcPct val="20000"/>
              </a:spcBef>
              <a:buFont typeface="Arial"/>
              <a:buNone/>
              <a:defRPr sz="4300" kern="1200">
                <a:solidFill>
                  <a:schemeClr val="tx1">
                    <a:tint val="75000"/>
                  </a:schemeClr>
                </a:solidFill>
                <a:latin typeface="+mn-lt"/>
                <a:ea typeface="+mn-ea"/>
                <a:cs typeface="+mn-cs"/>
              </a:defRPr>
            </a:lvl5pPr>
            <a:lvl6pPr marL="4948047" indent="0" algn="ctr" defTabSz="989609" rtl="0" eaLnBrk="1" latinLnBrk="0" hangingPunct="1">
              <a:spcBef>
                <a:spcPct val="20000"/>
              </a:spcBef>
              <a:buFont typeface="Arial"/>
              <a:buNone/>
              <a:defRPr sz="4300" kern="1200">
                <a:solidFill>
                  <a:schemeClr val="tx1">
                    <a:tint val="75000"/>
                  </a:schemeClr>
                </a:solidFill>
                <a:latin typeface="+mn-lt"/>
                <a:ea typeface="+mn-ea"/>
                <a:cs typeface="+mn-cs"/>
              </a:defRPr>
            </a:lvl6pPr>
            <a:lvl7pPr marL="5937656" indent="0" algn="ctr" defTabSz="989609" rtl="0" eaLnBrk="1" latinLnBrk="0" hangingPunct="1">
              <a:spcBef>
                <a:spcPct val="20000"/>
              </a:spcBef>
              <a:buFont typeface="Arial"/>
              <a:buNone/>
              <a:defRPr sz="4300" kern="1200">
                <a:solidFill>
                  <a:schemeClr val="tx1">
                    <a:tint val="75000"/>
                  </a:schemeClr>
                </a:solidFill>
                <a:latin typeface="+mn-lt"/>
                <a:ea typeface="+mn-ea"/>
                <a:cs typeface="+mn-cs"/>
              </a:defRPr>
            </a:lvl7pPr>
            <a:lvl8pPr marL="6927266" indent="0" algn="ctr" defTabSz="989609" rtl="0" eaLnBrk="1" latinLnBrk="0" hangingPunct="1">
              <a:spcBef>
                <a:spcPct val="20000"/>
              </a:spcBef>
              <a:buFont typeface="Arial"/>
              <a:buNone/>
              <a:defRPr sz="4300" kern="1200">
                <a:solidFill>
                  <a:schemeClr val="tx1">
                    <a:tint val="75000"/>
                  </a:schemeClr>
                </a:solidFill>
                <a:latin typeface="+mn-lt"/>
                <a:ea typeface="+mn-ea"/>
                <a:cs typeface="+mn-cs"/>
              </a:defRPr>
            </a:lvl8pPr>
            <a:lvl9pPr marL="7916875" indent="0" algn="ctr" defTabSz="989609" rtl="0" eaLnBrk="1" latinLnBrk="0" hangingPunct="1">
              <a:spcBef>
                <a:spcPct val="20000"/>
              </a:spcBef>
              <a:buFont typeface="Arial"/>
              <a:buNone/>
              <a:defRPr sz="4300" kern="1200">
                <a:solidFill>
                  <a:schemeClr val="tx1">
                    <a:tint val="75000"/>
                  </a:schemeClr>
                </a:solidFill>
                <a:latin typeface="+mn-lt"/>
                <a:ea typeface="+mn-ea"/>
                <a:cs typeface="+mn-cs"/>
              </a:defRPr>
            </a:lvl9pPr>
          </a:lstStyle>
          <a:p>
            <a:pPr marL="685800" indent="-685800" algn="l">
              <a:lnSpc>
                <a:spcPct val="150000"/>
              </a:lnSpc>
              <a:buClr>
                <a:srgbClr val="FF0000"/>
              </a:buClr>
              <a:buFont typeface="Wingdings" panose="05000000000000000000" pitchFamily="2" charset="2"/>
              <a:buChar char="§"/>
            </a:pPr>
            <a:r>
              <a:rPr lang="en-US" sz="5400">
                <a:solidFill>
                  <a:schemeClr val="tx1"/>
                </a:solidFill>
                <a:latin typeface="Arial" panose="020B0604020202020204" pitchFamily="34" charset="0"/>
                <a:cs typeface="Arial" panose="020B0604020202020204" pitchFamily="34" charset="0"/>
              </a:rPr>
              <a:t>Vận dụng mảng để lưu trữ danh sách các phần tử</a:t>
            </a:r>
          </a:p>
          <a:p>
            <a:pPr marL="685800" indent="-685800" algn="l">
              <a:lnSpc>
                <a:spcPct val="150000"/>
              </a:lnSpc>
              <a:buClr>
                <a:srgbClr val="FF0000"/>
              </a:buClr>
              <a:buFont typeface="Wingdings" panose="05000000000000000000" pitchFamily="2" charset="2"/>
              <a:buChar char="§"/>
            </a:pPr>
            <a:r>
              <a:rPr lang="en-US" sz="5400">
                <a:solidFill>
                  <a:schemeClr val="tx1"/>
                </a:solidFill>
                <a:latin typeface="Arial" panose="020B0604020202020204" pitchFamily="34" charset="0"/>
                <a:cs typeface="Arial" panose="020B0604020202020204" pitchFamily="34" charset="0"/>
              </a:rPr>
              <a:t>Biết cách tạo và sử dụng đối tượng</a:t>
            </a:r>
          </a:p>
          <a:p>
            <a:pPr marL="685800" indent="-685800" algn="l">
              <a:lnSpc>
                <a:spcPct val="150000"/>
              </a:lnSpc>
              <a:buClr>
                <a:srgbClr val="FF0000"/>
              </a:buClr>
              <a:buFont typeface="Wingdings" panose="05000000000000000000" pitchFamily="2" charset="2"/>
              <a:buChar char="§"/>
            </a:pPr>
            <a:r>
              <a:rPr lang="en-US" sz="5400">
                <a:solidFill>
                  <a:schemeClr val="tx1"/>
                </a:solidFill>
                <a:latin typeface="Arial" panose="020B0604020202020204" pitchFamily="34" charset="0"/>
                <a:cs typeface="Arial" panose="020B0604020202020204" pitchFamily="34" charset="0"/>
              </a:rPr>
              <a:t>Sử dụng Callback xử lý sự kiện</a:t>
            </a:r>
          </a:p>
        </p:txBody>
      </p:sp>
      <p:pic>
        <p:nvPicPr>
          <p:cNvPr id="1026" name="Picture 2" descr="Target PNG">
            <a:extLst>
              <a:ext uri="{FF2B5EF4-FFF2-40B4-BE49-F238E27FC236}">
                <a16:creationId xmlns:a16="http://schemas.microsoft.com/office/drawing/2014/main" id="{BBB70000-DAE0-DC5B-988E-28214DE2F5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51674" y="5931666"/>
            <a:ext cx="6529855" cy="6141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6564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6546165" y="722461"/>
            <a:ext cx="8223032" cy="1015663"/>
          </a:xfrm>
          <a:prstGeom prst="rect">
            <a:avLst/>
          </a:prstGeom>
          <a:noFill/>
        </p:spPr>
        <p:txBody>
          <a:bodyPr wrap="square" rtlCol="0">
            <a:spAutoFit/>
          </a:bodyPr>
          <a:lstStyle/>
          <a:p>
            <a:pPr algn="ctr"/>
            <a:r>
              <a:rPr lang="en-US" sz="6000" b="1">
                <a:latin typeface="Arial"/>
                <a:cs typeface="Arial"/>
              </a:rPr>
              <a:t>BÀI THỰC HÀNH</a:t>
            </a:r>
            <a:endParaRPr lang="en-US" sz="6000" b="1" dirty="0">
              <a:latin typeface="Arial"/>
              <a:cs typeface="Arial"/>
            </a:endParaRPr>
          </a:p>
        </p:txBody>
      </p:sp>
      <p:pic>
        <p:nvPicPr>
          <p:cNvPr id="7" name="Picture 6" descr="Dai Nam [PPT] Template 11.png">
            <a:extLst>
              <a:ext uri="{FF2B5EF4-FFF2-40B4-BE49-F238E27FC236}">
                <a16:creationId xmlns:a16="http://schemas.microsoft.com/office/drawing/2014/main" id="{7CCB174B-997F-8F76-A234-2E374B2BD0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330297"/>
            <a:ext cx="21315364" cy="1010957"/>
          </a:xfrm>
          <a:prstGeom prst="rect">
            <a:avLst/>
          </a:prstGeom>
        </p:spPr>
      </p:pic>
      <p:sp>
        <p:nvSpPr>
          <p:cNvPr id="9" name="TextBox 8">
            <a:extLst>
              <a:ext uri="{FF2B5EF4-FFF2-40B4-BE49-F238E27FC236}">
                <a16:creationId xmlns:a16="http://schemas.microsoft.com/office/drawing/2014/main" id="{4272C70D-D92B-986D-92F9-CFA50A7CC48D}"/>
              </a:ext>
            </a:extLst>
          </p:cNvPr>
          <p:cNvSpPr txBox="1"/>
          <p:nvPr/>
        </p:nvSpPr>
        <p:spPr>
          <a:xfrm>
            <a:off x="16310567" y="12547555"/>
            <a:ext cx="3544663" cy="438582"/>
          </a:xfrm>
          <a:prstGeom prst="rect">
            <a:avLst/>
          </a:prstGeom>
          <a:noFill/>
        </p:spPr>
        <p:txBody>
          <a:bodyPr wrap="square" rtlCol="0">
            <a:spAutoFit/>
          </a:bodyPr>
          <a:lstStyle/>
          <a:p>
            <a:pPr algn="r"/>
            <a:r>
              <a:rPr lang="en-US" sz="2250" dirty="0">
                <a:solidFill>
                  <a:schemeClr val="bg1"/>
                </a:solidFill>
                <a:latin typeface="Arial"/>
                <a:cs typeface="Arial"/>
              </a:rPr>
              <a:t>Slide</a:t>
            </a:r>
            <a:r>
              <a:rPr lang="en-US" sz="2250">
                <a:solidFill>
                  <a:schemeClr val="bg1"/>
                </a:solidFill>
                <a:latin typeface="Arial"/>
                <a:cs typeface="Arial"/>
              </a:rPr>
              <a:t>: số </a:t>
            </a:r>
            <a:fld id="{A994B708-F9EC-450A-AFF6-CEE0C4CD859F}" type="slidenum">
              <a:rPr lang="en-US" sz="2250" smtClean="0">
                <a:solidFill>
                  <a:schemeClr val="bg1"/>
                </a:solidFill>
                <a:latin typeface="Arial"/>
                <a:cs typeface="Arial"/>
              </a:rPr>
              <a:t>3</a:t>
            </a:fld>
            <a:endParaRPr lang="en-US" sz="2250" dirty="0">
              <a:solidFill>
                <a:schemeClr val="bg1"/>
              </a:solidFill>
              <a:latin typeface="Arial"/>
              <a:cs typeface="Arial"/>
            </a:endParaRPr>
          </a:p>
        </p:txBody>
      </p:sp>
      <p:sp>
        <p:nvSpPr>
          <p:cNvPr id="4" name="Content Placeholder 2">
            <a:extLst>
              <a:ext uri="{FF2B5EF4-FFF2-40B4-BE49-F238E27FC236}">
                <a16:creationId xmlns:a16="http://schemas.microsoft.com/office/drawing/2014/main" id="{1C458617-37CF-997C-36F8-8D720DECD495}"/>
              </a:ext>
            </a:extLst>
          </p:cNvPr>
          <p:cNvSpPr txBox="1">
            <a:spLocks/>
          </p:cNvSpPr>
          <p:nvPr/>
        </p:nvSpPr>
        <p:spPr>
          <a:xfrm>
            <a:off x="959898" y="1955382"/>
            <a:ext cx="19192761" cy="10019798"/>
          </a:xfrm>
          <a:prstGeom prst="rect">
            <a:avLst/>
          </a:prstGeom>
        </p:spPr>
        <p:txBody>
          <a:bodyPr vert="horz" lIns="197922" tIns="98961" rIns="197922" bIns="98961" rtlCol="0">
            <a:noAutofit/>
          </a:bodyPr>
          <a:lstStyle>
            <a:lvl1pPr marL="0" indent="0" algn="ctr" defTabSz="989609" rtl="0" eaLnBrk="1" latinLnBrk="0" hangingPunct="1">
              <a:spcBef>
                <a:spcPct val="20000"/>
              </a:spcBef>
              <a:buFont typeface="Arial"/>
              <a:buNone/>
              <a:defRPr sz="6900" kern="1200">
                <a:solidFill>
                  <a:schemeClr val="tx1">
                    <a:tint val="75000"/>
                  </a:schemeClr>
                </a:solidFill>
                <a:latin typeface="+mn-lt"/>
                <a:ea typeface="+mn-ea"/>
                <a:cs typeface="+mn-cs"/>
              </a:defRPr>
            </a:lvl1pPr>
            <a:lvl2pPr marL="989609" indent="0" algn="ctr" defTabSz="989609" rtl="0" eaLnBrk="1" latinLnBrk="0" hangingPunct="1">
              <a:spcBef>
                <a:spcPct val="20000"/>
              </a:spcBef>
              <a:buFont typeface="Arial"/>
              <a:buNone/>
              <a:defRPr sz="6100" kern="1200">
                <a:solidFill>
                  <a:schemeClr val="tx1">
                    <a:tint val="75000"/>
                  </a:schemeClr>
                </a:solidFill>
                <a:latin typeface="+mn-lt"/>
                <a:ea typeface="+mn-ea"/>
                <a:cs typeface="+mn-cs"/>
              </a:defRPr>
            </a:lvl2pPr>
            <a:lvl3pPr marL="1979219" indent="0" algn="ctr" defTabSz="989609" rtl="0" eaLnBrk="1" latinLnBrk="0" hangingPunct="1">
              <a:spcBef>
                <a:spcPct val="20000"/>
              </a:spcBef>
              <a:buFont typeface="Arial"/>
              <a:buNone/>
              <a:defRPr sz="5200" kern="1200">
                <a:solidFill>
                  <a:schemeClr val="tx1">
                    <a:tint val="75000"/>
                  </a:schemeClr>
                </a:solidFill>
                <a:latin typeface="+mn-lt"/>
                <a:ea typeface="+mn-ea"/>
                <a:cs typeface="+mn-cs"/>
              </a:defRPr>
            </a:lvl3pPr>
            <a:lvl4pPr marL="2968828" indent="0" algn="ctr" defTabSz="989609" rtl="0" eaLnBrk="1" latinLnBrk="0" hangingPunct="1">
              <a:spcBef>
                <a:spcPct val="20000"/>
              </a:spcBef>
              <a:buFont typeface="Arial"/>
              <a:buNone/>
              <a:defRPr sz="4300" kern="1200">
                <a:solidFill>
                  <a:schemeClr val="tx1">
                    <a:tint val="75000"/>
                  </a:schemeClr>
                </a:solidFill>
                <a:latin typeface="+mn-lt"/>
                <a:ea typeface="+mn-ea"/>
                <a:cs typeface="+mn-cs"/>
              </a:defRPr>
            </a:lvl4pPr>
            <a:lvl5pPr marL="3958438" indent="0" algn="ctr" defTabSz="989609" rtl="0" eaLnBrk="1" latinLnBrk="0" hangingPunct="1">
              <a:spcBef>
                <a:spcPct val="20000"/>
              </a:spcBef>
              <a:buFont typeface="Arial"/>
              <a:buNone/>
              <a:defRPr sz="4300" kern="1200">
                <a:solidFill>
                  <a:schemeClr val="tx1">
                    <a:tint val="75000"/>
                  </a:schemeClr>
                </a:solidFill>
                <a:latin typeface="+mn-lt"/>
                <a:ea typeface="+mn-ea"/>
                <a:cs typeface="+mn-cs"/>
              </a:defRPr>
            </a:lvl5pPr>
            <a:lvl6pPr marL="4948047" indent="0" algn="ctr" defTabSz="989609" rtl="0" eaLnBrk="1" latinLnBrk="0" hangingPunct="1">
              <a:spcBef>
                <a:spcPct val="20000"/>
              </a:spcBef>
              <a:buFont typeface="Arial"/>
              <a:buNone/>
              <a:defRPr sz="4300" kern="1200">
                <a:solidFill>
                  <a:schemeClr val="tx1">
                    <a:tint val="75000"/>
                  </a:schemeClr>
                </a:solidFill>
                <a:latin typeface="+mn-lt"/>
                <a:ea typeface="+mn-ea"/>
                <a:cs typeface="+mn-cs"/>
              </a:defRPr>
            </a:lvl6pPr>
            <a:lvl7pPr marL="5937656" indent="0" algn="ctr" defTabSz="989609" rtl="0" eaLnBrk="1" latinLnBrk="0" hangingPunct="1">
              <a:spcBef>
                <a:spcPct val="20000"/>
              </a:spcBef>
              <a:buFont typeface="Arial"/>
              <a:buNone/>
              <a:defRPr sz="4300" kern="1200">
                <a:solidFill>
                  <a:schemeClr val="tx1">
                    <a:tint val="75000"/>
                  </a:schemeClr>
                </a:solidFill>
                <a:latin typeface="+mn-lt"/>
                <a:ea typeface="+mn-ea"/>
                <a:cs typeface="+mn-cs"/>
              </a:defRPr>
            </a:lvl7pPr>
            <a:lvl8pPr marL="6927266" indent="0" algn="ctr" defTabSz="989609" rtl="0" eaLnBrk="1" latinLnBrk="0" hangingPunct="1">
              <a:spcBef>
                <a:spcPct val="20000"/>
              </a:spcBef>
              <a:buFont typeface="Arial"/>
              <a:buNone/>
              <a:defRPr sz="4300" kern="1200">
                <a:solidFill>
                  <a:schemeClr val="tx1">
                    <a:tint val="75000"/>
                  </a:schemeClr>
                </a:solidFill>
                <a:latin typeface="+mn-lt"/>
                <a:ea typeface="+mn-ea"/>
                <a:cs typeface="+mn-cs"/>
              </a:defRPr>
            </a:lvl8pPr>
            <a:lvl9pPr marL="7916875" indent="0" algn="ctr" defTabSz="989609" rtl="0" eaLnBrk="1" latinLnBrk="0" hangingPunct="1">
              <a:spcBef>
                <a:spcPct val="20000"/>
              </a:spcBef>
              <a:buFont typeface="Arial"/>
              <a:buNone/>
              <a:defRPr sz="4300" kern="1200">
                <a:solidFill>
                  <a:schemeClr val="tx1">
                    <a:tint val="75000"/>
                  </a:schemeClr>
                </a:solidFill>
                <a:latin typeface="+mn-lt"/>
                <a:ea typeface="+mn-ea"/>
                <a:cs typeface="+mn-cs"/>
              </a:defRPr>
            </a:lvl9pPr>
          </a:lstStyle>
          <a:p>
            <a:pPr marL="685800" indent="-685800" algn="l">
              <a:lnSpc>
                <a:spcPct val="150000"/>
              </a:lnSpc>
              <a:spcBef>
                <a:spcPts val="400"/>
              </a:spcBef>
              <a:buClr>
                <a:srgbClr val="FF0000"/>
              </a:buClr>
              <a:buFont typeface="Wingdings" panose="05000000000000000000" pitchFamily="2" charset="2"/>
              <a:buChar char="§"/>
            </a:pPr>
            <a:r>
              <a:rPr lang="en-US" sz="4400" b="1">
                <a:solidFill>
                  <a:schemeClr val="tx1"/>
                </a:solidFill>
                <a:latin typeface="Arial" panose="020B0604020202020204" pitchFamily="34" charset="0"/>
                <a:cs typeface="Arial" panose="020B0604020202020204" pitchFamily="34" charset="0"/>
              </a:rPr>
              <a:t>Yêu cầu: </a:t>
            </a:r>
            <a:r>
              <a:rPr lang="en-US" sz="4400">
                <a:solidFill>
                  <a:schemeClr val="tx1"/>
                </a:solidFill>
                <a:latin typeface="Arial" panose="020B0604020202020204" pitchFamily="34" charset="0"/>
                <a:cs typeface="Arial" panose="020B0604020202020204" pitchFamily="34" charset="0"/>
              </a:rPr>
              <a:t>Viết trang web quản lý danh sách sinh viên, </a:t>
            </a:r>
            <a:r>
              <a:rPr lang="vi-VN" sz="4400">
                <a:solidFill>
                  <a:schemeClr val="tx1"/>
                </a:solidFill>
                <a:latin typeface="Arial" panose="020B0604020202020204" pitchFamily="34" charset="0"/>
                <a:cs typeface="Arial" panose="020B0604020202020204" pitchFamily="34" charset="0"/>
              </a:rPr>
              <a:t>trong đó mỗi sinh viên có các thông tin:</a:t>
            </a:r>
            <a:r>
              <a:rPr lang="en-US" sz="4400">
                <a:solidFill>
                  <a:schemeClr val="tx1"/>
                </a:solidFill>
                <a:latin typeface="Arial" panose="020B0604020202020204" pitchFamily="34" charset="0"/>
                <a:cs typeface="Arial" panose="020B0604020202020204" pitchFamily="34" charset="0"/>
              </a:rPr>
              <a:t> mã sinh viên, họ</a:t>
            </a:r>
            <a:r>
              <a:rPr lang="vi-VN" sz="4400">
                <a:solidFill>
                  <a:schemeClr val="tx1"/>
                </a:solidFill>
                <a:latin typeface="Arial" panose="020B0604020202020204" pitchFamily="34" charset="0"/>
                <a:cs typeface="Arial" panose="020B0604020202020204" pitchFamily="34" charset="0"/>
              </a:rPr>
              <a:t> tên</a:t>
            </a:r>
            <a:r>
              <a:rPr lang="en-US" sz="4400">
                <a:solidFill>
                  <a:schemeClr val="tx1"/>
                </a:solidFill>
                <a:latin typeface="Arial" panose="020B0604020202020204" pitchFamily="34" charset="0"/>
                <a:cs typeface="Arial" panose="020B0604020202020204" pitchFamily="34" charset="0"/>
              </a:rPr>
              <a:t> và</a:t>
            </a:r>
            <a:r>
              <a:rPr lang="vi-VN" sz="4400">
                <a:solidFill>
                  <a:schemeClr val="tx1"/>
                </a:solidFill>
                <a:latin typeface="Arial" panose="020B0604020202020204" pitchFamily="34" charset="0"/>
                <a:cs typeface="Arial" panose="020B0604020202020204" pitchFamily="34" charset="0"/>
              </a:rPr>
              <a:t> tuổi</a:t>
            </a:r>
            <a:endParaRPr lang="en-US" sz="4400">
              <a:solidFill>
                <a:schemeClr val="tx1"/>
              </a:solidFill>
              <a:latin typeface="Arial" panose="020B0604020202020204" pitchFamily="34" charset="0"/>
              <a:cs typeface="Arial" panose="020B0604020202020204" pitchFamily="34" charset="0"/>
            </a:endParaRPr>
          </a:p>
          <a:p>
            <a:pPr marL="685800" indent="-685800" algn="l">
              <a:lnSpc>
                <a:spcPct val="150000"/>
              </a:lnSpc>
              <a:spcBef>
                <a:spcPts val="400"/>
              </a:spcBef>
              <a:buClr>
                <a:srgbClr val="FF0000"/>
              </a:buClr>
              <a:buFont typeface="Wingdings" panose="05000000000000000000" pitchFamily="2" charset="2"/>
              <a:buChar char="§"/>
            </a:pPr>
            <a:r>
              <a:rPr lang="en-US" sz="4400" b="1">
                <a:solidFill>
                  <a:schemeClr val="tx1"/>
                </a:solidFill>
                <a:latin typeface="Arial" panose="020B0604020202020204" pitchFamily="34" charset="0"/>
                <a:cs typeface="Arial" panose="020B0604020202020204" pitchFamily="34" charset="0"/>
              </a:rPr>
              <a:t>Kết quả sau khi hoàn thành:</a:t>
            </a:r>
          </a:p>
          <a:p>
            <a:pPr algn="l">
              <a:lnSpc>
                <a:spcPct val="150000"/>
              </a:lnSpc>
            </a:pPr>
            <a:endParaRPr lang="en-US" sz="4800">
              <a:solidFill>
                <a:schemeClr val="tx1"/>
              </a:solidFill>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C7D6FE96-3D0A-303A-6EEB-DC805A3C1585}"/>
              </a:ext>
            </a:extLst>
          </p:cNvPr>
          <p:cNvPicPr>
            <a:picLocks noChangeAspect="1"/>
          </p:cNvPicPr>
          <p:nvPr/>
        </p:nvPicPr>
        <p:blipFill>
          <a:blip r:embed="rId4"/>
          <a:stretch>
            <a:fillRect/>
          </a:stretch>
        </p:blipFill>
        <p:spPr>
          <a:xfrm>
            <a:off x="2872713" y="5470902"/>
            <a:ext cx="15569935" cy="6721536"/>
          </a:xfrm>
          <a:prstGeom prst="rect">
            <a:avLst/>
          </a:prstGeom>
        </p:spPr>
      </p:pic>
    </p:spTree>
    <p:extLst>
      <p:ext uri="{BB962C8B-B14F-4D97-AF65-F5344CB8AC3E}">
        <p14:creationId xmlns:p14="http://schemas.microsoft.com/office/powerpoint/2010/main" val="3204456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ai Nam [PPT] Template 11.png">
            <a:extLst>
              <a:ext uri="{FF2B5EF4-FFF2-40B4-BE49-F238E27FC236}">
                <a16:creationId xmlns:a16="http://schemas.microsoft.com/office/drawing/2014/main" id="{7CCB174B-997F-8F76-A234-2E374B2BD0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330297"/>
            <a:ext cx="21315364" cy="1010957"/>
          </a:xfrm>
          <a:prstGeom prst="rect">
            <a:avLst/>
          </a:prstGeom>
        </p:spPr>
      </p:pic>
      <p:sp>
        <p:nvSpPr>
          <p:cNvPr id="9" name="TextBox 8">
            <a:extLst>
              <a:ext uri="{FF2B5EF4-FFF2-40B4-BE49-F238E27FC236}">
                <a16:creationId xmlns:a16="http://schemas.microsoft.com/office/drawing/2014/main" id="{4272C70D-D92B-986D-92F9-CFA50A7CC48D}"/>
              </a:ext>
            </a:extLst>
          </p:cNvPr>
          <p:cNvSpPr txBox="1"/>
          <p:nvPr/>
        </p:nvSpPr>
        <p:spPr>
          <a:xfrm>
            <a:off x="16310567" y="12547555"/>
            <a:ext cx="3544663" cy="438582"/>
          </a:xfrm>
          <a:prstGeom prst="rect">
            <a:avLst/>
          </a:prstGeom>
          <a:noFill/>
        </p:spPr>
        <p:txBody>
          <a:bodyPr wrap="square" rtlCol="0">
            <a:spAutoFit/>
          </a:bodyPr>
          <a:lstStyle/>
          <a:p>
            <a:pPr algn="r"/>
            <a:r>
              <a:rPr lang="en-US" sz="2250" dirty="0">
                <a:solidFill>
                  <a:schemeClr val="bg1"/>
                </a:solidFill>
                <a:latin typeface="Arial"/>
                <a:cs typeface="Arial"/>
              </a:rPr>
              <a:t>Slide</a:t>
            </a:r>
            <a:r>
              <a:rPr lang="en-US" sz="2250">
                <a:solidFill>
                  <a:schemeClr val="bg1"/>
                </a:solidFill>
                <a:latin typeface="Arial"/>
                <a:cs typeface="Arial"/>
              </a:rPr>
              <a:t>: số </a:t>
            </a:r>
            <a:fld id="{A994B708-F9EC-450A-AFF6-CEE0C4CD859F}" type="slidenum">
              <a:rPr lang="en-US" sz="2250" smtClean="0">
                <a:solidFill>
                  <a:schemeClr val="bg1"/>
                </a:solidFill>
                <a:latin typeface="Arial"/>
                <a:cs typeface="Arial"/>
              </a:rPr>
              <a:t>4</a:t>
            </a:fld>
            <a:endParaRPr lang="en-US" sz="2250" dirty="0">
              <a:solidFill>
                <a:schemeClr val="bg1"/>
              </a:solidFill>
              <a:latin typeface="Arial"/>
              <a:cs typeface="Arial"/>
            </a:endParaRPr>
          </a:p>
        </p:txBody>
      </p:sp>
      <p:sp>
        <p:nvSpPr>
          <p:cNvPr id="4" name="Content Placeholder 2">
            <a:extLst>
              <a:ext uri="{FF2B5EF4-FFF2-40B4-BE49-F238E27FC236}">
                <a16:creationId xmlns:a16="http://schemas.microsoft.com/office/drawing/2014/main" id="{1C458617-37CF-997C-36F8-8D720DECD495}"/>
              </a:ext>
            </a:extLst>
          </p:cNvPr>
          <p:cNvSpPr txBox="1">
            <a:spLocks/>
          </p:cNvSpPr>
          <p:nvPr/>
        </p:nvSpPr>
        <p:spPr>
          <a:xfrm>
            <a:off x="1901192" y="2224124"/>
            <a:ext cx="18394902" cy="9304488"/>
          </a:xfrm>
          <a:prstGeom prst="rect">
            <a:avLst/>
          </a:prstGeom>
        </p:spPr>
        <p:txBody>
          <a:bodyPr vert="horz" lIns="197922" tIns="98961" rIns="197922" bIns="98961" rtlCol="0">
            <a:noAutofit/>
          </a:bodyPr>
          <a:lstStyle>
            <a:lvl1pPr marL="0" indent="0" algn="ctr" defTabSz="989609" rtl="0" eaLnBrk="1" latinLnBrk="0" hangingPunct="1">
              <a:spcBef>
                <a:spcPct val="20000"/>
              </a:spcBef>
              <a:buFont typeface="Arial"/>
              <a:buNone/>
              <a:defRPr sz="6900" kern="1200">
                <a:solidFill>
                  <a:schemeClr val="tx1">
                    <a:tint val="75000"/>
                  </a:schemeClr>
                </a:solidFill>
                <a:latin typeface="+mn-lt"/>
                <a:ea typeface="+mn-ea"/>
                <a:cs typeface="+mn-cs"/>
              </a:defRPr>
            </a:lvl1pPr>
            <a:lvl2pPr marL="989609" indent="0" algn="ctr" defTabSz="989609" rtl="0" eaLnBrk="1" latinLnBrk="0" hangingPunct="1">
              <a:spcBef>
                <a:spcPct val="20000"/>
              </a:spcBef>
              <a:buFont typeface="Arial"/>
              <a:buNone/>
              <a:defRPr sz="6100" kern="1200">
                <a:solidFill>
                  <a:schemeClr val="tx1">
                    <a:tint val="75000"/>
                  </a:schemeClr>
                </a:solidFill>
                <a:latin typeface="+mn-lt"/>
                <a:ea typeface="+mn-ea"/>
                <a:cs typeface="+mn-cs"/>
              </a:defRPr>
            </a:lvl2pPr>
            <a:lvl3pPr marL="1979219" indent="0" algn="ctr" defTabSz="989609" rtl="0" eaLnBrk="1" latinLnBrk="0" hangingPunct="1">
              <a:spcBef>
                <a:spcPct val="20000"/>
              </a:spcBef>
              <a:buFont typeface="Arial"/>
              <a:buNone/>
              <a:defRPr sz="5200" kern="1200">
                <a:solidFill>
                  <a:schemeClr val="tx1">
                    <a:tint val="75000"/>
                  </a:schemeClr>
                </a:solidFill>
                <a:latin typeface="+mn-lt"/>
                <a:ea typeface="+mn-ea"/>
                <a:cs typeface="+mn-cs"/>
              </a:defRPr>
            </a:lvl3pPr>
            <a:lvl4pPr marL="2968828" indent="0" algn="ctr" defTabSz="989609" rtl="0" eaLnBrk="1" latinLnBrk="0" hangingPunct="1">
              <a:spcBef>
                <a:spcPct val="20000"/>
              </a:spcBef>
              <a:buFont typeface="Arial"/>
              <a:buNone/>
              <a:defRPr sz="4300" kern="1200">
                <a:solidFill>
                  <a:schemeClr val="tx1">
                    <a:tint val="75000"/>
                  </a:schemeClr>
                </a:solidFill>
                <a:latin typeface="+mn-lt"/>
                <a:ea typeface="+mn-ea"/>
                <a:cs typeface="+mn-cs"/>
              </a:defRPr>
            </a:lvl4pPr>
            <a:lvl5pPr marL="3958438" indent="0" algn="ctr" defTabSz="989609" rtl="0" eaLnBrk="1" latinLnBrk="0" hangingPunct="1">
              <a:spcBef>
                <a:spcPct val="20000"/>
              </a:spcBef>
              <a:buFont typeface="Arial"/>
              <a:buNone/>
              <a:defRPr sz="4300" kern="1200">
                <a:solidFill>
                  <a:schemeClr val="tx1">
                    <a:tint val="75000"/>
                  </a:schemeClr>
                </a:solidFill>
                <a:latin typeface="+mn-lt"/>
                <a:ea typeface="+mn-ea"/>
                <a:cs typeface="+mn-cs"/>
              </a:defRPr>
            </a:lvl5pPr>
            <a:lvl6pPr marL="4948047" indent="0" algn="ctr" defTabSz="989609" rtl="0" eaLnBrk="1" latinLnBrk="0" hangingPunct="1">
              <a:spcBef>
                <a:spcPct val="20000"/>
              </a:spcBef>
              <a:buFont typeface="Arial"/>
              <a:buNone/>
              <a:defRPr sz="4300" kern="1200">
                <a:solidFill>
                  <a:schemeClr val="tx1">
                    <a:tint val="75000"/>
                  </a:schemeClr>
                </a:solidFill>
                <a:latin typeface="+mn-lt"/>
                <a:ea typeface="+mn-ea"/>
                <a:cs typeface="+mn-cs"/>
              </a:defRPr>
            </a:lvl6pPr>
            <a:lvl7pPr marL="5937656" indent="0" algn="ctr" defTabSz="989609" rtl="0" eaLnBrk="1" latinLnBrk="0" hangingPunct="1">
              <a:spcBef>
                <a:spcPct val="20000"/>
              </a:spcBef>
              <a:buFont typeface="Arial"/>
              <a:buNone/>
              <a:defRPr sz="4300" kern="1200">
                <a:solidFill>
                  <a:schemeClr val="tx1">
                    <a:tint val="75000"/>
                  </a:schemeClr>
                </a:solidFill>
                <a:latin typeface="+mn-lt"/>
                <a:ea typeface="+mn-ea"/>
                <a:cs typeface="+mn-cs"/>
              </a:defRPr>
            </a:lvl7pPr>
            <a:lvl8pPr marL="6927266" indent="0" algn="ctr" defTabSz="989609" rtl="0" eaLnBrk="1" latinLnBrk="0" hangingPunct="1">
              <a:spcBef>
                <a:spcPct val="20000"/>
              </a:spcBef>
              <a:buFont typeface="Arial"/>
              <a:buNone/>
              <a:defRPr sz="4300" kern="1200">
                <a:solidFill>
                  <a:schemeClr val="tx1">
                    <a:tint val="75000"/>
                  </a:schemeClr>
                </a:solidFill>
                <a:latin typeface="+mn-lt"/>
                <a:ea typeface="+mn-ea"/>
                <a:cs typeface="+mn-cs"/>
              </a:defRPr>
            </a:lvl8pPr>
            <a:lvl9pPr marL="7916875" indent="0" algn="ctr" defTabSz="989609" rtl="0" eaLnBrk="1" latinLnBrk="0" hangingPunct="1">
              <a:spcBef>
                <a:spcPct val="20000"/>
              </a:spcBef>
              <a:buFont typeface="Arial"/>
              <a:buNone/>
              <a:defRPr sz="4300" kern="1200">
                <a:solidFill>
                  <a:schemeClr val="tx1">
                    <a:tint val="75000"/>
                  </a:schemeClr>
                </a:solidFill>
                <a:latin typeface="+mn-lt"/>
                <a:ea typeface="+mn-ea"/>
                <a:cs typeface="+mn-cs"/>
              </a:defRPr>
            </a:lvl9pPr>
          </a:lstStyle>
          <a:p>
            <a:pPr marL="685800" indent="-685800" algn="l">
              <a:lnSpc>
                <a:spcPct val="150000"/>
              </a:lnSpc>
              <a:spcBef>
                <a:spcPts val="400"/>
              </a:spcBef>
              <a:buClr>
                <a:srgbClr val="FF0000"/>
              </a:buClr>
              <a:buFont typeface="Wingdings" panose="05000000000000000000" pitchFamily="2" charset="2"/>
              <a:buChar char="§"/>
            </a:pPr>
            <a:r>
              <a:rPr lang="en-US" sz="5400" b="1">
                <a:solidFill>
                  <a:schemeClr val="tx1"/>
                </a:solidFill>
                <a:latin typeface="Arial" panose="020B0604020202020204" pitchFamily="34" charset="0"/>
                <a:cs typeface="Arial" panose="020B0604020202020204" pitchFamily="34" charset="0"/>
              </a:rPr>
              <a:t>Bước 1:</a:t>
            </a:r>
            <a:r>
              <a:rPr lang="en-US" sz="5400">
                <a:solidFill>
                  <a:schemeClr val="tx1"/>
                </a:solidFill>
                <a:latin typeface="Arial" panose="020B0604020202020204" pitchFamily="34" charset="0"/>
                <a:cs typeface="Arial" panose="020B0604020202020204" pitchFamily="34" charset="0"/>
              </a:rPr>
              <a:t> Tạo project</a:t>
            </a:r>
          </a:p>
          <a:p>
            <a:pPr marL="685800" indent="-685800" algn="l">
              <a:lnSpc>
                <a:spcPct val="150000"/>
              </a:lnSpc>
              <a:spcBef>
                <a:spcPts val="400"/>
              </a:spcBef>
              <a:buClr>
                <a:srgbClr val="FF0000"/>
              </a:buClr>
              <a:buFont typeface="Wingdings" panose="05000000000000000000" pitchFamily="2" charset="2"/>
              <a:buChar char="§"/>
            </a:pPr>
            <a:r>
              <a:rPr lang="en-US" sz="5400" b="1">
                <a:solidFill>
                  <a:schemeClr val="tx1"/>
                </a:solidFill>
                <a:latin typeface="Arial" panose="020B0604020202020204" pitchFamily="34" charset="0"/>
                <a:cs typeface="Arial" panose="020B0604020202020204" pitchFamily="34" charset="0"/>
              </a:rPr>
              <a:t>Bước 2: </a:t>
            </a:r>
            <a:r>
              <a:rPr lang="en-US" sz="5400">
                <a:solidFill>
                  <a:schemeClr val="tx1"/>
                </a:solidFill>
                <a:latin typeface="Arial" panose="020B0604020202020204" pitchFamily="34" charset="0"/>
                <a:cs typeface="Arial" panose="020B0604020202020204" pitchFamily="34" charset="0"/>
              </a:rPr>
              <a:t>Tạo mảng lưu trữ danh sách sinh viên</a:t>
            </a:r>
          </a:p>
          <a:p>
            <a:pPr marL="685800" indent="-685800" algn="l">
              <a:lnSpc>
                <a:spcPct val="150000"/>
              </a:lnSpc>
              <a:spcBef>
                <a:spcPts val="400"/>
              </a:spcBef>
              <a:buClr>
                <a:srgbClr val="FF0000"/>
              </a:buClr>
              <a:buFont typeface="Wingdings" panose="05000000000000000000" pitchFamily="2" charset="2"/>
              <a:buChar char="§"/>
            </a:pPr>
            <a:r>
              <a:rPr lang="en-US" sz="5400" b="1">
                <a:solidFill>
                  <a:schemeClr val="tx1"/>
                </a:solidFill>
                <a:latin typeface="Arial" panose="020B0604020202020204" pitchFamily="34" charset="0"/>
                <a:cs typeface="Arial" panose="020B0604020202020204" pitchFamily="34" charset="0"/>
              </a:rPr>
              <a:t>Bước 3: </a:t>
            </a:r>
            <a:r>
              <a:rPr lang="en-US" sz="5400">
                <a:solidFill>
                  <a:schemeClr val="tx1"/>
                </a:solidFill>
                <a:latin typeface="Arial" panose="020B0604020202020204" pitchFamily="34" charset="0"/>
                <a:cs typeface="Arial" panose="020B0604020202020204" pitchFamily="34" charset="0"/>
              </a:rPr>
              <a:t>Viết chức năng hiển thị danh sách sinh viên</a:t>
            </a:r>
          </a:p>
          <a:p>
            <a:pPr marL="685800" indent="-685800" algn="l">
              <a:lnSpc>
                <a:spcPct val="150000"/>
              </a:lnSpc>
              <a:spcBef>
                <a:spcPts val="400"/>
              </a:spcBef>
              <a:buClr>
                <a:srgbClr val="FF0000"/>
              </a:buClr>
              <a:buFont typeface="Wingdings" panose="05000000000000000000" pitchFamily="2" charset="2"/>
              <a:buChar char="§"/>
            </a:pPr>
            <a:r>
              <a:rPr lang="en-US" sz="5400" b="1">
                <a:solidFill>
                  <a:schemeClr val="tx1"/>
                </a:solidFill>
                <a:latin typeface="Arial" panose="020B0604020202020204" pitchFamily="34" charset="0"/>
                <a:cs typeface="Arial" panose="020B0604020202020204" pitchFamily="34" charset="0"/>
              </a:rPr>
              <a:t>Bước 4: </a:t>
            </a:r>
            <a:r>
              <a:rPr lang="en-US" sz="5400">
                <a:solidFill>
                  <a:schemeClr val="tx1"/>
                </a:solidFill>
                <a:latin typeface="Arial" panose="020B0604020202020204" pitchFamily="34" charset="0"/>
                <a:cs typeface="Arial" panose="020B0604020202020204" pitchFamily="34" charset="0"/>
              </a:rPr>
              <a:t>Viết chức năng thêm mới sinh viên</a:t>
            </a:r>
          </a:p>
          <a:p>
            <a:pPr marL="685800" indent="-685800" algn="l">
              <a:lnSpc>
                <a:spcPct val="150000"/>
              </a:lnSpc>
              <a:spcBef>
                <a:spcPts val="400"/>
              </a:spcBef>
              <a:buClr>
                <a:srgbClr val="FF0000"/>
              </a:buClr>
              <a:buFont typeface="Wingdings" panose="05000000000000000000" pitchFamily="2" charset="2"/>
              <a:buChar char="§"/>
            </a:pPr>
            <a:r>
              <a:rPr lang="en-US" sz="5400" b="1">
                <a:solidFill>
                  <a:schemeClr val="tx1"/>
                </a:solidFill>
                <a:latin typeface="Arial" panose="020B0604020202020204" pitchFamily="34" charset="0"/>
                <a:cs typeface="Arial" panose="020B0604020202020204" pitchFamily="34" charset="0"/>
              </a:rPr>
              <a:t>Bước 5: </a:t>
            </a:r>
            <a:r>
              <a:rPr lang="en-US" sz="5400">
                <a:solidFill>
                  <a:schemeClr val="tx1"/>
                </a:solidFill>
                <a:latin typeface="Arial" panose="020B0604020202020204" pitchFamily="34" charset="0"/>
                <a:cs typeface="Arial" panose="020B0604020202020204" pitchFamily="34" charset="0"/>
              </a:rPr>
              <a:t>Viết chức năng sửa sinh viên (Gợi ý)</a:t>
            </a:r>
          </a:p>
          <a:p>
            <a:pPr marL="685800" indent="-685800" algn="l">
              <a:lnSpc>
                <a:spcPct val="150000"/>
              </a:lnSpc>
              <a:spcBef>
                <a:spcPts val="400"/>
              </a:spcBef>
              <a:buClr>
                <a:srgbClr val="FF0000"/>
              </a:buClr>
              <a:buFont typeface="Wingdings" panose="05000000000000000000" pitchFamily="2" charset="2"/>
              <a:buChar char="§"/>
            </a:pPr>
            <a:r>
              <a:rPr lang="en-US" sz="5400" b="1">
                <a:solidFill>
                  <a:schemeClr val="tx1"/>
                </a:solidFill>
                <a:latin typeface="Arial" panose="020B0604020202020204" pitchFamily="34" charset="0"/>
                <a:cs typeface="Arial" panose="020B0604020202020204" pitchFamily="34" charset="0"/>
              </a:rPr>
              <a:t>Bước 6: </a:t>
            </a:r>
            <a:r>
              <a:rPr lang="en-US" sz="5400">
                <a:solidFill>
                  <a:schemeClr val="tx1"/>
                </a:solidFill>
                <a:latin typeface="Arial" panose="020B0604020202020204" pitchFamily="34" charset="0"/>
                <a:cs typeface="Arial" panose="020B0604020202020204" pitchFamily="34" charset="0"/>
              </a:rPr>
              <a:t>Viết chức năng xoá sinh viên (Gợi ý)</a:t>
            </a:r>
          </a:p>
          <a:p>
            <a:pPr algn="l">
              <a:lnSpc>
                <a:spcPct val="150000"/>
              </a:lnSpc>
              <a:spcBef>
                <a:spcPts val="400"/>
              </a:spcBef>
              <a:buClr>
                <a:srgbClr val="FF0000"/>
              </a:buClr>
            </a:pPr>
            <a:endParaRPr lang="en-US" sz="5400">
              <a:solidFill>
                <a:schemeClr val="tx1"/>
              </a:solidFill>
              <a:latin typeface="Arial" panose="020B0604020202020204" pitchFamily="34" charset="0"/>
              <a:cs typeface="Arial" panose="020B0604020202020204" pitchFamily="34" charset="0"/>
            </a:endParaRPr>
          </a:p>
          <a:p>
            <a:pPr algn="l">
              <a:lnSpc>
                <a:spcPct val="150000"/>
              </a:lnSpc>
            </a:pPr>
            <a:endParaRPr lang="en-US" sz="4800">
              <a:solidFill>
                <a:schemeClr val="tx1"/>
              </a:solidFill>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A3DED62C-B74F-0F8E-EEAA-765A09FC5B6A}"/>
              </a:ext>
            </a:extLst>
          </p:cNvPr>
          <p:cNvSpPr txBox="1"/>
          <p:nvPr/>
        </p:nvSpPr>
        <p:spPr>
          <a:xfrm>
            <a:off x="5067990" y="380730"/>
            <a:ext cx="11179378" cy="1306255"/>
          </a:xfrm>
          <a:prstGeom prst="rect">
            <a:avLst/>
          </a:prstGeom>
          <a:noFill/>
        </p:spPr>
        <p:txBody>
          <a:bodyPr wrap="square" rtlCol="0">
            <a:spAutoFit/>
          </a:bodyPr>
          <a:lstStyle/>
          <a:p>
            <a:pPr lvl="1" algn="l">
              <a:lnSpc>
                <a:spcPct val="150000"/>
              </a:lnSpc>
              <a:spcBef>
                <a:spcPts val="400"/>
              </a:spcBef>
            </a:pPr>
            <a:r>
              <a:rPr lang="en-US" sz="6000" b="1">
                <a:solidFill>
                  <a:schemeClr val="tx1"/>
                </a:solidFill>
                <a:latin typeface="Arial" panose="020B0604020202020204" pitchFamily="34" charset="0"/>
                <a:cs typeface="Arial" panose="020B0604020202020204" pitchFamily="34" charset="0"/>
              </a:rPr>
              <a:t>CÁC BƯỚC THỰC HIỆN</a:t>
            </a:r>
          </a:p>
        </p:txBody>
      </p:sp>
    </p:spTree>
    <p:extLst>
      <p:ext uri="{BB962C8B-B14F-4D97-AF65-F5344CB8AC3E}">
        <p14:creationId xmlns:p14="http://schemas.microsoft.com/office/powerpoint/2010/main" val="387716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ai Nam [PPT] Template 11.png">
            <a:extLst>
              <a:ext uri="{FF2B5EF4-FFF2-40B4-BE49-F238E27FC236}">
                <a16:creationId xmlns:a16="http://schemas.microsoft.com/office/drawing/2014/main" id="{7CCB174B-997F-8F76-A234-2E374B2BD0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330297"/>
            <a:ext cx="21315364" cy="1010957"/>
          </a:xfrm>
          <a:prstGeom prst="rect">
            <a:avLst/>
          </a:prstGeom>
        </p:spPr>
      </p:pic>
      <p:sp>
        <p:nvSpPr>
          <p:cNvPr id="9" name="TextBox 8">
            <a:extLst>
              <a:ext uri="{FF2B5EF4-FFF2-40B4-BE49-F238E27FC236}">
                <a16:creationId xmlns:a16="http://schemas.microsoft.com/office/drawing/2014/main" id="{4272C70D-D92B-986D-92F9-CFA50A7CC48D}"/>
              </a:ext>
            </a:extLst>
          </p:cNvPr>
          <p:cNvSpPr txBox="1"/>
          <p:nvPr/>
        </p:nvSpPr>
        <p:spPr>
          <a:xfrm>
            <a:off x="16310567" y="12547555"/>
            <a:ext cx="3544663" cy="438582"/>
          </a:xfrm>
          <a:prstGeom prst="rect">
            <a:avLst/>
          </a:prstGeom>
          <a:noFill/>
        </p:spPr>
        <p:txBody>
          <a:bodyPr wrap="square" rtlCol="0">
            <a:spAutoFit/>
          </a:bodyPr>
          <a:lstStyle/>
          <a:p>
            <a:pPr algn="r"/>
            <a:r>
              <a:rPr lang="en-US" sz="2250" dirty="0">
                <a:solidFill>
                  <a:schemeClr val="bg1"/>
                </a:solidFill>
                <a:latin typeface="Arial"/>
                <a:cs typeface="Arial"/>
              </a:rPr>
              <a:t>Slide</a:t>
            </a:r>
            <a:r>
              <a:rPr lang="en-US" sz="2250">
                <a:solidFill>
                  <a:schemeClr val="bg1"/>
                </a:solidFill>
                <a:latin typeface="Arial"/>
                <a:cs typeface="Arial"/>
              </a:rPr>
              <a:t>: số </a:t>
            </a:r>
            <a:fld id="{A994B708-F9EC-450A-AFF6-CEE0C4CD859F}" type="slidenum">
              <a:rPr lang="en-US" sz="2250" smtClean="0">
                <a:solidFill>
                  <a:schemeClr val="bg1"/>
                </a:solidFill>
                <a:latin typeface="Arial"/>
                <a:cs typeface="Arial"/>
              </a:rPr>
              <a:t>5</a:t>
            </a:fld>
            <a:endParaRPr lang="en-US" sz="2250" dirty="0">
              <a:solidFill>
                <a:schemeClr val="bg1"/>
              </a:solidFill>
              <a:latin typeface="Arial"/>
              <a:cs typeface="Arial"/>
            </a:endParaRPr>
          </a:p>
        </p:txBody>
      </p:sp>
      <p:sp>
        <p:nvSpPr>
          <p:cNvPr id="2" name="TextBox 1">
            <a:extLst>
              <a:ext uri="{FF2B5EF4-FFF2-40B4-BE49-F238E27FC236}">
                <a16:creationId xmlns:a16="http://schemas.microsoft.com/office/drawing/2014/main" id="{68859DCE-CF8B-FF75-1860-8E426E6EF3DD}"/>
              </a:ext>
            </a:extLst>
          </p:cNvPr>
          <p:cNvSpPr txBox="1"/>
          <p:nvPr/>
        </p:nvSpPr>
        <p:spPr>
          <a:xfrm>
            <a:off x="5067990" y="380730"/>
            <a:ext cx="11179378" cy="1306255"/>
          </a:xfrm>
          <a:prstGeom prst="rect">
            <a:avLst/>
          </a:prstGeom>
          <a:noFill/>
        </p:spPr>
        <p:txBody>
          <a:bodyPr wrap="square" rtlCol="0">
            <a:spAutoFit/>
          </a:bodyPr>
          <a:lstStyle/>
          <a:p>
            <a:pPr lvl="1" algn="l">
              <a:lnSpc>
                <a:spcPct val="150000"/>
              </a:lnSpc>
              <a:spcBef>
                <a:spcPts val="400"/>
              </a:spcBef>
            </a:pPr>
            <a:r>
              <a:rPr lang="en-US" sz="6000" b="1">
                <a:solidFill>
                  <a:schemeClr val="tx1"/>
                </a:solidFill>
                <a:latin typeface="Arial" panose="020B0604020202020204" pitchFamily="34" charset="0"/>
                <a:cs typeface="Arial" panose="020B0604020202020204" pitchFamily="34" charset="0"/>
              </a:rPr>
              <a:t>CÁC BƯỚC THỰC HIỆN</a:t>
            </a:r>
          </a:p>
        </p:txBody>
      </p:sp>
      <p:sp>
        <p:nvSpPr>
          <p:cNvPr id="6" name="TextBox 5">
            <a:extLst>
              <a:ext uri="{FF2B5EF4-FFF2-40B4-BE49-F238E27FC236}">
                <a16:creationId xmlns:a16="http://schemas.microsoft.com/office/drawing/2014/main" id="{5F419D87-57F9-2C05-A4F7-D2901361BB12}"/>
              </a:ext>
            </a:extLst>
          </p:cNvPr>
          <p:cNvSpPr txBox="1"/>
          <p:nvPr/>
        </p:nvSpPr>
        <p:spPr>
          <a:xfrm>
            <a:off x="1627444" y="1984990"/>
            <a:ext cx="13818744" cy="4541308"/>
          </a:xfrm>
          <a:prstGeom prst="rect">
            <a:avLst/>
          </a:prstGeom>
          <a:noFill/>
        </p:spPr>
        <p:txBody>
          <a:bodyPr wrap="square">
            <a:spAutoFit/>
          </a:bodyPr>
          <a:lstStyle/>
          <a:p>
            <a:pPr marL="685800" indent="-685800" algn="l">
              <a:lnSpc>
                <a:spcPct val="150000"/>
              </a:lnSpc>
              <a:spcBef>
                <a:spcPts val="400"/>
              </a:spcBef>
              <a:buClr>
                <a:srgbClr val="FF0000"/>
              </a:buClr>
              <a:buFont typeface="Wingdings" panose="05000000000000000000" pitchFamily="2" charset="2"/>
              <a:buChar char="§"/>
            </a:pPr>
            <a:r>
              <a:rPr lang="en-US" sz="4800" b="1">
                <a:solidFill>
                  <a:schemeClr val="tx1"/>
                </a:solidFill>
                <a:latin typeface="Arial" panose="020B0604020202020204" pitchFamily="34" charset="0"/>
                <a:cs typeface="Arial" panose="020B0604020202020204" pitchFamily="34" charset="0"/>
              </a:rPr>
              <a:t>B</a:t>
            </a:r>
            <a:r>
              <a:rPr lang="en-US" sz="4800" b="1">
                <a:latin typeface="Arial" panose="020B0604020202020204" pitchFamily="34" charset="0"/>
                <a:cs typeface="Arial" panose="020B0604020202020204" pitchFamily="34" charset="0"/>
              </a:rPr>
              <a:t>ước </a:t>
            </a:r>
            <a:r>
              <a:rPr lang="en-US" sz="4800" b="1">
                <a:solidFill>
                  <a:schemeClr val="tx1"/>
                </a:solidFill>
                <a:latin typeface="Arial" panose="020B0604020202020204" pitchFamily="34" charset="0"/>
                <a:cs typeface="Arial" panose="020B0604020202020204" pitchFamily="34" charset="0"/>
              </a:rPr>
              <a:t>1:</a:t>
            </a:r>
            <a:r>
              <a:rPr lang="en-US" sz="4800">
                <a:solidFill>
                  <a:schemeClr val="tx1"/>
                </a:solidFill>
                <a:latin typeface="Arial" panose="020B0604020202020204" pitchFamily="34" charset="0"/>
                <a:cs typeface="Arial" panose="020B0604020202020204" pitchFamily="34" charset="0"/>
              </a:rPr>
              <a:t> </a:t>
            </a:r>
            <a:r>
              <a:rPr lang="en-US" sz="4800">
                <a:latin typeface="Arial" panose="020B0604020202020204" pitchFamily="34" charset="0"/>
                <a:cs typeface="Arial" panose="020B0604020202020204" pitchFamily="34" charset="0"/>
              </a:rPr>
              <a:t>Tạo project </a:t>
            </a:r>
          </a:p>
          <a:p>
            <a:pPr algn="l">
              <a:lnSpc>
                <a:spcPct val="150000"/>
              </a:lnSpc>
              <a:spcBef>
                <a:spcPts val="400"/>
              </a:spcBef>
              <a:buClr>
                <a:srgbClr val="FF0000"/>
              </a:buClr>
            </a:pPr>
            <a:r>
              <a:rPr lang="en-US" sz="4800">
                <a:solidFill>
                  <a:schemeClr val="tx1"/>
                </a:solidFill>
                <a:latin typeface="Arial" panose="020B0604020202020204" pitchFamily="34" charset="0"/>
                <a:cs typeface="Arial" panose="020B0604020202020204" pitchFamily="34" charset="0"/>
              </a:rPr>
              <a:t>	- Tạo file index.html</a:t>
            </a:r>
          </a:p>
          <a:p>
            <a:pPr algn="l">
              <a:lnSpc>
                <a:spcPct val="150000"/>
              </a:lnSpc>
              <a:spcBef>
                <a:spcPts val="400"/>
              </a:spcBef>
              <a:buClr>
                <a:srgbClr val="FF0000"/>
              </a:buClr>
            </a:pPr>
            <a:r>
              <a:rPr lang="en-US" sz="4800">
                <a:latin typeface="Arial" panose="020B0604020202020204" pitchFamily="34" charset="0"/>
                <a:cs typeface="Arial" panose="020B0604020202020204" pitchFamily="34" charset="0"/>
              </a:rPr>
              <a:t>	- Nhúng Bootstrap vào trang index.html</a:t>
            </a:r>
          </a:p>
          <a:p>
            <a:pPr algn="l">
              <a:lnSpc>
                <a:spcPct val="150000"/>
              </a:lnSpc>
              <a:spcBef>
                <a:spcPts val="400"/>
              </a:spcBef>
              <a:buClr>
                <a:srgbClr val="FF0000"/>
              </a:buClr>
            </a:pPr>
            <a:endParaRPr lang="en-US" sz="48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52852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ai Nam [PPT] Template 11.png">
            <a:extLst>
              <a:ext uri="{FF2B5EF4-FFF2-40B4-BE49-F238E27FC236}">
                <a16:creationId xmlns:a16="http://schemas.microsoft.com/office/drawing/2014/main" id="{7CCB174B-997F-8F76-A234-2E374B2BD0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330297"/>
            <a:ext cx="21315364" cy="1010957"/>
          </a:xfrm>
          <a:prstGeom prst="rect">
            <a:avLst/>
          </a:prstGeom>
        </p:spPr>
      </p:pic>
      <p:sp>
        <p:nvSpPr>
          <p:cNvPr id="9" name="TextBox 8">
            <a:extLst>
              <a:ext uri="{FF2B5EF4-FFF2-40B4-BE49-F238E27FC236}">
                <a16:creationId xmlns:a16="http://schemas.microsoft.com/office/drawing/2014/main" id="{4272C70D-D92B-986D-92F9-CFA50A7CC48D}"/>
              </a:ext>
            </a:extLst>
          </p:cNvPr>
          <p:cNvSpPr txBox="1"/>
          <p:nvPr/>
        </p:nvSpPr>
        <p:spPr>
          <a:xfrm>
            <a:off x="16310567" y="12547555"/>
            <a:ext cx="3544663" cy="438582"/>
          </a:xfrm>
          <a:prstGeom prst="rect">
            <a:avLst/>
          </a:prstGeom>
          <a:noFill/>
        </p:spPr>
        <p:txBody>
          <a:bodyPr wrap="square" rtlCol="0">
            <a:spAutoFit/>
          </a:bodyPr>
          <a:lstStyle/>
          <a:p>
            <a:pPr algn="r"/>
            <a:r>
              <a:rPr lang="en-US" sz="2250" dirty="0">
                <a:solidFill>
                  <a:schemeClr val="bg1"/>
                </a:solidFill>
                <a:latin typeface="Arial"/>
                <a:cs typeface="Arial"/>
              </a:rPr>
              <a:t>Slide</a:t>
            </a:r>
            <a:r>
              <a:rPr lang="en-US" sz="2250">
                <a:solidFill>
                  <a:schemeClr val="bg1"/>
                </a:solidFill>
                <a:latin typeface="Arial"/>
                <a:cs typeface="Arial"/>
              </a:rPr>
              <a:t>: số </a:t>
            </a:r>
            <a:fld id="{A994B708-F9EC-450A-AFF6-CEE0C4CD859F}" type="slidenum">
              <a:rPr lang="en-US" sz="2250" smtClean="0">
                <a:solidFill>
                  <a:schemeClr val="bg1"/>
                </a:solidFill>
                <a:latin typeface="Arial"/>
                <a:cs typeface="Arial"/>
              </a:rPr>
              <a:t>6</a:t>
            </a:fld>
            <a:endParaRPr lang="en-US" sz="2250" dirty="0">
              <a:solidFill>
                <a:schemeClr val="bg1"/>
              </a:solidFill>
              <a:latin typeface="Arial"/>
              <a:cs typeface="Arial"/>
            </a:endParaRPr>
          </a:p>
        </p:txBody>
      </p:sp>
      <p:sp>
        <p:nvSpPr>
          <p:cNvPr id="2" name="TextBox 1">
            <a:extLst>
              <a:ext uri="{FF2B5EF4-FFF2-40B4-BE49-F238E27FC236}">
                <a16:creationId xmlns:a16="http://schemas.microsoft.com/office/drawing/2014/main" id="{68859DCE-CF8B-FF75-1860-8E426E6EF3DD}"/>
              </a:ext>
            </a:extLst>
          </p:cNvPr>
          <p:cNvSpPr txBox="1"/>
          <p:nvPr/>
        </p:nvSpPr>
        <p:spPr>
          <a:xfrm>
            <a:off x="5067990" y="380730"/>
            <a:ext cx="11179378" cy="1306255"/>
          </a:xfrm>
          <a:prstGeom prst="rect">
            <a:avLst/>
          </a:prstGeom>
          <a:noFill/>
        </p:spPr>
        <p:txBody>
          <a:bodyPr wrap="square" rtlCol="0">
            <a:spAutoFit/>
          </a:bodyPr>
          <a:lstStyle/>
          <a:p>
            <a:pPr lvl="1" algn="l">
              <a:lnSpc>
                <a:spcPct val="150000"/>
              </a:lnSpc>
              <a:spcBef>
                <a:spcPts val="400"/>
              </a:spcBef>
            </a:pPr>
            <a:r>
              <a:rPr lang="en-US" sz="6000" b="1">
                <a:solidFill>
                  <a:schemeClr val="tx1"/>
                </a:solidFill>
                <a:latin typeface="Arial" panose="020B0604020202020204" pitchFamily="34" charset="0"/>
                <a:cs typeface="Arial" panose="020B0604020202020204" pitchFamily="34" charset="0"/>
              </a:rPr>
              <a:t>CÁC BƯỚC THỰC HIỆN</a:t>
            </a:r>
          </a:p>
        </p:txBody>
      </p:sp>
      <p:sp>
        <p:nvSpPr>
          <p:cNvPr id="6" name="TextBox 5">
            <a:extLst>
              <a:ext uri="{FF2B5EF4-FFF2-40B4-BE49-F238E27FC236}">
                <a16:creationId xmlns:a16="http://schemas.microsoft.com/office/drawing/2014/main" id="{5F419D87-57F9-2C05-A4F7-D2901361BB12}"/>
              </a:ext>
            </a:extLst>
          </p:cNvPr>
          <p:cNvSpPr txBox="1"/>
          <p:nvPr/>
        </p:nvSpPr>
        <p:spPr>
          <a:xfrm>
            <a:off x="1627444" y="1984990"/>
            <a:ext cx="13818744" cy="1063433"/>
          </a:xfrm>
          <a:prstGeom prst="rect">
            <a:avLst/>
          </a:prstGeom>
          <a:noFill/>
        </p:spPr>
        <p:txBody>
          <a:bodyPr wrap="square">
            <a:spAutoFit/>
          </a:bodyPr>
          <a:lstStyle/>
          <a:p>
            <a:pPr marL="685800" indent="-685800" algn="l">
              <a:lnSpc>
                <a:spcPct val="150000"/>
              </a:lnSpc>
              <a:spcBef>
                <a:spcPts val="400"/>
              </a:spcBef>
              <a:buClr>
                <a:srgbClr val="FF0000"/>
              </a:buClr>
              <a:buFont typeface="Wingdings" panose="05000000000000000000" pitchFamily="2" charset="2"/>
              <a:buChar char="§"/>
            </a:pPr>
            <a:r>
              <a:rPr lang="en-US" sz="4800" b="1">
                <a:solidFill>
                  <a:schemeClr val="tx1"/>
                </a:solidFill>
                <a:latin typeface="Arial" panose="020B0604020202020204" pitchFamily="34" charset="0"/>
                <a:cs typeface="Arial" panose="020B0604020202020204" pitchFamily="34" charset="0"/>
              </a:rPr>
              <a:t>Bước 2: </a:t>
            </a:r>
            <a:r>
              <a:rPr lang="en-US" sz="4800">
                <a:solidFill>
                  <a:schemeClr val="tx1"/>
                </a:solidFill>
                <a:latin typeface="Arial" panose="020B0604020202020204" pitchFamily="34" charset="0"/>
                <a:cs typeface="Arial" panose="020B0604020202020204" pitchFamily="34" charset="0"/>
              </a:rPr>
              <a:t>Tạo mảng lưu trữ danh sách sinh viên</a:t>
            </a:r>
          </a:p>
        </p:txBody>
      </p:sp>
      <p:sp>
        <p:nvSpPr>
          <p:cNvPr id="4" name="TextBox 3">
            <a:extLst>
              <a:ext uri="{FF2B5EF4-FFF2-40B4-BE49-F238E27FC236}">
                <a16:creationId xmlns:a16="http://schemas.microsoft.com/office/drawing/2014/main" id="{90E8D2AD-C353-09B7-259B-09CD2096A4C9}"/>
              </a:ext>
            </a:extLst>
          </p:cNvPr>
          <p:cNvSpPr txBox="1"/>
          <p:nvPr/>
        </p:nvSpPr>
        <p:spPr>
          <a:xfrm>
            <a:off x="1824668" y="2934212"/>
            <a:ext cx="15799944" cy="9510296"/>
          </a:xfrm>
          <a:prstGeom prst="rect">
            <a:avLst/>
          </a:prstGeom>
          <a:noFill/>
        </p:spPr>
        <p:txBody>
          <a:bodyPr wrap="square">
            <a:spAutoFit/>
          </a:bodyPr>
          <a:lstStyle/>
          <a:p>
            <a:r>
              <a:rPr lang="en-US" sz="3600" b="0">
                <a:solidFill>
                  <a:srgbClr val="0000FF"/>
                </a:solidFill>
                <a:effectLst/>
                <a:highlight>
                  <a:srgbClr val="FFFFFF"/>
                </a:highlight>
                <a:latin typeface="Consolas" panose="020B0609020204030204" pitchFamily="49" charset="0"/>
              </a:rPr>
              <a:t>var</a:t>
            </a:r>
            <a:r>
              <a:rPr lang="en-US" sz="3600" b="0">
                <a:solidFill>
                  <a:srgbClr val="000000"/>
                </a:solidFill>
                <a:effectLst/>
                <a:highlight>
                  <a:srgbClr val="FFFFFF"/>
                </a:highlight>
                <a:latin typeface="Consolas" panose="020B0609020204030204" pitchFamily="49" charset="0"/>
              </a:rPr>
              <a:t> </a:t>
            </a:r>
            <a:r>
              <a:rPr lang="en-US" sz="3600" b="0">
                <a:solidFill>
                  <a:srgbClr val="001080"/>
                </a:solidFill>
                <a:effectLst/>
                <a:highlight>
                  <a:srgbClr val="FFFFFF"/>
                </a:highlight>
                <a:latin typeface="Consolas" panose="020B0609020204030204" pitchFamily="49" charset="0"/>
              </a:rPr>
              <a:t>students</a:t>
            </a:r>
            <a:r>
              <a:rPr lang="en-US" sz="3600" b="0">
                <a:solidFill>
                  <a:srgbClr val="000000"/>
                </a:solidFill>
                <a:effectLst/>
                <a:highlight>
                  <a:srgbClr val="FFFFFF"/>
                </a:highlight>
                <a:latin typeface="Consolas" panose="020B0609020204030204" pitchFamily="49" charset="0"/>
              </a:rPr>
              <a:t> = [</a:t>
            </a:r>
            <a:endParaRPr lang="en-US" sz="3600" b="0">
              <a:solidFill>
                <a:srgbClr val="3B3B3B"/>
              </a:solidFill>
              <a:effectLst/>
              <a:highlight>
                <a:srgbClr val="FFFFFF"/>
              </a:highlight>
              <a:latin typeface="Consolas" panose="020B0609020204030204" pitchFamily="49" charset="0"/>
            </a:endParaRPr>
          </a:p>
          <a:p>
            <a:r>
              <a:rPr lang="en-US" sz="3600" b="0">
                <a:solidFill>
                  <a:srgbClr val="000000"/>
                </a:solidFill>
                <a:effectLst/>
                <a:highlight>
                  <a:srgbClr val="FFFFFF"/>
                </a:highlight>
                <a:latin typeface="Consolas" panose="020B0609020204030204" pitchFamily="49" charset="0"/>
              </a:rPr>
              <a:t>      {</a:t>
            </a:r>
            <a:endParaRPr lang="en-US" sz="3600" b="0">
              <a:solidFill>
                <a:srgbClr val="3B3B3B"/>
              </a:solidFill>
              <a:effectLst/>
              <a:highlight>
                <a:srgbClr val="FFFFFF"/>
              </a:highlight>
              <a:latin typeface="Consolas" panose="020B0609020204030204" pitchFamily="49" charset="0"/>
            </a:endParaRPr>
          </a:p>
          <a:p>
            <a:r>
              <a:rPr lang="en-US" sz="3600" b="0">
                <a:solidFill>
                  <a:srgbClr val="000000"/>
                </a:solidFill>
                <a:effectLst/>
                <a:highlight>
                  <a:srgbClr val="FFFFFF"/>
                </a:highlight>
                <a:latin typeface="Consolas" panose="020B0609020204030204" pitchFamily="49" charset="0"/>
              </a:rPr>
              <a:t>        </a:t>
            </a:r>
            <a:r>
              <a:rPr lang="en-US" sz="3600" b="0">
                <a:solidFill>
                  <a:srgbClr val="001080"/>
                </a:solidFill>
                <a:effectLst/>
                <a:highlight>
                  <a:srgbClr val="FFFFFF"/>
                </a:highlight>
                <a:latin typeface="Consolas" panose="020B0609020204030204" pitchFamily="49" charset="0"/>
              </a:rPr>
              <a:t>id</a:t>
            </a:r>
            <a:r>
              <a:rPr lang="en-US" sz="3600" b="0">
                <a:solidFill>
                  <a:srgbClr val="000000"/>
                </a:solidFill>
                <a:effectLst/>
                <a:highlight>
                  <a:srgbClr val="FFFFFF"/>
                </a:highlight>
                <a:latin typeface="Consolas" panose="020B0609020204030204" pitchFamily="49" charset="0"/>
              </a:rPr>
              <a:t>: </a:t>
            </a:r>
            <a:r>
              <a:rPr lang="en-US" sz="3600" b="0">
                <a:solidFill>
                  <a:srgbClr val="098658"/>
                </a:solidFill>
                <a:effectLst/>
                <a:highlight>
                  <a:srgbClr val="FFFFFF"/>
                </a:highlight>
                <a:latin typeface="Consolas" panose="020B0609020204030204" pitchFamily="49" charset="0"/>
              </a:rPr>
              <a:t>1751020001</a:t>
            </a:r>
            <a:r>
              <a:rPr lang="en-US" sz="3600" b="0">
                <a:solidFill>
                  <a:srgbClr val="000000"/>
                </a:solidFill>
                <a:effectLst/>
                <a:highlight>
                  <a:srgbClr val="FFFFFF"/>
                </a:highlight>
                <a:latin typeface="Consolas" panose="020B0609020204030204" pitchFamily="49" charset="0"/>
              </a:rPr>
              <a:t>,</a:t>
            </a:r>
            <a:endParaRPr lang="en-US" sz="3600" b="0">
              <a:solidFill>
                <a:srgbClr val="3B3B3B"/>
              </a:solidFill>
              <a:effectLst/>
              <a:highlight>
                <a:srgbClr val="FFFFFF"/>
              </a:highlight>
              <a:latin typeface="Consolas" panose="020B0609020204030204" pitchFamily="49" charset="0"/>
            </a:endParaRPr>
          </a:p>
          <a:p>
            <a:r>
              <a:rPr lang="en-US" sz="3600" b="0">
                <a:solidFill>
                  <a:srgbClr val="000000"/>
                </a:solidFill>
                <a:effectLst/>
                <a:highlight>
                  <a:srgbClr val="FFFFFF"/>
                </a:highlight>
                <a:latin typeface="Consolas" panose="020B0609020204030204" pitchFamily="49" charset="0"/>
              </a:rPr>
              <a:t>        </a:t>
            </a:r>
            <a:r>
              <a:rPr lang="en-US" sz="3600">
                <a:solidFill>
                  <a:srgbClr val="001080"/>
                </a:solidFill>
                <a:highlight>
                  <a:srgbClr val="FFFFFF"/>
                </a:highlight>
                <a:latin typeface="Consolas" panose="020B0609020204030204" pitchFamily="49" charset="0"/>
              </a:rPr>
              <a:t>name</a:t>
            </a:r>
            <a:r>
              <a:rPr lang="en-US" sz="3600" b="0">
                <a:solidFill>
                  <a:srgbClr val="000000"/>
                </a:solidFill>
                <a:effectLst/>
                <a:highlight>
                  <a:srgbClr val="FFFFFF"/>
                </a:highlight>
                <a:latin typeface="Consolas" panose="020B0609020204030204" pitchFamily="49" charset="0"/>
              </a:rPr>
              <a:t>: </a:t>
            </a:r>
            <a:r>
              <a:rPr lang="en-US" sz="3600" b="0">
                <a:solidFill>
                  <a:srgbClr val="A31515"/>
                </a:solidFill>
                <a:effectLst/>
                <a:highlight>
                  <a:srgbClr val="FFFFFF"/>
                </a:highlight>
                <a:latin typeface="Consolas" panose="020B0609020204030204" pitchFamily="49" charset="0"/>
              </a:rPr>
              <a:t>"Nguyễn Văn Tuấn"</a:t>
            </a:r>
            <a:r>
              <a:rPr lang="en-US" sz="3600" b="0">
                <a:solidFill>
                  <a:srgbClr val="000000"/>
                </a:solidFill>
                <a:effectLst/>
                <a:highlight>
                  <a:srgbClr val="FFFFFF"/>
                </a:highlight>
                <a:latin typeface="Consolas" panose="020B0609020204030204" pitchFamily="49" charset="0"/>
              </a:rPr>
              <a:t>,</a:t>
            </a:r>
            <a:endParaRPr lang="en-US" sz="3600" b="0">
              <a:solidFill>
                <a:srgbClr val="3B3B3B"/>
              </a:solidFill>
              <a:effectLst/>
              <a:highlight>
                <a:srgbClr val="FFFFFF"/>
              </a:highlight>
              <a:latin typeface="Consolas" panose="020B0609020204030204" pitchFamily="49" charset="0"/>
            </a:endParaRPr>
          </a:p>
          <a:p>
            <a:r>
              <a:rPr lang="en-US" sz="3600" b="0">
                <a:solidFill>
                  <a:srgbClr val="000000"/>
                </a:solidFill>
                <a:effectLst/>
                <a:highlight>
                  <a:srgbClr val="FFFFFF"/>
                </a:highlight>
                <a:latin typeface="Consolas" panose="020B0609020204030204" pitchFamily="49" charset="0"/>
              </a:rPr>
              <a:t>        </a:t>
            </a:r>
            <a:r>
              <a:rPr lang="en-US" sz="3600" b="0">
                <a:solidFill>
                  <a:srgbClr val="001080"/>
                </a:solidFill>
                <a:effectLst/>
                <a:highlight>
                  <a:srgbClr val="FFFFFF"/>
                </a:highlight>
                <a:latin typeface="Consolas" panose="020B0609020204030204" pitchFamily="49" charset="0"/>
              </a:rPr>
              <a:t>age</a:t>
            </a:r>
            <a:r>
              <a:rPr lang="en-US" sz="3600" b="0">
                <a:solidFill>
                  <a:srgbClr val="000000"/>
                </a:solidFill>
                <a:effectLst/>
                <a:highlight>
                  <a:srgbClr val="FFFFFF"/>
                </a:highlight>
                <a:latin typeface="Consolas" panose="020B0609020204030204" pitchFamily="49" charset="0"/>
              </a:rPr>
              <a:t>: </a:t>
            </a:r>
            <a:r>
              <a:rPr lang="en-US" sz="3600" b="0">
                <a:solidFill>
                  <a:srgbClr val="098658"/>
                </a:solidFill>
                <a:effectLst/>
                <a:highlight>
                  <a:srgbClr val="FFFFFF"/>
                </a:highlight>
                <a:latin typeface="Consolas" panose="020B0609020204030204" pitchFamily="49" charset="0"/>
              </a:rPr>
              <a:t>18</a:t>
            </a:r>
            <a:r>
              <a:rPr lang="en-US" sz="3600" b="0">
                <a:solidFill>
                  <a:srgbClr val="000000"/>
                </a:solidFill>
                <a:effectLst/>
                <a:highlight>
                  <a:srgbClr val="FFFFFF"/>
                </a:highlight>
                <a:latin typeface="Consolas" panose="020B0609020204030204" pitchFamily="49" charset="0"/>
              </a:rPr>
              <a:t>,</a:t>
            </a:r>
            <a:endParaRPr lang="en-US" sz="3600" b="0">
              <a:solidFill>
                <a:srgbClr val="3B3B3B"/>
              </a:solidFill>
              <a:effectLst/>
              <a:highlight>
                <a:srgbClr val="FFFFFF"/>
              </a:highlight>
              <a:latin typeface="Consolas" panose="020B0609020204030204" pitchFamily="49" charset="0"/>
            </a:endParaRPr>
          </a:p>
          <a:p>
            <a:r>
              <a:rPr lang="en-US" sz="3600" b="0">
                <a:solidFill>
                  <a:srgbClr val="000000"/>
                </a:solidFill>
                <a:effectLst/>
                <a:highlight>
                  <a:srgbClr val="FFFFFF"/>
                </a:highlight>
                <a:latin typeface="Consolas" panose="020B0609020204030204" pitchFamily="49" charset="0"/>
              </a:rPr>
              <a:t>      },</a:t>
            </a:r>
            <a:endParaRPr lang="en-US" sz="3600" b="0">
              <a:solidFill>
                <a:srgbClr val="3B3B3B"/>
              </a:solidFill>
              <a:effectLst/>
              <a:highlight>
                <a:srgbClr val="FFFFFF"/>
              </a:highlight>
              <a:latin typeface="Consolas" panose="020B0609020204030204" pitchFamily="49" charset="0"/>
            </a:endParaRPr>
          </a:p>
          <a:p>
            <a:r>
              <a:rPr lang="en-US" sz="3600" b="0">
                <a:solidFill>
                  <a:srgbClr val="000000"/>
                </a:solidFill>
                <a:effectLst/>
                <a:highlight>
                  <a:srgbClr val="FFFFFF"/>
                </a:highlight>
                <a:latin typeface="Consolas" panose="020B0609020204030204" pitchFamily="49" charset="0"/>
              </a:rPr>
              <a:t>      {</a:t>
            </a:r>
            <a:endParaRPr lang="en-US" sz="3600" b="0">
              <a:solidFill>
                <a:srgbClr val="3B3B3B"/>
              </a:solidFill>
              <a:effectLst/>
              <a:highlight>
                <a:srgbClr val="FFFFFF"/>
              </a:highlight>
              <a:latin typeface="Consolas" panose="020B0609020204030204" pitchFamily="49" charset="0"/>
            </a:endParaRPr>
          </a:p>
          <a:p>
            <a:r>
              <a:rPr lang="en-US" sz="3600" b="0">
                <a:solidFill>
                  <a:srgbClr val="000000"/>
                </a:solidFill>
                <a:effectLst/>
                <a:highlight>
                  <a:srgbClr val="FFFFFF"/>
                </a:highlight>
                <a:latin typeface="Consolas" panose="020B0609020204030204" pitchFamily="49" charset="0"/>
              </a:rPr>
              <a:t>        </a:t>
            </a:r>
            <a:r>
              <a:rPr lang="en-US" sz="3600" b="0">
                <a:solidFill>
                  <a:srgbClr val="001080"/>
                </a:solidFill>
                <a:effectLst/>
                <a:highlight>
                  <a:srgbClr val="FFFFFF"/>
                </a:highlight>
                <a:latin typeface="Consolas" panose="020B0609020204030204" pitchFamily="49" charset="0"/>
              </a:rPr>
              <a:t>id </a:t>
            </a:r>
            <a:r>
              <a:rPr lang="en-US" sz="3600" b="0">
                <a:solidFill>
                  <a:srgbClr val="000000"/>
                </a:solidFill>
                <a:effectLst/>
                <a:highlight>
                  <a:srgbClr val="FFFFFF"/>
                </a:highlight>
                <a:latin typeface="Consolas" panose="020B0609020204030204" pitchFamily="49" charset="0"/>
              </a:rPr>
              <a:t>: </a:t>
            </a:r>
            <a:r>
              <a:rPr lang="en-US" sz="3600" b="0">
                <a:solidFill>
                  <a:srgbClr val="098658"/>
                </a:solidFill>
                <a:effectLst/>
                <a:highlight>
                  <a:srgbClr val="FFFFFF"/>
                </a:highlight>
                <a:latin typeface="Consolas" panose="020B0609020204030204" pitchFamily="49" charset="0"/>
              </a:rPr>
              <a:t>1751020002</a:t>
            </a:r>
            <a:r>
              <a:rPr lang="en-US" sz="3600" b="0">
                <a:solidFill>
                  <a:srgbClr val="000000"/>
                </a:solidFill>
                <a:effectLst/>
                <a:highlight>
                  <a:srgbClr val="FFFFFF"/>
                </a:highlight>
                <a:latin typeface="Consolas" panose="020B0609020204030204" pitchFamily="49" charset="0"/>
              </a:rPr>
              <a:t>,</a:t>
            </a:r>
            <a:endParaRPr lang="en-US" sz="3600" b="0">
              <a:solidFill>
                <a:srgbClr val="3B3B3B"/>
              </a:solidFill>
              <a:effectLst/>
              <a:highlight>
                <a:srgbClr val="FFFFFF"/>
              </a:highlight>
              <a:latin typeface="Consolas" panose="020B0609020204030204" pitchFamily="49" charset="0"/>
            </a:endParaRPr>
          </a:p>
          <a:p>
            <a:r>
              <a:rPr lang="en-US" sz="3600" b="0">
                <a:solidFill>
                  <a:srgbClr val="000000"/>
                </a:solidFill>
                <a:effectLst/>
                <a:highlight>
                  <a:srgbClr val="FFFFFF"/>
                </a:highlight>
                <a:latin typeface="Consolas" panose="020B0609020204030204" pitchFamily="49" charset="0"/>
              </a:rPr>
              <a:t>        </a:t>
            </a:r>
            <a:r>
              <a:rPr lang="en-US" sz="3600">
                <a:solidFill>
                  <a:srgbClr val="001080"/>
                </a:solidFill>
                <a:highlight>
                  <a:srgbClr val="FFFFFF"/>
                </a:highlight>
                <a:latin typeface="Consolas" panose="020B0609020204030204" pitchFamily="49" charset="0"/>
              </a:rPr>
              <a:t>name </a:t>
            </a:r>
            <a:r>
              <a:rPr lang="en-US" sz="3600" b="0">
                <a:solidFill>
                  <a:srgbClr val="000000"/>
                </a:solidFill>
                <a:effectLst/>
                <a:highlight>
                  <a:srgbClr val="FFFFFF"/>
                </a:highlight>
                <a:latin typeface="Consolas" panose="020B0609020204030204" pitchFamily="49" charset="0"/>
              </a:rPr>
              <a:t>: </a:t>
            </a:r>
            <a:r>
              <a:rPr lang="en-US" sz="3600" b="0">
                <a:solidFill>
                  <a:srgbClr val="A31515"/>
                </a:solidFill>
                <a:effectLst/>
                <a:highlight>
                  <a:srgbClr val="FFFFFF"/>
                </a:highlight>
                <a:latin typeface="Consolas" panose="020B0609020204030204" pitchFamily="49" charset="0"/>
              </a:rPr>
              <a:t>"Nguyễn Tuấn Anh"</a:t>
            </a:r>
            <a:r>
              <a:rPr lang="en-US" sz="3600" b="0">
                <a:solidFill>
                  <a:srgbClr val="000000"/>
                </a:solidFill>
                <a:effectLst/>
                <a:highlight>
                  <a:srgbClr val="FFFFFF"/>
                </a:highlight>
                <a:latin typeface="Consolas" panose="020B0609020204030204" pitchFamily="49" charset="0"/>
              </a:rPr>
              <a:t>,</a:t>
            </a:r>
            <a:endParaRPr lang="en-US" sz="3600" b="0">
              <a:solidFill>
                <a:srgbClr val="3B3B3B"/>
              </a:solidFill>
              <a:effectLst/>
              <a:highlight>
                <a:srgbClr val="FFFFFF"/>
              </a:highlight>
              <a:latin typeface="Consolas" panose="020B0609020204030204" pitchFamily="49" charset="0"/>
            </a:endParaRPr>
          </a:p>
          <a:p>
            <a:r>
              <a:rPr lang="en-US" sz="3600" b="0">
                <a:solidFill>
                  <a:srgbClr val="000000"/>
                </a:solidFill>
                <a:effectLst/>
                <a:highlight>
                  <a:srgbClr val="FFFFFF"/>
                </a:highlight>
                <a:latin typeface="Consolas" panose="020B0609020204030204" pitchFamily="49" charset="0"/>
              </a:rPr>
              <a:t>        </a:t>
            </a:r>
            <a:r>
              <a:rPr lang="en-US" sz="3600" b="0">
                <a:solidFill>
                  <a:srgbClr val="001080"/>
                </a:solidFill>
                <a:effectLst/>
                <a:highlight>
                  <a:srgbClr val="FFFFFF"/>
                </a:highlight>
                <a:latin typeface="Consolas" panose="020B0609020204030204" pitchFamily="49" charset="0"/>
              </a:rPr>
              <a:t>age </a:t>
            </a:r>
            <a:r>
              <a:rPr lang="en-US" sz="3600" b="0">
                <a:solidFill>
                  <a:srgbClr val="000000"/>
                </a:solidFill>
                <a:effectLst/>
                <a:highlight>
                  <a:srgbClr val="FFFFFF"/>
                </a:highlight>
                <a:latin typeface="Consolas" panose="020B0609020204030204" pitchFamily="49" charset="0"/>
              </a:rPr>
              <a:t>: </a:t>
            </a:r>
            <a:r>
              <a:rPr lang="en-US" sz="3600" b="0">
                <a:solidFill>
                  <a:srgbClr val="098658"/>
                </a:solidFill>
                <a:effectLst/>
                <a:highlight>
                  <a:srgbClr val="FFFFFF"/>
                </a:highlight>
                <a:latin typeface="Consolas" panose="020B0609020204030204" pitchFamily="49" charset="0"/>
              </a:rPr>
              <a:t>18</a:t>
            </a:r>
            <a:r>
              <a:rPr lang="en-US" sz="3600" b="0">
                <a:solidFill>
                  <a:srgbClr val="000000"/>
                </a:solidFill>
                <a:effectLst/>
                <a:highlight>
                  <a:srgbClr val="FFFFFF"/>
                </a:highlight>
                <a:latin typeface="Consolas" panose="020B0609020204030204" pitchFamily="49" charset="0"/>
              </a:rPr>
              <a:t>,</a:t>
            </a:r>
            <a:endParaRPr lang="en-US" sz="3600" b="0">
              <a:solidFill>
                <a:srgbClr val="3B3B3B"/>
              </a:solidFill>
              <a:effectLst/>
              <a:highlight>
                <a:srgbClr val="FFFFFF"/>
              </a:highlight>
              <a:latin typeface="Consolas" panose="020B0609020204030204" pitchFamily="49" charset="0"/>
            </a:endParaRPr>
          </a:p>
          <a:p>
            <a:r>
              <a:rPr lang="en-US" sz="3600" b="0">
                <a:solidFill>
                  <a:srgbClr val="000000"/>
                </a:solidFill>
                <a:effectLst/>
                <a:highlight>
                  <a:srgbClr val="FFFFFF"/>
                </a:highlight>
                <a:latin typeface="Consolas" panose="020B0609020204030204" pitchFamily="49" charset="0"/>
              </a:rPr>
              <a:t>      },</a:t>
            </a:r>
            <a:endParaRPr lang="en-US" sz="3600" b="0">
              <a:solidFill>
                <a:srgbClr val="3B3B3B"/>
              </a:solidFill>
              <a:effectLst/>
              <a:highlight>
                <a:srgbClr val="FFFFFF"/>
              </a:highlight>
              <a:latin typeface="Consolas" panose="020B0609020204030204" pitchFamily="49" charset="0"/>
            </a:endParaRPr>
          </a:p>
          <a:p>
            <a:r>
              <a:rPr lang="en-US" sz="3600" b="0">
                <a:solidFill>
                  <a:srgbClr val="000000"/>
                </a:solidFill>
                <a:effectLst/>
                <a:highlight>
                  <a:srgbClr val="FFFFFF"/>
                </a:highlight>
                <a:latin typeface="Consolas" panose="020B0609020204030204" pitchFamily="49" charset="0"/>
              </a:rPr>
              <a:t>      {</a:t>
            </a:r>
            <a:endParaRPr lang="en-US" sz="3600" b="0">
              <a:solidFill>
                <a:srgbClr val="3B3B3B"/>
              </a:solidFill>
              <a:effectLst/>
              <a:highlight>
                <a:srgbClr val="FFFFFF"/>
              </a:highlight>
              <a:latin typeface="Consolas" panose="020B0609020204030204" pitchFamily="49" charset="0"/>
            </a:endParaRPr>
          </a:p>
          <a:p>
            <a:r>
              <a:rPr lang="en-US" sz="3600" b="0">
                <a:solidFill>
                  <a:srgbClr val="000000"/>
                </a:solidFill>
                <a:effectLst/>
                <a:highlight>
                  <a:srgbClr val="FFFFFF"/>
                </a:highlight>
                <a:latin typeface="Consolas" panose="020B0609020204030204" pitchFamily="49" charset="0"/>
              </a:rPr>
              <a:t>        </a:t>
            </a:r>
            <a:r>
              <a:rPr lang="en-US" sz="3600" b="0">
                <a:solidFill>
                  <a:srgbClr val="001080"/>
                </a:solidFill>
                <a:effectLst/>
                <a:highlight>
                  <a:srgbClr val="FFFFFF"/>
                </a:highlight>
                <a:latin typeface="Consolas" panose="020B0609020204030204" pitchFamily="49" charset="0"/>
              </a:rPr>
              <a:t>id </a:t>
            </a:r>
            <a:r>
              <a:rPr lang="en-US" sz="3600" b="0">
                <a:solidFill>
                  <a:srgbClr val="000000"/>
                </a:solidFill>
                <a:effectLst/>
                <a:highlight>
                  <a:srgbClr val="FFFFFF"/>
                </a:highlight>
                <a:latin typeface="Consolas" panose="020B0609020204030204" pitchFamily="49" charset="0"/>
              </a:rPr>
              <a:t>: </a:t>
            </a:r>
            <a:r>
              <a:rPr lang="en-US" sz="3600" b="0">
                <a:solidFill>
                  <a:srgbClr val="098658"/>
                </a:solidFill>
                <a:effectLst/>
                <a:highlight>
                  <a:srgbClr val="FFFFFF"/>
                </a:highlight>
                <a:latin typeface="Consolas" panose="020B0609020204030204" pitchFamily="49" charset="0"/>
              </a:rPr>
              <a:t>1751020003</a:t>
            </a:r>
            <a:r>
              <a:rPr lang="en-US" sz="3600" b="0">
                <a:solidFill>
                  <a:srgbClr val="000000"/>
                </a:solidFill>
                <a:effectLst/>
                <a:highlight>
                  <a:srgbClr val="FFFFFF"/>
                </a:highlight>
                <a:latin typeface="Consolas" panose="020B0609020204030204" pitchFamily="49" charset="0"/>
              </a:rPr>
              <a:t>,</a:t>
            </a:r>
            <a:endParaRPr lang="en-US" sz="3600" b="0">
              <a:solidFill>
                <a:srgbClr val="3B3B3B"/>
              </a:solidFill>
              <a:effectLst/>
              <a:highlight>
                <a:srgbClr val="FFFFFF"/>
              </a:highlight>
              <a:latin typeface="Consolas" panose="020B0609020204030204" pitchFamily="49" charset="0"/>
            </a:endParaRPr>
          </a:p>
          <a:p>
            <a:r>
              <a:rPr lang="en-US" sz="3600" b="0">
                <a:solidFill>
                  <a:srgbClr val="000000"/>
                </a:solidFill>
                <a:effectLst/>
                <a:highlight>
                  <a:srgbClr val="FFFFFF"/>
                </a:highlight>
                <a:latin typeface="Consolas" panose="020B0609020204030204" pitchFamily="49" charset="0"/>
              </a:rPr>
              <a:t>        </a:t>
            </a:r>
            <a:r>
              <a:rPr lang="en-US" sz="3600">
                <a:solidFill>
                  <a:srgbClr val="001080"/>
                </a:solidFill>
                <a:highlight>
                  <a:srgbClr val="FFFFFF"/>
                </a:highlight>
                <a:latin typeface="Consolas" panose="020B0609020204030204" pitchFamily="49" charset="0"/>
              </a:rPr>
              <a:t>name </a:t>
            </a:r>
            <a:r>
              <a:rPr lang="en-US" sz="3600" b="0">
                <a:solidFill>
                  <a:srgbClr val="000000"/>
                </a:solidFill>
                <a:effectLst/>
                <a:highlight>
                  <a:srgbClr val="FFFFFF"/>
                </a:highlight>
                <a:latin typeface="Consolas" panose="020B0609020204030204" pitchFamily="49" charset="0"/>
              </a:rPr>
              <a:t>: </a:t>
            </a:r>
            <a:r>
              <a:rPr lang="en-US" sz="3600" b="0">
                <a:solidFill>
                  <a:srgbClr val="A31515"/>
                </a:solidFill>
                <a:effectLst/>
                <a:highlight>
                  <a:srgbClr val="FFFFFF"/>
                </a:highlight>
                <a:latin typeface="Consolas" panose="020B0609020204030204" pitchFamily="49" charset="0"/>
              </a:rPr>
              <a:t>"Nguyễn Thị Thanh Nhã"</a:t>
            </a:r>
            <a:r>
              <a:rPr lang="en-US" sz="3600" b="0">
                <a:solidFill>
                  <a:srgbClr val="000000"/>
                </a:solidFill>
                <a:effectLst/>
                <a:highlight>
                  <a:srgbClr val="FFFFFF"/>
                </a:highlight>
                <a:latin typeface="Consolas" panose="020B0609020204030204" pitchFamily="49" charset="0"/>
              </a:rPr>
              <a:t>,</a:t>
            </a:r>
            <a:endParaRPr lang="en-US" sz="3600" b="0">
              <a:solidFill>
                <a:srgbClr val="3B3B3B"/>
              </a:solidFill>
              <a:effectLst/>
              <a:highlight>
                <a:srgbClr val="FFFFFF"/>
              </a:highlight>
              <a:latin typeface="Consolas" panose="020B0609020204030204" pitchFamily="49" charset="0"/>
            </a:endParaRPr>
          </a:p>
          <a:p>
            <a:r>
              <a:rPr lang="en-US" sz="3600" b="0">
                <a:solidFill>
                  <a:srgbClr val="000000"/>
                </a:solidFill>
                <a:effectLst/>
                <a:highlight>
                  <a:srgbClr val="FFFFFF"/>
                </a:highlight>
                <a:latin typeface="Consolas" panose="020B0609020204030204" pitchFamily="49" charset="0"/>
              </a:rPr>
              <a:t>        </a:t>
            </a:r>
            <a:r>
              <a:rPr lang="en-US" sz="3600" b="0">
                <a:solidFill>
                  <a:srgbClr val="001080"/>
                </a:solidFill>
                <a:effectLst/>
                <a:highlight>
                  <a:srgbClr val="FFFFFF"/>
                </a:highlight>
                <a:latin typeface="Consolas" panose="020B0609020204030204" pitchFamily="49" charset="0"/>
              </a:rPr>
              <a:t>age </a:t>
            </a:r>
            <a:r>
              <a:rPr lang="en-US" sz="3600" b="0">
                <a:solidFill>
                  <a:srgbClr val="000000"/>
                </a:solidFill>
                <a:effectLst/>
                <a:highlight>
                  <a:srgbClr val="FFFFFF"/>
                </a:highlight>
                <a:latin typeface="Consolas" panose="020B0609020204030204" pitchFamily="49" charset="0"/>
              </a:rPr>
              <a:t>: </a:t>
            </a:r>
            <a:r>
              <a:rPr lang="en-US" sz="3600" b="0">
                <a:solidFill>
                  <a:srgbClr val="098658"/>
                </a:solidFill>
                <a:effectLst/>
                <a:highlight>
                  <a:srgbClr val="FFFFFF"/>
                </a:highlight>
                <a:latin typeface="Consolas" panose="020B0609020204030204" pitchFamily="49" charset="0"/>
              </a:rPr>
              <a:t>18</a:t>
            </a:r>
            <a:r>
              <a:rPr lang="en-US" sz="3600" b="0">
                <a:solidFill>
                  <a:srgbClr val="000000"/>
                </a:solidFill>
                <a:effectLst/>
                <a:highlight>
                  <a:srgbClr val="FFFFFF"/>
                </a:highlight>
                <a:latin typeface="Consolas" panose="020B0609020204030204" pitchFamily="49" charset="0"/>
              </a:rPr>
              <a:t>,</a:t>
            </a:r>
            <a:endParaRPr lang="en-US" sz="3600" b="0">
              <a:solidFill>
                <a:srgbClr val="3B3B3B"/>
              </a:solidFill>
              <a:effectLst/>
              <a:highlight>
                <a:srgbClr val="FFFFFF"/>
              </a:highlight>
              <a:latin typeface="Consolas" panose="020B0609020204030204" pitchFamily="49" charset="0"/>
            </a:endParaRPr>
          </a:p>
          <a:p>
            <a:r>
              <a:rPr lang="en-US" sz="3600" b="0">
                <a:solidFill>
                  <a:srgbClr val="000000"/>
                </a:solidFill>
                <a:effectLst/>
                <a:highlight>
                  <a:srgbClr val="FFFFFF"/>
                </a:highlight>
                <a:latin typeface="Consolas" panose="020B0609020204030204" pitchFamily="49" charset="0"/>
              </a:rPr>
              <a:t>      },</a:t>
            </a:r>
            <a:endParaRPr lang="en-US" sz="3600" b="0">
              <a:solidFill>
                <a:srgbClr val="3B3B3B"/>
              </a:solidFill>
              <a:effectLst/>
              <a:highlight>
                <a:srgbClr val="FFFFFF"/>
              </a:highlight>
              <a:latin typeface="Consolas" panose="020B0609020204030204" pitchFamily="49" charset="0"/>
            </a:endParaRPr>
          </a:p>
          <a:p>
            <a:r>
              <a:rPr lang="en-US" sz="3600" b="0">
                <a:solidFill>
                  <a:srgbClr val="000000"/>
                </a:solidFill>
                <a:effectLst/>
                <a:highlight>
                  <a:srgbClr val="FFFFFF"/>
                </a:highlight>
                <a:latin typeface="Consolas" panose="020B0609020204030204" pitchFamily="49" charset="0"/>
              </a:rPr>
              <a:t>];</a:t>
            </a:r>
            <a:endParaRPr lang="en-US" sz="3600" b="0">
              <a:solidFill>
                <a:srgbClr val="3B3B3B"/>
              </a:solidFill>
              <a:effectLst/>
              <a:highlight>
                <a:srgbClr val="FFFFFF"/>
              </a:highlight>
              <a:latin typeface="Consolas" panose="020B0609020204030204" pitchFamily="49" charset="0"/>
            </a:endParaRPr>
          </a:p>
        </p:txBody>
      </p:sp>
    </p:spTree>
    <p:extLst>
      <p:ext uri="{BB962C8B-B14F-4D97-AF65-F5344CB8AC3E}">
        <p14:creationId xmlns:p14="http://schemas.microsoft.com/office/powerpoint/2010/main" val="2503556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ai Nam [PPT] Template 11.png">
            <a:extLst>
              <a:ext uri="{FF2B5EF4-FFF2-40B4-BE49-F238E27FC236}">
                <a16:creationId xmlns:a16="http://schemas.microsoft.com/office/drawing/2014/main" id="{7CCB174B-997F-8F76-A234-2E374B2BD0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330297"/>
            <a:ext cx="21315364" cy="1010957"/>
          </a:xfrm>
          <a:prstGeom prst="rect">
            <a:avLst/>
          </a:prstGeom>
        </p:spPr>
      </p:pic>
      <p:sp>
        <p:nvSpPr>
          <p:cNvPr id="9" name="TextBox 8">
            <a:extLst>
              <a:ext uri="{FF2B5EF4-FFF2-40B4-BE49-F238E27FC236}">
                <a16:creationId xmlns:a16="http://schemas.microsoft.com/office/drawing/2014/main" id="{4272C70D-D92B-986D-92F9-CFA50A7CC48D}"/>
              </a:ext>
            </a:extLst>
          </p:cNvPr>
          <p:cNvSpPr txBox="1"/>
          <p:nvPr/>
        </p:nvSpPr>
        <p:spPr>
          <a:xfrm>
            <a:off x="16310567" y="12547555"/>
            <a:ext cx="3544663" cy="438582"/>
          </a:xfrm>
          <a:prstGeom prst="rect">
            <a:avLst/>
          </a:prstGeom>
          <a:noFill/>
        </p:spPr>
        <p:txBody>
          <a:bodyPr wrap="square" rtlCol="0">
            <a:spAutoFit/>
          </a:bodyPr>
          <a:lstStyle/>
          <a:p>
            <a:pPr algn="r"/>
            <a:r>
              <a:rPr lang="en-US" sz="2250" dirty="0">
                <a:solidFill>
                  <a:schemeClr val="bg1"/>
                </a:solidFill>
                <a:latin typeface="Arial"/>
                <a:cs typeface="Arial"/>
              </a:rPr>
              <a:t>Slide</a:t>
            </a:r>
            <a:r>
              <a:rPr lang="en-US" sz="2250">
                <a:solidFill>
                  <a:schemeClr val="bg1"/>
                </a:solidFill>
                <a:latin typeface="Arial"/>
                <a:cs typeface="Arial"/>
              </a:rPr>
              <a:t>: số </a:t>
            </a:r>
            <a:fld id="{A994B708-F9EC-450A-AFF6-CEE0C4CD859F}" type="slidenum">
              <a:rPr lang="en-US" sz="2250" smtClean="0">
                <a:solidFill>
                  <a:schemeClr val="bg1"/>
                </a:solidFill>
                <a:latin typeface="Arial"/>
                <a:cs typeface="Arial"/>
              </a:rPr>
              <a:t>7</a:t>
            </a:fld>
            <a:endParaRPr lang="en-US" sz="2250" dirty="0">
              <a:solidFill>
                <a:schemeClr val="bg1"/>
              </a:solidFill>
              <a:latin typeface="Arial"/>
              <a:cs typeface="Arial"/>
            </a:endParaRPr>
          </a:p>
        </p:txBody>
      </p:sp>
      <p:sp>
        <p:nvSpPr>
          <p:cNvPr id="2" name="TextBox 1">
            <a:extLst>
              <a:ext uri="{FF2B5EF4-FFF2-40B4-BE49-F238E27FC236}">
                <a16:creationId xmlns:a16="http://schemas.microsoft.com/office/drawing/2014/main" id="{68859DCE-CF8B-FF75-1860-8E426E6EF3DD}"/>
              </a:ext>
            </a:extLst>
          </p:cNvPr>
          <p:cNvSpPr txBox="1"/>
          <p:nvPr/>
        </p:nvSpPr>
        <p:spPr>
          <a:xfrm>
            <a:off x="5067990" y="380730"/>
            <a:ext cx="11179378" cy="1306255"/>
          </a:xfrm>
          <a:prstGeom prst="rect">
            <a:avLst/>
          </a:prstGeom>
          <a:noFill/>
        </p:spPr>
        <p:txBody>
          <a:bodyPr wrap="square" rtlCol="0">
            <a:spAutoFit/>
          </a:bodyPr>
          <a:lstStyle/>
          <a:p>
            <a:pPr lvl="1" algn="l">
              <a:lnSpc>
                <a:spcPct val="150000"/>
              </a:lnSpc>
              <a:spcBef>
                <a:spcPts val="400"/>
              </a:spcBef>
            </a:pPr>
            <a:r>
              <a:rPr lang="en-US" sz="6000" b="1">
                <a:solidFill>
                  <a:schemeClr val="tx1"/>
                </a:solidFill>
                <a:latin typeface="Arial" panose="020B0604020202020204" pitchFamily="34" charset="0"/>
                <a:cs typeface="Arial" panose="020B0604020202020204" pitchFamily="34" charset="0"/>
              </a:rPr>
              <a:t>CÁC BƯỚC THỰC HIỆN</a:t>
            </a:r>
          </a:p>
        </p:txBody>
      </p:sp>
      <p:sp>
        <p:nvSpPr>
          <p:cNvPr id="6" name="TextBox 5">
            <a:extLst>
              <a:ext uri="{FF2B5EF4-FFF2-40B4-BE49-F238E27FC236}">
                <a16:creationId xmlns:a16="http://schemas.microsoft.com/office/drawing/2014/main" id="{5F419D87-57F9-2C05-A4F7-D2901361BB12}"/>
              </a:ext>
            </a:extLst>
          </p:cNvPr>
          <p:cNvSpPr txBox="1"/>
          <p:nvPr/>
        </p:nvSpPr>
        <p:spPr>
          <a:xfrm>
            <a:off x="1824668" y="1696681"/>
            <a:ext cx="17682532" cy="1063433"/>
          </a:xfrm>
          <a:prstGeom prst="rect">
            <a:avLst/>
          </a:prstGeom>
          <a:noFill/>
        </p:spPr>
        <p:txBody>
          <a:bodyPr wrap="square">
            <a:spAutoFit/>
          </a:bodyPr>
          <a:lstStyle/>
          <a:p>
            <a:pPr marL="685800" indent="-685800" algn="l">
              <a:lnSpc>
                <a:spcPct val="150000"/>
              </a:lnSpc>
              <a:spcBef>
                <a:spcPts val="400"/>
              </a:spcBef>
              <a:buClr>
                <a:srgbClr val="FF0000"/>
              </a:buClr>
              <a:buFont typeface="Wingdings" panose="05000000000000000000" pitchFamily="2" charset="2"/>
              <a:buChar char="§"/>
            </a:pPr>
            <a:r>
              <a:rPr lang="en-US" sz="4800" b="1">
                <a:solidFill>
                  <a:schemeClr val="tx1"/>
                </a:solidFill>
                <a:latin typeface="Arial" panose="020B0604020202020204" pitchFamily="34" charset="0"/>
                <a:cs typeface="Arial" panose="020B0604020202020204" pitchFamily="34" charset="0"/>
              </a:rPr>
              <a:t>Bước 3: </a:t>
            </a:r>
            <a:r>
              <a:rPr lang="en-US" sz="4800">
                <a:solidFill>
                  <a:schemeClr val="tx1"/>
                </a:solidFill>
                <a:latin typeface="Arial" panose="020B0604020202020204" pitchFamily="34" charset="0"/>
                <a:cs typeface="Arial" panose="020B0604020202020204" pitchFamily="34" charset="0"/>
              </a:rPr>
              <a:t>Viết chức năng hiển thị danh sách sinh viên</a:t>
            </a:r>
          </a:p>
        </p:txBody>
      </p:sp>
      <p:sp>
        <p:nvSpPr>
          <p:cNvPr id="8" name="TextBox 7">
            <a:extLst>
              <a:ext uri="{FF2B5EF4-FFF2-40B4-BE49-F238E27FC236}">
                <a16:creationId xmlns:a16="http://schemas.microsoft.com/office/drawing/2014/main" id="{A96749F1-50D3-333B-4684-5623CF6422B5}"/>
              </a:ext>
            </a:extLst>
          </p:cNvPr>
          <p:cNvSpPr txBox="1"/>
          <p:nvPr/>
        </p:nvSpPr>
        <p:spPr>
          <a:xfrm>
            <a:off x="11761695" y="2841135"/>
            <a:ext cx="2533066" cy="692497"/>
          </a:xfrm>
          <a:prstGeom prst="rect">
            <a:avLst/>
          </a:prstGeom>
          <a:noFill/>
        </p:spPr>
        <p:txBody>
          <a:bodyPr wrap="none" rtlCol="0">
            <a:spAutoFit/>
          </a:bodyPr>
          <a:lstStyle/>
          <a:p>
            <a:r>
              <a:rPr lang="en-US">
                <a:solidFill>
                  <a:srgbClr val="FF0000"/>
                </a:solidFill>
              </a:rPr>
              <a:t>Code HTML</a:t>
            </a:r>
          </a:p>
        </p:txBody>
      </p:sp>
      <p:sp>
        <p:nvSpPr>
          <p:cNvPr id="4" name="TextBox 3">
            <a:extLst>
              <a:ext uri="{FF2B5EF4-FFF2-40B4-BE49-F238E27FC236}">
                <a16:creationId xmlns:a16="http://schemas.microsoft.com/office/drawing/2014/main" id="{83E573FA-210F-4A7C-B240-F43F66B34BFB}"/>
              </a:ext>
            </a:extLst>
          </p:cNvPr>
          <p:cNvSpPr txBox="1"/>
          <p:nvPr/>
        </p:nvSpPr>
        <p:spPr>
          <a:xfrm>
            <a:off x="1576085" y="3874583"/>
            <a:ext cx="14309375" cy="7848302"/>
          </a:xfrm>
          <a:prstGeom prst="rect">
            <a:avLst/>
          </a:prstGeom>
          <a:noFill/>
        </p:spPr>
        <p:txBody>
          <a:bodyPr wrap="square">
            <a:spAutoFit/>
          </a:bodyPr>
          <a:lstStyle/>
          <a:p>
            <a:r>
              <a:rPr lang="en-US" sz="3600" b="0">
                <a:solidFill>
                  <a:srgbClr val="3B3B3B"/>
                </a:solidFill>
                <a:effectLst/>
                <a:highlight>
                  <a:srgbClr val="FFFFFF"/>
                </a:highlight>
                <a:latin typeface="Consolas" panose="020B0609020204030204" pitchFamily="49" charset="0"/>
              </a:rPr>
              <a:t>    </a:t>
            </a:r>
            <a:r>
              <a:rPr lang="en-US" sz="3600" b="0">
                <a:solidFill>
                  <a:srgbClr val="800000"/>
                </a:solidFill>
                <a:effectLst/>
                <a:highlight>
                  <a:srgbClr val="FFFFFF"/>
                </a:highlight>
                <a:latin typeface="Consolas" panose="020B0609020204030204" pitchFamily="49" charset="0"/>
              </a:rPr>
              <a:t>&lt;div</a:t>
            </a:r>
            <a:r>
              <a:rPr lang="en-US" sz="3600" b="0">
                <a:solidFill>
                  <a:srgbClr val="3B3B3B"/>
                </a:solidFill>
                <a:effectLst/>
                <a:highlight>
                  <a:srgbClr val="FFFFFF"/>
                </a:highlight>
                <a:latin typeface="Consolas" panose="020B0609020204030204" pitchFamily="49" charset="0"/>
              </a:rPr>
              <a:t> </a:t>
            </a:r>
            <a:r>
              <a:rPr lang="en-US" sz="3600" b="0">
                <a:solidFill>
                  <a:srgbClr val="E50000"/>
                </a:solidFill>
                <a:effectLst/>
                <a:highlight>
                  <a:srgbClr val="FFFFFF"/>
                </a:highlight>
                <a:latin typeface="Consolas" panose="020B0609020204030204" pitchFamily="49" charset="0"/>
              </a:rPr>
              <a:t>class</a:t>
            </a:r>
            <a:r>
              <a:rPr lang="en-US" sz="3600" b="0">
                <a:solidFill>
                  <a:srgbClr val="3B3B3B"/>
                </a:solidFill>
                <a:effectLst/>
                <a:highlight>
                  <a:srgbClr val="FFFFFF"/>
                </a:highlight>
                <a:latin typeface="Consolas" panose="020B0609020204030204" pitchFamily="49" charset="0"/>
              </a:rPr>
              <a:t>=</a:t>
            </a:r>
            <a:r>
              <a:rPr lang="en-US" sz="3600" b="0">
                <a:solidFill>
                  <a:srgbClr val="0000FF"/>
                </a:solidFill>
                <a:effectLst/>
                <a:highlight>
                  <a:srgbClr val="FFFFFF"/>
                </a:highlight>
                <a:latin typeface="Consolas" panose="020B0609020204030204" pitchFamily="49" charset="0"/>
              </a:rPr>
              <a:t>"container mt-3"</a:t>
            </a:r>
            <a:r>
              <a:rPr lang="en-US" sz="3600" b="0">
                <a:solidFill>
                  <a:srgbClr val="800000"/>
                </a:solidFill>
                <a:effectLst/>
                <a:highlight>
                  <a:srgbClr val="FFFFFF"/>
                </a:highlight>
                <a:latin typeface="Consolas" panose="020B0609020204030204" pitchFamily="49" charset="0"/>
              </a:rPr>
              <a:t>&gt;</a:t>
            </a:r>
            <a:endParaRPr lang="en-US" sz="3600" b="0">
              <a:solidFill>
                <a:srgbClr val="3B3B3B"/>
              </a:solidFill>
              <a:effectLst/>
              <a:highlight>
                <a:srgbClr val="FFFFFF"/>
              </a:highlight>
              <a:latin typeface="Consolas" panose="020B0609020204030204" pitchFamily="49" charset="0"/>
            </a:endParaRPr>
          </a:p>
          <a:p>
            <a:r>
              <a:rPr lang="en-US" sz="3600" b="0">
                <a:solidFill>
                  <a:srgbClr val="3B3B3B"/>
                </a:solidFill>
                <a:effectLst/>
                <a:highlight>
                  <a:srgbClr val="FFFFFF"/>
                </a:highlight>
                <a:latin typeface="Consolas" panose="020B0609020204030204" pitchFamily="49" charset="0"/>
              </a:rPr>
              <a:t>      </a:t>
            </a:r>
            <a:r>
              <a:rPr lang="en-US" sz="3600" b="0">
                <a:solidFill>
                  <a:srgbClr val="800000"/>
                </a:solidFill>
                <a:effectLst/>
                <a:highlight>
                  <a:srgbClr val="FFFFFF"/>
                </a:highlight>
                <a:latin typeface="Consolas" panose="020B0609020204030204" pitchFamily="49" charset="0"/>
              </a:rPr>
              <a:t>&lt;h1</a:t>
            </a:r>
            <a:r>
              <a:rPr lang="en-US" sz="3600" b="0">
                <a:solidFill>
                  <a:srgbClr val="3B3B3B"/>
                </a:solidFill>
                <a:effectLst/>
                <a:highlight>
                  <a:srgbClr val="FFFFFF"/>
                </a:highlight>
                <a:latin typeface="Consolas" panose="020B0609020204030204" pitchFamily="49" charset="0"/>
              </a:rPr>
              <a:t> </a:t>
            </a:r>
            <a:r>
              <a:rPr lang="en-US" sz="3600" b="0">
                <a:solidFill>
                  <a:srgbClr val="E50000"/>
                </a:solidFill>
                <a:effectLst/>
                <a:highlight>
                  <a:srgbClr val="FFFFFF"/>
                </a:highlight>
                <a:latin typeface="Consolas" panose="020B0609020204030204" pitchFamily="49" charset="0"/>
              </a:rPr>
              <a:t>class</a:t>
            </a:r>
            <a:r>
              <a:rPr lang="en-US" sz="3600" b="0">
                <a:solidFill>
                  <a:srgbClr val="3B3B3B"/>
                </a:solidFill>
                <a:effectLst/>
                <a:highlight>
                  <a:srgbClr val="FFFFFF"/>
                </a:highlight>
                <a:latin typeface="Consolas" panose="020B0609020204030204" pitchFamily="49" charset="0"/>
              </a:rPr>
              <a:t>=</a:t>
            </a:r>
            <a:r>
              <a:rPr lang="en-US" sz="3600" b="0">
                <a:solidFill>
                  <a:srgbClr val="0000FF"/>
                </a:solidFill>
                <a:effectLst/>
                <a:highlight>
                  <a:srgbClr val="FFFFFF"/>
                </a:highlight>
                <a:latin typeface="Consolas" panose="020B0609020204030204" pitchFamily="49" charset="0"/>
              </a:rPr>
              <a:t>"text-center"</a:t>
            </a:r>
            <a:r>
              <a:rPr lang="en-US" sz="3600" b="0">
                <a:solidFill>
                  <a:srgbClr val="800000"/>
                </a:solidFill>
                <a:effectLst/>
                <a:highlight>
                  <a:srgbClr val="FFFFFF"/>
                </a:highlight>
                <a:latin typeface="Consolas" panose="020B0609020204030204" pitchFamily="49" charset="0"/>
              </a:rPr>
              <a:t>&gt;</a:t>
            </a:r>
            <a:r>
              <a:rPr lang="en-US" sz="3600" b="0">
                <a:solidFill>
                  <a:srgbClr val="3B3B3B"/>
                </a:solidFill>
                <a:effectLst/>
                <a:highlight>
                  <a:srgbClr val="FFFFFF"/>
                </a:highlight>
                <a:latin typeface="Consolas" panose="020B0609020204030204" pitchFamily="49" charset="0"/>
              </a:rPr>
              <a:t>DANH SÁCH SINH VIÊN</a:t>
            </a:r>
            <a:r>
              <a:rPr lang="en-US" sz="3600" b="0">
                <a:solidFill>
                  <a:srgbClr val="800000"/>
                </a:solidFill>
                <a:effectLst/>
                <a:highlight>
                  <a:srgbClr val="FFFFFF"/>
                </a:highlight>
                <a:latin typeface="Consolas" panose="020B0609020204030204" pitchFamily="49" charset="0"/>
              </a:rPr>
              <a:t>&lt;/h1&gt;</a:t>
            </a:r>
            <a:endParaRPr lang="en-US" sz="3600" b="0">
              <a:solidFill>
                <a:srgbClr val="3B3B3B"/>
              </a:solidFill>
              <a:effectLst/>
              <a:highlight>
                <a:srgbClr val="FFFFFF"/>
              </a:highlight>
              <a:latin typeface="Consolas" panose="020B0609020204030204" pitchFamily="49" charset="0"/>
            </a:endParaRPr>
          </a:p>
          <a:p>
            <a:r>
              <a:rPr lang="en-US" sz="3600" b="0">
                <a:solidFill>
                  <a:srgbClr val="3B3B3B"/>
                </a:solidFill>
                <a:effectLst/>
                <a:highlight>
                  <a:srgbClr val="FFFFFF"/>
                </a:highlight>
                <a:latin typeface="Consolas" panose="020B0609020204030204" pitchFamily="49" charset="0"/>
              </a:rPr>
              <a:t>      </a:t>
            </a:r>
            <a:r>
              <a:rPr lang="en-US" sz="3600" b="0">
                <a:solidFill>
                  <a:srgbClr val="800000"/>
                </a:solidFill>
                <a:effectLst/>
                <a:highlight>
                  <a:srgbClr val="FFFFFF"/>
                </a:highlight>
                <a:latin typeface="Consolas" panose="020B0609020204030204" pitchFamily="49" charset="0"/>
              </a:rPr>
              <a:t>&lt;table</a:t>
            </a:r>
            <a:r>
              <a:rPr lang="en-US" sz="3600" b="0">
                <a:solidFill>
                  <a:srgbClr val="3B3B3B"/>
                </a:solidFill>
                <a:effectLst/>
                <a:highlight>
                  <a:srgbClr val="FFFFFF"/>
                </a:highlight>
                <a:latin typeface="Consolas" panose="020B0609020204030204" pitchFamily="49" charset="0"/>
              </a:rPr>
              <a:t> </a:t>
            </a:r>
            <a:r>
              <a:rPr lang="en-US" sz="3600" b="0">
                <a:solidFill>
                  <a:srgbClr val="E50000"/>
                </a:solidFill>
                <a:effectLst/>
                <a:highlight>
                  <a:srgbClr val="FFFFFF"/>
                </a:highlight>
                <a:latin typeface="Consolas" panose="020B0609020204030204" pitchFamily="49" charset="0"/>
              </a:rPr>
              <a:t>class</a:t>
            </a:r>
            <a:r>
              <a:rPr lang="en-US" sz="3600" b="0">
                <a:solidFill>
                  <a:srgbClr val="3B3B3B"/>
                </a:solidFill>
                <a:effectLst/>
                <a:highlight>
                  <a:srgbClr val="FFFFFF"/>
                </a:highlight>
                <a:latin typeface="Consolas" panose="020B0609020204030204" pitchFamily="49" charset="0"/>
              </a:rPr>
              <a:t>=</a:t>
            </a:r>
            <a:r>
              <a:rPr lang="en-US" sz="3600" b="0">
                <a:solidFill>
                  <a:srgbClr val="0000FF"/>
                </a:solidFill>
                <a:effectLst/>
                <a:highlight>
                  <a:srgbClr val="FFFFFF"/>
                </a:highlight>
                <a:latin typeface="Consolas" panose="020B0609020204030204" pitchFamily="49" charset="0"/>
              </a:rPr>
              <a:t>"table"</a:t>
            </a:r>
            <a:r>
              <a:rPr lang="en-US" sz="3600" b="0">
                <a:solidFill>
                  <a:srgbClr val="800000"/>
                </a:solidFill>
                <a:effectLst/>
                <a:highlight>
                  <a:srgbClr val="FFFFFF"/>
                </a:highlight>
                <a:latin typeface="Consolas" panose="020B0609020204030204" pitchFamily="49" charset="0"/>
              </a:rPr>
              <a:t>&gt;</a:t>
            </a:r>
            <a:endParaRPr lang="en-US" sz="3600" b="0">
              <a:solidFill>
                <a:srgbClr val="3B3B3B"/>
              </a:solidFill>
              <a:effectLst/>
              <a:highlight>
                <a:srgbClr val="FFFFFF"/>
              </a:highlight>
              <a:latin typeface="Consolas" panose="020B0609020204030204" pitchFamily="49" charset="0"/>
            </a:endParaRPr>
          </a:p>
          <a:p>
            <a:r>
              <a:rPr lang="en-US" sz="3600" b="0">
                <a:solidFill>
                  <a:srgbClr val="3B3B3B"/>
                </a:solidFill>
                <a:effectLst/>
                <a:highlight>
                  <a:srgbClr val="FFFFFF"/>
                </a:highlight>
                <a:latin typeface="Consolas" panose="020B0609020204030204" pitchFamily="49" charset="0"/>
              </a:rPr>
              <a:t>        </a:t>
            </a:r>
            <a:r>
              <a:rPr lang="en-US" sz="3600" b="0">
                <a:solidFill>
                  <a:srgbClr val="800000"/>
                </a:solidFill>
                <a:effectLst/>
                <a:highlight>
                  <a:srgbClr val="FFFFFF"/>
                </a:highlight>
                <a:latin typeface="Consolas" panose="020B0609020204030204" pitchFamily="49" charset="0"/>
              </a:rPr>
              <a:t>&lt;thead&gt;</a:t>
            </a:r>
            <a:endParaRPr lang="en-US" sz="3600" b="0">
              <a:solidFill>
                <a:srgbClr val="3B3B3B"/>
              </a:solidFill>
              <a:effectLst/>
              <a:highlight>
                <a:srgbClr val="FFFFFF"/>
              </a:highlight>
              <a:latin typeface="Consolas" panose="020B0609020204030204" pitchFamily="49" charset="0"/>
            </a:endParaRPr>
          </a:p>
          <a:p>
            <a:r>
              <a:rPr lang="en-US" sz="3600" b="0">
                <a:solidFill>
                  <a:srgbClr val="3B3B3B"/>
                </a:solidFill>
                <a:effectLst/>
                <a:highlight>
                  <a:srgbClr val="FFFFFF"/>
                </a:highlight>
                <a:latin typeface="Consolas" panose="020B0609020204030204" pitchFamily="49" charset="0"/>
              </a:rPr>
              <a:t>          </a:t>
            </a:r>
            <a:r>
              <a:rPr lang="en-US" sz="3600" b="0">
                <a:solidFill>
                  <a:srgbClr val="800000"/>
                </a:solidFill>
                <a:effectLst/>
                <a:highlight>
                  <a:srgbClr val="FFFFFF"/>
                </a:highlight>
                <a:latin typeface="Consolas" panose="020B0609020204030204" pitchFamily="49" charset="0"/>
              </a:rPr>
              <a:t>&lt;tr&gt;</a:t>
            </a:r>
            <a:endParaRPr lang="en-US" sz="3600" b="0">
              <a:solidFill>
                <a:srgbClr val="3B3B3B"/>
              </a:solidFill>
              <a:effectLst/>
              <a:highlight>
                <a:srgbClr val="FFFFFF"/>
              </a:highlight>
              <a:latin typeface="Consolas" panose="020B0609020204030204" pitchFamily="49" charset="0"/>
            </a:endParaRPr>
          </a:p>
          <a:p>
            <a:r>
              <a:rPr lang="en-US" sz="3600" b="0">
                <a:solidFill>
                  <a:srgbClr val="3B3B3B"/>
                </a:solidFill>
                <a:effectLst/>
                <a:highlight>
                  <a:srgbClr val="FFFFFF"/>
                </a:highlight>
                <a:latin typeface="Consolas" panose="020B0609020204030204" pitchFamily="49" charset="0"/>
              </a:rPr>
              <a:t>            </a:t>
            </a:r>
            <a:r>
              <a:rPr lang="en-US" sz="3600" b="0">
                <a:solidFill>
                  <a:srgbClr val="800000"/>
                </a:solidFill>
                <a:effectLst/>
                <a:highlight>
                  <a:srgbClr val="FFFFFF"/>
                </a:highlight>
                <a:latin typeface="Consolas" panose="020B0609020204030204" pitchFamily="49" charset="0"/>
              </a:rPr>
              <a:t>&lt;th&gt;</a:t>
            </a:r>
            <a:r>
              <a:rPr lang="en-US" sz="3600" b="0">
                <a:solidFill>
                  <a:srgbClr val="3B3B3B"/>
                </a:solidFill>
                <a:effectLst/>
                <a:highlight>
                  <a:srgbClr val="FFFFFF"/>
                </a:highlight>
                <a:latin typeface="Consolas" panose="020B0609020204030204" pitchFamily="49" charset="0"/>
              </a:rPr>
              <a:t>ID</a:t>
            </a:r>
            <a:r>
              <a:rPr lang="en-US" sz="3600" b="0">
                <a:solidFill>
                  <a:srgbClr val="800000"/>
                </a:solidFill>
                <a:effectLst/>
                <a:highlight>
                  <a:srgbClr val="FFFFFF"/>
                </a:highlight>
                <a:latin typeface="Consolas" panose="020B0609020204030204" pitchFamily="49" charset="0"/>
              </a:rPr>
              <a:t>&lt;/th&gt;</a:t>
            </a:r>
            <a:endParaRPr lang="en-US" sz="3600" b="0">
              <a:solidFill>
                <a:srgbClr val="3B3B3B"/>
              </a:solidFill>
              <a:effectLst/>
              <a:highlight>
                <a:srgbClr val="FFFFFF"/>
              </a:highlight>
              <a:latin typeface="Consolas" panose="020B0609020204030204" pitchFamily="49" charset="0"/>
            </a:endParaRPr>
          </a:p>
          <a:p>
            <a:r>
              <a:rPr lang="en-US" sz="3600" b="0">
                <a:solidFill>
                  <a:srgbClr val="3B3B3B"/>
                </a:solidFill>
                <a:effectLst/>
                <a:highlight>
                  <a:srgbClr val="FFFFFF"/>
                </a:highlight>
                <a:latin typeface="Consolas" panose="020B0609020204030204" pitchFamily="49" charset="0"/>
              </a:rPr>
              <a:t>            </a:t>
            </a:r>
            <a:r>
              <a:rPr lang="en-US" sz="3600" b="0">
                <a:solidFill>
                  <a:srgbClr val="800000"/>
                </a:solidFill>
                <a:effectLst/>
                <a:highlight>
                  <a:srgbClr val="FFFFFF"/>
                </a:highlight>
                <a:latin typeface="Consolas" panose="020B0609020204030204" pitchFamily="49" charset="0"/>
              </a:rPr>
              <a:t>&lt;th&gt;</a:t>
            </a:r>
            <a:r>
              <a:rPr lang="en-US" sz="3600" b="0">
                <a:solidFill>
                  <a:srgbClr val="3B3B3B"/>
                </a:solidFill>
                <a:effectLst/>
                <a:highlight>
                  <a:srgbClr val="FFFFFF"/>
                </a:highlight>
                <a:latin typeface="Consolas" panose="020B0609020204030204" pitchFamily="49" charset="0"/>
              </a:rPr>
              <a:t>Họ tên</a:t>
            </a:r>
            <a:r>
              <a:rPr lang="en-US" sz="3600" b="0">
                <a:solidFill>
                  <a:srgbClr val="800000"/>
                </a:solidFill>
                <a:effectLst/>
                <a:highlight>
                  <a:srgbClr val="FFFFFF"/>
                </a:highlight>
                <a:latin typeface="Consolas" panose="020B0609020204030204" pitchFamily="49" charset="0"/>
              </a:rPr>
              <a:t>&lt;/th&gt;</a:t>
            </a:r>
            <a:endParaRPr lang="en-US" sz="3600" b="0">
              <a:solidFill>
                <a:srgbClr val="3B3B3B"/>
              </a:solidFill>
              <a:effectLst/>
              <a:highlight>
                <a:srgbClr val="FFFFFF"/>
              </a:highlight>
              <a:latin typeface="Consolas" panose="020B0609020204030204" pitchFamily="49" charset="0"/>
            </a:endParaRPr>
          </a:p>
          <a:p>
            <a:r>
              <a:rPr lang="en-US" sz="3600" b="0">
                <a:solidFill>
                  <a:srgbClr val="3B3B3B"/>
                </a:solidFill>
                <a:effectLst/>
                <a:highlight>
                  <a:srgbClr val="FFFFFF"/>
                </a:highlight>
                <a:latin typeface="Consolas" panose="020B0609020204030204" pitchFamily="49" charset="0"/>
              </a:rPr>
              <a:t>            </a:t>
            </a:r>
            <a:r>
              <a:rPr lang="en-US" sz="3600" b="0">
                <a:solidFill>
                  <a:srgbClr val="800000"/>
                </a:solidFill>
                <a:effectLst/>
                <a:highlight>
                  <a:srgbClr val="FFFFFF"/>
                </a:highlight>
                <a:latin typeface="Consolas" panose="020B0609020204030204" pitchFamily="49" charset="0"/>
              </a:rPr>
              <a:t>&lt;th&gt;</a:t>
            </a:r>
            <a:r>
              <a:rPr lang="en-US" sz="3600" b="0">
                <a:solidFill>
                  <a:srgbClr val="3B3B3B"/>
                </a:solidFill>
                <a:effectLst/>
                <a:highlight>
                  <a:srgbClr val="FFFFFF"/>
                </a:highlight>
                <a:latin typeface="Consolas" panose="020B0609020204030204" pitchFamily="49" charset="0"/>
              </a:rPr>
              <a:t>Tuổi</a:t>
            </a:r>
            <a:r>
              <a:rPr lang="en-US" sz="3600" b="0">
                <a:solidFill>
                  <a:srgbClr val="800000"/>
                </a:solidFill>
                <a:effectLst/>
                <a:highlight>
                  <a:srgbClr val="FFFFFF"/>
                </a:highlight>
                <a:latin typeface="Consolas" panose="020B0609020204030204" pitchFamily="49" charset="0"/>
              </a:rPr>
              <a:t>&lt;/th&gt;</a:t>
            </a:r>
            <a:endParaRPr lang="en-US" sz="3600" b="0">
              <a:solidFill>
                <a:srgbClr val="3B3B3B"/>
              </a:solidFill>
              <a:effectLst/>
              <a:highlight>
                <a:srgbClr val="FFFFFF"/>
              </a:highlight>
              <a:latin typeface="Consolas" panose="020B0609020204030204" pitchFamily="49" charset="0"/>
            </a:endParaRPr>
          </a:p>
          <a:p>
            <a:r>
              <a:rPr lang="en-US" sz="3600" b="0">
                <a:solidFill>
                  <a:srgbClr val="3B3B3B"/>
                </a:solidFill>
                <a:effectLst/>
                <a:highlight>
                  <a:srgbClr val="FFFFFF"/>
                </a:highlight>
                <a:latin typeface="Consolas" panose="020B0609020204030204" pitchFamily="49" charset="0"/>
              </a:rPr>
              <a:t>            </a:t>
            </a:r>
            <a:r>
              <a:rPr lang="en-US" sz="3600" b="0">
                <a:solidFill>
                  <a:srgbClr val="800000"/>
                </a:solidFill>
                <a:effectLst/>
                <a:highlight>
                  <a:srgbClr val="FFFFFF"/>
                </a:highlight>
                <a:latin typeface="Consolas" panose="020B0609020204030204" pitchFamily="49" charset="0"/>
              </a:rPr>
              <a:t>&lt;th&gt;</a:t>
            </a:r>
            <a:r>
              <a:rPr lang="en-US" sz="3600" b="0">
                <a:solidFill>
                  <a:srgbClr val="3B3B3B"/>
                </a:solidFill>
                <a:effectLst/>
                <a:highlight>
                  <a:srgbClr val="FFFFFF"/>
                </a:highlight>
                <a:latin typeface="Consolas" panose="020B0609020204030204" pitchFamily="49" charset="0"/>
              </a:rPr>
              <a:t>Chức năng</a:t>
            </a:r>
            <a:r>
              <a:rPr lang="en-US" sz="3600" b="0">
                <a:solidFill>
                  <a:srgbClr val="800000"/>
                </a:solidFill>
                <a:effectLst/>
                <a:highlight>
                  <a:srgbClr val="FFFFFF"/>
                </a:highlight>
                <a:latin typeface="Consolas" panose="020B0609020204030204" pitchFamily="49" charset="0"/>
              </a:rPr>
              <a:t>&lt;/th&gt;</a:t>
            </a:r>
            <a:endParaRPr lang="en-US" sz="3600" b="0">
              <a:solidFill>
                <a:srgbClr val="3B3B3B"/>
              </a:solidFill>
              <a:effectLst/>
              <a:highlight>
                <a:srgbClr val="FFFFFF"/>
              </a:highlight>
              <a:latin typeface="Consolas" panose="020B0609020204030204" pitchFamily="49" charset="0"/>
            </a:endParaRPr>
          </a:p>
          <a:p>
            <a:r>
              <a:rPr lang="en-US" sz="3600" b="0">
                <a:solidFill>
                  <a:srgbClr val="3B3B3B"/>
                </a:solidFill>
                <a:effectLst/>
                <a:highlight>
                  <a:srgbClr val="FFFFFF"/>
                </a:highlight>
                <a:latin typeface="Consolas" panose="020B0609020204030204" pitchFamily="49" charset="0"/>
              </a:rPr>
              <a:t>          </a:t>
            </a:r>
            <a:r>
              <a:rPr lang="en-US" sz="3600" b="0">
                <a:solidFill>
                  <a:srgbClr val="800000"/>
                </a:solidFill>
                <a:effectLst/>
                <a:highlight>
                  <a:srgbClr val="FFFFFF"/>
                </a:highlight>
                <a:latin typeface="Consolas" panose="020B0609020204030204" pitchFamily="49" charset="0"/>
              </a:rPr>
              <a:t>&lt;/tr&gt;</a:t>
            </a:r>
            <a:endParaRPr lang="en-US" sz="3600" b="0">
              <a:solidFill>
                <a:srgbClr val="3B3B3B"/>
              </a:solidFill>
              <a:effectLst/>
              <a:highlight>
                <a:srgbClr val="FFFFFF"/>
              </a:highlight>
              <a:latin typeface="Consolas" panose="020B0609020204030204" pitchFamily="49" charset="0"/>
            </a:endParaRPr>
          </a:p>
          <a:p>
            <a:r>
              <a:rPr lang="en-US" sz="3600" b="0">
                <a:solidFill>
                  <a:srgbClr val="3B3B3B"/>
                </a:solidFill>
                <a:effectLst/>
                <a:highlight>
                  <a:srgbClr val="FFFFFF"/>
                </a:highlight>
                <a:latin typeface="Consolas" panose="020B0609020204030204" pitchFamily="49" charset="0"/>
              </a:rPr>
              <a:t>        </a:t>
            </a:r>
            <a:r>
              <a:rPr lang="en-US" sz="3600" b="0">
                <a:solidFill>
                  <a:srgbClr val="800000"/>
                </a:solidFill>
                <a:effectLst/>
                <a:highlight>
                  <a:srgbClr val="FFFFFF"/>
                </a:highlight>
                <a:latin typeface="Consolas" panose="020B0609020204030204" pitchFamily="49" charset="0"/>
              </a:rPr>
              <a:t>&lt;/thead&gt;</a:t>
            </a:r>
            <a:endParaRPr lang="en-US" sz="3600" b="0">
              <a:solidFill>
                <a:srgbClr val="3B3B3B"/>
              </a:solidFill>
              <a:effectLst/>
              <a:highlight>
                <a:srgbClr val="FFFFFF"/>
              </a:highlight>
              <a:latin typeface="Consolas" panose="020B0609020204030204" pitchFamily="49" charset="0"/>
            </a:endParaRPr>
          </a:p>
          <a:p>
            <a:r>
              <a:rPr lang="en-US" sz="3600" b="0">
                <a:solidFill>
                  <a:srgbClr val="3B3B3B"/>
                </a:solidFill>
                <a:effectLst/>
                <a:highlight>
                  <a:srgbClr val="FFFFFF"/>
                </a:highlight>
                <a:latin typeface="Consolas" panose="020B0609020204030204" pitchFamily="49" charset="0"/>
              </a:rPr>
              <a:t>        </a:t>
            </a:r>
            <a:r>
              <a:rPr lang="en-US" sz="3600" b="0">
                <a:solidFill>
                  <a:srgbClr val="800000"/>
                </a:solidFill>
                <a:effectLst/>
                <a:highlight>
                  <a:srgbClr val="FFFFFF"/>
                </a:highlight>
                <a:latin typeface="Consolas" panose="020B0609020204030204" pitchFamily="49" charset="0"/>
              </a:rPr>
              <a:t>&lt;tbody</a:t>
            </a:r>
            <a:r>
              <a:rPr lang="en-US" sz="3600" b="0">
                <a:solidFill>
                  <a:srgbClr val="3B3B3B"/>
                </a:solidFill>
                <a:effectLst/>
                <a:highlight>
                  <a:srgbClr val="FFFFFF"/>
                </a:highlight>
                <a:latin typeface="Consolas" panose="020B0609020204030204" pitchFamily="49" charset="0"/>
              </a:rPr>
              <a:t> </a:t>
            </a:r>
            <a:r>
              <a:rPr lang="en-US" sz="3600" b="0">
                <a:solidFill>
                  <a:srgbClr val="E50000"/>
                </a:solidFill>
                <a:effectLst/>
                <a:highlight>
                  <a:srgbClr val="FFFFFF"/>
                </a:highlight>
                <a:latin typeface="Consolas" panose="020B0609020204030204" pitchFamily="49" charset="0"/>
              </a:rPr>
              <a:t>id</a:t>
            </a:r>
            <a:r>
              <a:rPr lang="en-US" sz="3600" b="0">
                <a:solidFill>
                  <a:srgbClr val="3B3B3B"/>
                </a:solidFill>
                <a:effectLst/>
                <a:highlight>
                  <a:srgbClr val="FFFFFF"/>
                </a:highlight>
                <a:latin typeface="Consolas" panose="020B0609020204030204" pitchFamily="49" charset="0"/>
              </a:rPr>
              <a:t>=</a:t>
            </a:r>
            <a:r>
              <a:rPr lang="en-US" sz="3600" b="0">
                <a:solidFill>
                  <a:srgbClr val="0000FF"/>
                </a:solidFill>
                <a:effectLst/>
                <a:highlight>
                  <a:srgbClr val="FFFFFF"/>
                </a:highlight>
                <a:latin typeface="Consolas" panose="020B0609020204030204" pitchFamily="49" charset="0"/>
              </a:rPr>
              <a:t>"table-body"</a:t>
            </a:r>
            <a:r>
              <a:rPr lang="en-US" sz="3600" b="0">
                <a:solidFill>
                  <a:srgbClr val="800000"/>
                </a:solidFill>
                <a:effectLst/>
                <a:highlight>
                  <a:srgbClr val="FFFFFF"/>
                </a:highlight>
                <a:latin typeface="Consolas" panose="020B0609020204030204" pitchFamily="49" charset="0"/>
              </a:rPr>
              <a:t>&gt;&lt;/tbody&gt;</a:t>
            </a:r>
            <a:endParaRPr lang="en-US" sz="3600" b="0">
              <a:solidFill>
                <a:srgbClr val="3B3B3B"/>
              </a:solidFill>
              <a:effectLst/>
              <a:highlight>
                <a:srgbClr val="FFFFFF"/>
              </a:highlight>
              <a:latin typeface="Consolas" panose="020B0609020204030204" pitchFamily="49" charset="0"/>
            </a:endParaRPr>
          </a:p>
          <a:p>
            <a:r>
              <a:rPr lang="en-US" sz="3600" b="0">
                <a:solidFill>
                  <a:srgbClr val="3B3B3B"/>
                </a:solidFill>
                <a:effectLst/>
                <a:highlight>
                  <a:srgbClr val="FFFFFF"/>
                </a:highlight>
                <a:latin typeface="Consolas" panose="020B0609020204030204" pitchFamily="49" charset="0"/>
              </a:rPr>
              <a:t>      </a:t>
            </a:r>
            <a:r>
              <a:rPr lang="en-US" sz="3600" b="0">
                <a:solidFill>
                  <a:srgbClr val="800000"/>
                </a:solidFill>
                <a:effectLst/>
                <a:highlight>
                  <a:srgbClr val="FFFFFF"/>
                </a:highlight>
                <a:latin typeface="Consolas" panose="020B0609020204030204" pitchFamily="49" charset="0"/>
              </a:rPr>
              <a:t>&lt;/table&gt;</a:t>
            </a:r>
            <a:endParaRPr lang="en-US" sz="3600" b="0">
              <a:solidFill>
                <a:srgbClr val="3B3B3B"/>
              </a:solidFill>
              <a:effectLst/>
              <a:highlight>
                <a:srgbClr val="FFFFFF"/>
              </a:highlight>
              <a:latin typeface="Consolas" panose="020B0609020204030204" pitchFamily="49" charset="0"/>
            </a:endParaRPr>
          </a:p>
          <a:p>
            <a:r>
              <a:rPr lang="en-US" sz="3600" b="0">
                <a:solidFill>
                  <a:srgbClr val="3B3B3B"/>
                </a:solidFill>
                <a:effectLst/>
                <a:highlight>
                  <a:srgbClr val="FFFFFF"/>
                </a:highlight>
                <a:latin typeface="Consolas" panose="020B0609020204030204" pitchFamily="49" charset="0"/>
              </a:rPr>
              <a:t>    </a:t>
            </a:r>
            <a:r>
              <a:rPr lang="en-US" sz="3600" b="0">
                <a:solidFill>
                  <a:srgbClr val="800000"/>
                </a:solidFill>
                <a:effectLst/>
                <a:highlight>
                  <a:srgbClr val="FFFFFF"/>
                </a:highlight>
                <a:latin typeface="Consolas" panose="020B0609020204030204" pitchFamily="49" charset="0"/>
              </a:rPr>
              <a:t>&lt;/div&gt;</a:t>
            </a:r>
            <a:endParaRPr lang="en-US" sz="3600" b="0">
              <a:solidFill>
                <a:srgbClr val="3B3B3B"/>
              </a:solidFill>
              <a:effectLst/>
              <a:highlight>
                <a:srgbClr val="FFFFFF"/>
              </a:highlight>
              <a:latin typeface="Consolas" panose="020B0609020204030204" pitchFamily="49" charset="0"/>
            </a:endParaRPr>
          </a:p>
        </p:txBody>
      </p:sp>
      <p:cxnSp>
        <p:nvCxnSpPr>
          <p:cNvPr id="10" name="Straight Arrow Connector 9">
            <a:extLst>
              <a:ext uri="{FF2B5EF4-FFF2-40B4-BE49-F238E27FC236}">
                <a16:creationId xmlns:a16="http://schemas.microsoft.com/office/drawing/2014/main" id="{7ACC5C3D-BA5C-939E-71E6-CECCB3889C89}"/>
              </a:ext>
            </a:extLst>
          </p:cNvPr>
          <p:cNvCxnSpPr/>
          <p:nvPr/>
        </p:nvCxnSpPr>
        <p:spPr>
          <a:xfrm flipH="1">
            <a:off x="9090212" y="3186136"/>
            <a:ext cx="2671483" cy="694992"/>
          </a:xfrm>
          <a:prstGeom prst="straightConnector1">
            <a:avLst/>
          </a:prstGeom>
          <a:ln>
            <a:headEnd type="none" w="med" len="med"/>
            <a:tailEnd type="arrow" w="med" len="med"/>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181949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ai Nam [PPT] Template 11.png">
            <a:extLst>
              <a:ext uri="{FF2B5EF4-FFF2-40B4-BE49-F238E27FC236}">
                <a16:creationId xmlns:a16="http://schemas.microsoft.com/office/drawing/2014/main" id="{7CCB174B-997F-8F76-A234-2E374B2BD0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330297"/>
            <a:ext cx="21315364" cy="1010957"/>
          </a:xfrm>
          <a:prstGeom prst="rect">
            <a:avLst/>
          </a:prstGeom>
        </p:spPr>
      </p:pic>
      <p:sp>
        <p:nvSpPr>
          <p:cNvPr id="9" name="TextBox 8">
            <a:extLst>
              <a:ext uri="{FF2B5EF4-FFF2-40B4-BE49-F238E27FC236}">
                <a16:creationId xmlns:a16="http://schemas.microsoft.com/office/drawing/2014/main" id="{4272C70D-D92B-986D-92F9-CFA50A7CC48D}"/>
              </a:ext>
            </a:extLst>
          </p:cNvPr>
          <p:cNvSpPr txBox="1"/>
          <p:nvPr/>
        </p:nvSpPr>
        <p:spPr>
          <a:xfrm>
            <a:off x="16310567" y="12547555"/>
            <a:ext cx="3544663" cy="438582"/>
          </a:xfrm>
          <a:prstGeom prst="rect">
            <a:avLst/>
          </a:prstGeom>
          <a:noFill/>
        </p:spPr>
        <p:txBody>
          <a:bodyPr wrap="square" rtlCol="0">
            <a:spAutoFit/>
          </a:bodyPr>
          <a:lstStyle/>
          <a:p>
            <a:pPr algn="r"/>
            <a:r>
              <a:rPr lang="en-US" sz="2250" dirty="0">
                <a:solidFill>
                  <a:schemeClr val="bg1"/>
                </a:solidFill>
                <a:latin typeface="Arial"/>
                <a:cs typeface="Arial"/>
              </a:rPr>
              <a:t>Slide</a:t>
            </a:r>
            <a:r>
              <a:rPr lang="en-US" sz="2250">
                <a:solidFill>
                  <a:schemeClr val="bg1"/>
                </a:solidFill>
                <a:latin typeface="Arial"/>
                <a:cs typeface="Arial"/>
              </a:rPr>
              <a:t>: số </a:t>
            </a:r>
            <a:fld id="{A994B708-F9EC-450A-AFF6-CEE0C4CD859F}" type="slidenum">
              <a:rPr lang="en-US" sz="2250" smtClean="0">
                <a:solidFill>
                  <a:schemeClr val="bg1"/>
                </a:solidFill>
                <a:latin typeface="Arial"/>
                <a:cs typeface="Arial"/>
              </a:rPr>
              <a:t>8</a:t>
            </a:fld>
            <a:endParaRPr lang="en-US" sz="2250" dirty="0">
              <a:solidFill>
                <a:schemeClr val="bg1"/>
              </a:solidFill>
              <a:latin typeface="Arial"/>
              <a:cs typeface="Arial"/>
            </a:endParaRPr>
          </a:p>
        </p:txBody>
      </p:sp>
      <p:sp>
        <p:nvSpPr>
          <p:cNvPr id="2" name="TextBox 1">
            <a:extLst>
              <a:ext uri="{FF2B5EF4-FFF2-40B4-BE49-F238E27FC236}">
                <a16:creationId xmlns:a16="http://schemas.microsoft.com/office/drawing/2014/main" id="{68859DCE-CF8B-FF75-1860-8E426E6EF3DD}"/>
              </a:ext>
            </a:extLst>
          </p:cNvPr>
          <p:cNvSpPr txBox="1"/>
          <p:nvPr/>
        </p:nvSpPr>
        <p:spPr>
          <a:xfrm>
            <a:off x="5067990" y="380730"/>
            <a:ext cx="11179378" cy="1306255"/>
          </a:xfrm>
          <a:prstGeom prst="rect">
            <a:avLst/>
          </a:prstGeom>
          <a:noFill/>
        </p:spPr>
        <p:txBody>
          <a:bodyPr wrap="square" rtlCol="0">
            <a:spAutoFit/>
          </a:bodyPr>
          <a:lstStyle/>
          <a:p>
            <a:pPr lvl="1" algn="l">
              <a:lnSpc>
                <a:spcPct val="150000"/>
              </a:lnSpc>
              <a:spcBef>
                <a:spcPts val="400"/>
              </a:spcBef>
            </a:pPr>
            <a:r>
              <a:rPr lang="en-US" sz="6000" b="1">
                <a:solidFill>
                  <a:schemeClr val="tx1"/>
                </a:solidFill>
                <a:latin typeface="Arial" panose="020B0604020202020204" pitchFamily="34" charset="0"/>
                <a:cs typeface="Arial" panose="020B0604020202020204" pitchFamily="34" charset="0"/>
              </a:rPr>
              <a:t>CÁC BƯỚC THỰC HIỆN</a:t>
            </a:r>
          </a:p>
        </p:txBody>
      </p:sp>
      <p:sp>
        <p:nvSpPr>
          <p:cNvPr id="6" name="TextBox 5">
            <a:extLst>
              <a:ext uri="{FF2B5EF4-FFF2-40B4-BE49-F238E27FC236}">
                <a16:creationId xmlns:a16="http://schemas.microsoft.com/office/drawing/2014/main" id="{5F419D87-57F9-2C05-A4F7-D2901361BB12}"/>
              </a:ext>
            </a:extLst>
          </p:cNvPr>
          <p:cNvSpPr txBox="1"/>
          <p:nvPr/>
        </p:nvSpPr>
        <p:spPr>
          <a:xfrm>
            <a:off x="1824668" y="1696681"/>
            <a:ext cx="17682532" cy="1063433"/>
          </a:xfrm>
          <a:prstGeom prst="rect">
            <a:avLst/>
          </a:prstGeom>
          <a:noFill/>
        </p:spPr>
        <p:txBody>
          <a:bodyPr wrap="square">
            <a:spAutoFit/>
          </a:bodyPr>
          <a:lstStyle/>
          <a:p>
            <a:pPr marL="685800" indent="-685800" algn="l">
              <a:lnSpc>
                <a:spcPct val="150000"/>
              </a:lnSpc>
              <a:spcBef>
                <a:spcPts val="400"/>
              </a:spcBef>
              <a:buClr>
                <a:srgbClr val="FF0000"/>
              </a:buClr>
              <a:buFont typeface="Wingdings" panose="05000000000000000000" pitchFamily="2" charset="2"/>
              <a:buChar char="§"/>
            </a:pPr>
            <a:r>
              <a:rPr lang="en-US" sz="4800" b="1">
                <a:solidFill>
                  <a:schemeClr val="tx1"/>
                </a:solidFill>
                <a:latin typeface="Arial" panose="020B0604020202020204" pitchFamily="34" charset="0"/>
                <a:cs typeface="Arial" panose="020B0604020202020204" pitchFamily="34" charset="0"/>
              </a:rPr>
              <a:t>Bước 3: </a:t>
            </a:r>
            <a:r>
              <a:rPr lang="en-US" sz="4800">
                <a:solidFill>
                  <a:schemeClr val="tx1"/>
                </a:solidFill>
                <a:latin typeface="Arial" panose="020B0604020202020204" pitchFamily="34" charset="0"/>
                <a:cs typeface="Arial" panose="020B0604020202020204" pitchFamily="34" charset="0"/>
              </a:rPr>
              <a:t>Viết chức năng hiển thị danh sách sinh viên</a:t>
            </a:r>
          </a:p>
        </p:txBody>
      </p:sp>
      <p:sp>
        <p:nvSpPr>
          <p:cNvPr id="5" name="TextBox 4">
            <a:extLst>
              <a:ext uri="{FF2B5EF4-FFF2-40B4-BE49-F238E27FC236}">
                <a16:creationId xmlns:a16="http://schemas.microsoft.com/office/drawing/2014/main" id="{5DBD67A6-BF88-9FF0-5FC7-6410C0AB68E7}"/>
              </a:ext>
            </a:extLst>
          </p:cNvPr>
          <p:cNvSpPr txBox="1"/>
          <p:nvPr/>
        </p:nvSpPr>
        <p:spPr>
          <a:xfrm>
            <a:off x="1824668" y="4245016"/>
            <a:ext cx="17066005" cy="6740307"/>
          </a:xfrm>
          <a:prstGeom prst="rect">
            <a:avLst/>
          </a:prstGeom>
          <a:noFill/>
        </p:spPr>
        <p:txBody>
          <a:bodyPr wrap="square">
            <a:spAutoFit/>
          </a:bodyPr>
          <a:lstStyle/>
          <a:p>
            <a:r>
              <a:rPr lang="en-US" sz="2400" b="0">
                <a:solidFill>
                  <a:srgbClr val="0000FF"/>
                </a:solidFill>
                <a:effectLst/>
                <a:highlight>
                  <a:srgbClr val="FFFFFF"/>
                </a:highlight>
                <a:latin typeface="Consolas" panose="020B0609020204030204" pitchFamily="49" charset="0"/>
              </a:rPr>
              <a:t>function</a:t>
            </a:r>
            <a:r>
              <a:rPr lang="en-US" sz="2400" b="0">
                <a:solidFill>
                  <a:srgbClr val="000000"/>
                </a:solidFill>
                <a:effectLst/>
                <a:highlight>
                  <a:srgbClr val="FFFFFF"/>
                </a:highlight>
                <a:latin typeface="Consolas" panose="020B0609020204030204" pitchFamily="49" charset="0"/>
              </a:rPr>
              <a:t> </a:t>
            </a:r>
            <a:r>
              <a:rPr lang="en-US" sz="2400" b="0">
                <a:solidFill>
                  <a:srgbClr val="795E26"/>
                </a:solidFill>
                <a:effectLst/>
                <a:highlight>
                  <a:srgbClr val="FFFFFF"/>
                </a:highlight>
                <a:latin typeface="Consolas" panose="020B0609020204030204" pitchFamily="49" charset="0"/>
              </a:rPr>
              <a:t>displayStudent</a:t>
            </a:r>
            <a:r>
              <a:rPr lang="en-US" sz="2400" b="0">
                <a:solidFill>
                  <a:srgbClr val="000000"/>
                </a:solidFill>
                <a:effectLst/>
                <a:highlight>
                  <a:srgbClr val="FFFFFF"/>
                </a:highlight>
                <a:latin typeface="Consolas" panose="020B0609020204030204" pitchFamily="49" charset="0"/>
              </a:rPr>
              <a:t>(){</a:t>
            </a:r>
            <a:endParaRPr lang="en-US" sz="2400" b="0">
              <a:solidFill>
                <a:srgbClr val="3B3B3B"/>
              </a:solidFill>
              <a:effectLst/>
              <a:highlight>
                <a:srgbClr val="FFFFFF"/>
              </a:highlight>
              <a:latin typeface="Consolas" panose="020B0609020204030204" pitchFamily="49" charset="0"/>
            </a:endParaRPr>
          </a:p>
          <a:p>
            <a:r>
              <a:rPr lang="en-US" sz="2400" b="0">
                <a:solidFill>
                  <a:srgbClr val="000000"/>
                </a:solidFill>
                <a:effectLst/>
                <a:highlight>
                  <a:srgbClr val="FFFFFF"/>
                </a:highlight>
                <a:latin typeface="Consolas" panose="020B0609020204030204" pitchFamily="49" charset="0"/>
              </a:rPr>
              <a:t>      </a:t>
            </a:r>
            <a:r>
              <a:rPr lang="en-US" sz="2400" b="0">
                <a:solidFill>
                  <a:srgbClr val="0000FF"/>
                </a:solidFill>
                <a:effectLst/>
                <a:highlight>
                  <a:srgbClr val="FFFFFF"/>
                </a:highlight>
                <a:latin typeface="Consolas" panose="020B0609020204030204" pitchFamily="49" charset="0"/>
              </a:rPr>
              <a:t>var</a:t>
            </a:r>
            <a:r>
              <a:rPr lang="en-US" sz="2400" b="0">
                <a:solidFill>
                  <a:srgbClr val="000000"/>
                </a:solidFill>
                <a:effectLst/>
                <a:highlight>
                  <a:srgbClr val="FFFFFF"/>
                </a:highlight>
                <a:latin typeface="Consolas" panose="020B0609020204030204" pitchFamily="49" charset="0"/>
              </a:rPr>
              <a:t> </a:t>
            </a:r>
            <a:r>
              <a:rPr lang="en-US" sz="2400" b="0">
                <a:solidFill>
                  <a:srgbClr val="001080"/>
                </a:solidFill>
                <a:effectLst/>
                <a:highlight>
                  <a:srgbClr val="FFFFFF"/>
                </a:highlight>
                <a:latin typeface="Consolas" panose="020B0609020204030204" pitchFamily="49" charset="0"/>
              </a:rPr>
              <a:t>tbody</a:t>
            </a:r>
            <a:r>
              <a:rPr lang="en-US" sz="2400" b="0">
                <a:solidFill>
                  <a:srgbClr val="000000"/>
                </a:solidFill>
                <a:effectLst/>
                <a:highlight>
                  <a:srgbClr val="FFFFFF"/>
                </a:highlight>
                <a:latin typeface="Consolas" panose="020B0609020204030204" pitchFamily="49" charset="0"/>
              </a:rPr>
              <a:t> = </a:t>
            </a:r>
            <a:r>
              <a:rPr lang="en-US" sz="2400" b="0">
                <a:solidFill>
                  <a:srgbClr val="001080"/>
                </a:solidFill>
                <a:effectLst/>
                <a:highlight>
                  <a:srgbClr val="FFFFFF"/>
                </a:highlight>
                <a:latin typeface="Consolas" panose="020B0609020204030204" pitchFamily="49" charset="0"/>
              </a:rPr>
              <a:t>document</a:t>
            </a:r>
            <a:r>
              <a:rPr lang="en-US" sz="2400" b="0">
                <a:solidFill>
                  <a:srgbClr val="000000"/>
                </a:solidFill>
                <a:effectLst/>
                <a:highlight>
                  <a:srgbClr val="FFFFFF"/>
                </a:highlight>
                <a:latin typeface="Consolas" panose="020B0609020204030204" pitchFamily="49" charset="0"/>
              </a:rPr>
              <a:t>.</a:t>
            </a:r>
            <a:r>
              <a:rPr lang="en-US" sz="2400" b="0">
                <a:solidFill>
                  <a:srgbClr val="795E26"/>
                </a:solidFill>
                <a:effectLst/>
                <a:highlight>
                  <a:srgbClr val="FFFFFF"/>
                </a:highlight>
                <a:latin typeface="Consolas" panose="020B0609020204030204" pitchFamily="49" charset="0"/>
              </a:rPr>
              <a:t>getElementById</a:t>
            </a:r>
            <a:r>
              <a:rPr lang="en-US" sz="2400" b="0">
                <a:solidFill>
                  <a:srgbClr val="000000"/>
                </a:solidFill>
                <a:effectLst/>
                <a:highlight>
                  <a:srgbClr val="FFFFFF"/>
                </a:highlight>
                <a:latin typeface="Consolas" panose="020B0609020204030204" pitchFamily="49" charset="0"/>
              </a:rPr>
              <a:t>(</a:t>
            </a:r>
            <a:r>
              <a:rPr lang="en-US" sz="2400" b="0">
                <a:solidFill>
                  <a:srgbClr val="A31515"/>
                </a:solidFill>
                <a:effectLst/>
                <a:highlight>
                  <a:srgbClr val="FFFFFF"/>
                </a:highlight>
                <a:latin typeface="Consolas" panose="020B0609020204030204" pitchFamily="49" charset="0"/>
              </a:rPr>
              <a:t>"table-body"</a:t>
            </a:r>
            <a:r>
              <a:rPr lang="en-US" sz="2400" b="0">
                <a:solidFill>
                  <a:srgbClr val="000000"/>
                </a:solidFill>
                <a:effectLst/>
                <a:highlight>
                  <a:srgbClr val="FFFFFF"/>
                </a:highlight>
                <a:latin typeface="Consolas" panose="020B0609020204030204" pitchFamily="49" charset="0"/>
              </a:rPr>
              <a:t>);</a:t>
            </a:r>
            <a:endParaRPr lang="en-US" sz="2400" b="0">
              <a:solidFill>
                <a:srgbClr val="3B3B3B"/>
              </a:solidFill>
              <a:effectLst/>
              <a:highlight>
                <a:srgbClr val="FFFFFF"/>
              </a:highlight>
              <a:latin typeface="Consolas" panose="020B0609020204030204" pitchFamily="49" charset="0"/>
            </a:endParaRPr>
          </a:p>
          <a:p>
            <a:r>
              <a:rPr lang="en-US" sz="2400" b="0">
                <a:solidFill>
                  <a:srgbClr val="000000"/>
                </a:solidFill>
                <a:effectLst/>
                <a:highlight>
                  <a:srgbClr val="FFFFFF"/>
                </a:highlight>
                <a:latin typeface="Consolas" panose="020B0609020204030204" pitchFamily="49" charset="0"/>
              </a:rPr>
              <a:t>      </a:t>
            </a:r>
            <a:r>
              <a:rPr lang="en-US" sz="2400" b="0">
                <a:solidFill>
                  <a:srgbClr val="0000FF"/>
                </a:solidFill>
                <a:effectLst/>
                <a:highlight>
                  <a:srgbClr val="FFFFFF"/>
                </a:highlight>
                <a:latin typeface="Consolas" panose="020B0609020204030204" pitchFamily="49" charset="0"/>
              </a:rPr>
              <a:t>var</a:t>
            </a:r>
            <a:r>
              <a:rPr lang="en-US" sz="2400" b="0">
                <a:solidFill>
                  <a:srgbClr val="000000"/>
                </a:solidFill>
                <a:effectLst/>
                <a:highlight>
                  <a:srgbClr val="FFFFFF"/>
                </a:highlight>
                <a:latin typeface="Consolas" panose="020B0609020204030204" pitchFamily="49" charset="0"/>
              </a:rPr>
              <a:t> </a:t>
            </a:r>
            <a:r>
              <a:rPr lang="en-US" sz="2400" b="0">
                <a:solidFill>
                  <a:srgbClr val="001080"/>
                </a:solidFill>
                <a:effectLst/>
                <a:highlight>
                  <a:srgbClr val="FFFFFF"/>
                </a:highlight>
                <a:latin typeface="Consolas" panose="020B0609020204030204" pitchFamily="49" charset="0"/>
              </a:rPr>
              <a:t>body</a:t>
            </a:r>
            <a:r>
              <a:rPr lang="en-US" sz="2400" b="0">
                <a:solidFill>
                  <a:srgbClr val="000000"/>
                </a:solidFill>
                <a:effectLst/>
                <a:highlight>
                  <a:srgbClr val="FFFFFF"/>
                </a:highlight>
                <a:latin typeface="Consolas" panose="020B0609020204030204" pitchFamily="49" charset="0"/>
              </a:rPr>
              <a:t> = </a:t>
            </a:r>
            <a:r>
              <a:rPr lang="en-US" sz="2400" b="0">
                <a:solidFill>
                  <a:srgbClr val="A31515"/>
                </a:solidFill>
                <a:effectLst/>
                <a:highlight>
                  <a:srgbClr val="FFFFFF"/>
                </a:highlight>
                <a:latin typeface="Consolas" panose="020B0609020204030204" pitchFamily="49" charset="0"/>
              </a:rPr>
              <a:t>""</a:t>
            </a:r>
            <a:r>
              <a:rPr lang="en-US" sz="2400" b="0">
                <a:solidFill>
                  <a:srgbClr val="000000"/>
                </a:solidFill>
                <a:effectLst/>
                <a:highlight>
                  <a:srgbClr val="FFFFFF"/>
                </a:highlight>
                <a:latin typeface="Consolas" panose="020B0609020204030204" pitchFamily="49" charset="0"/>
              </a:rPr>
              <a:t>;</a:t>
            </a:r>
            <a:endParaRPr lang="en-US" sz="2400" b="0">
              <a:solidFill>
                <a:srgbClr val="3B3B3B"/>
              </a:solidFill>
              <a:effectLst/>
              <a:highlight>
                <a:srgbClr val="FFFFFF"/>
              </a:highlight>
              <a:latin typeface="Consolas" panose="020B0609020204030204" pitchFamily="49" charset="0"/>
            </a:endParaRPr>
          </a:p>
          <a:p>
            <a:r>
              <a:rPr lang="en-US" sz="2400" b="0">
                <a:solidFill>
                  <a:srgbClr val="001080"/>
                </a:solidFill>
                <a:effectLst/>
                <a:highlight>
                  <a:srgbClr val="FFFFFF"/>
                </a:highlight>
                <a:latin typeface="Consolas" panose="020B0609020204030204" pitchFamily="49" charset="0"/>
              </a:rPr>
              <a:t>      students</a:t>
            </a:r>
            <a:r>
              <a:rPr lang="en-US" sz="2400" b="0">
                <a:solidFill>
                  <a:srgbClr val="000000"/>
                </a:solidFill>
                <a:effectLst/>
                <a:highlight>
                  <a:srgbClr val="FFFFFF"/>
                </a:highlight>
                <a:latin typeface="Consolas" panose="020B0609020204030204" pitchFamily="49" charset="0"/>
              </a:rPr>
              <a:t>.</a:t>
            </a:r>
            <a:r>
              <a:rPr lang="en-US" sz="2400" b="0">
                <a:solidFill>
                  <a:srgbClr val="795E26"/>
                </a:solidFill>
                <a:effectLst/>
                <a:highlight>
                  <a:srgbClr val="FFFFFF"/>
                </a:highlight>
                <a:latin typeface="Consolas" panose="020B0609020204030204" pitchFamily="49" charset="0"/>
              </a:rPr>
              <a:t>forEach</a:t>
            </a:r>
            <a:r>
              <a:rPr lang="en-US" sz="2400" b="0">
                <a:solidFill>
                  <a:srgbClr val="000000"/>
                </a:solidFill>
                <a:effectLst/>
                <a:highlight>
                  <a:srgbClr val="FFFFFF"/>
                </a:highlight>
                <a:latin typeface="Consolas" panose="020B0609020204030204" pitchFamily="49" charset="0"/>
              </a:rPr>
              <a:t>(</a:t>
            </a:r>
            <a:r>
              <a:rPr lang="en-US" sz="2400" b="0">
                <a:solidFill>
                  <a:srgbClr val="001080"/>
                </a:solidFill>
                <a:effectLst/>
                <a:highlight>
                  <a:srgbClr val="FFFFFF"/>
                </a:highlight>
                <a:latin typeface="Consolas" panose="020B0609020204030204" pitchFamily="49" charset="0"/>
              </a:rPr>
              <a:t>student</a:t>
            </a:r>
            <a:r>
              <a:rPr lang="en-US" sz="2400" b="0">
                <a:solidFill>
                  <a:srgbClr val="000000"/>
                </a:solidFill>
                <a:effectLst/>
                <a:highlight>
                  <a:srgbClr val="FFFFFF"/>
                </a:highlight>
                <a:latin typeface="Consolas" panose="020B0609020204030204" pitchFamily="49" charset="0"/>
              </a:rPr>
              <a:t> </a:t>
            </a:r>
            <a:r>
              <a:rPr lang="en-US" sz="2400" b="0">
                <a:solidFill>
                  <a:srgbClr val="0000FF"/>
                </a:solidFill>
                <a:effectLst/>
                <a:highlight>
                  <a:srgbClr val="FFFFFF"/>
                </a:highlight>
                <a:latin typeface="Consolas" panose="020B0609020204030204" pitchFamily="49" charset="0"/>
              </a:rPr>
              <a:t>=&gt;</a:t>
            </a:r>
            <a:r>
              <a:rPr lang="en-US" sz="2400" b="0">
                <a:solidFill>
                  <a:srgbClr val="000000"/>
                </a:solidFill>
                <a:effectLst/>
                <a:highlight>
                  <a:srgbClr val="FFFFFF"/>
                </a:highlight>
                <a:latin typeface="Consolas" panose="020B0609020204030204" pitchFamily="49" charset="0"/>
              </a:rPr>
              <a:t> {</a:t>
            </a:r>
            <a:endParaRPr lang="en-US" sz="2400" b="0">
              <a:solidFill>
                <a:srgbClr val="3B3B3B"/>
              </a:solidFill>
              <a:effectLst/>
              <a:highlight>
                <a:srgbClr val="FFFFFF"/>
              </a:highlight>
              <a:latin typeface="Consolas" panose="020B0609020204030204" pitchFamily="49" charset="0"/>
            </a:endParaRPr>
          </a:p>
          <a:p>
            <a:r>
              <a:rPr lang="en-US" sz="2400" b="0">
                <a:solidFill>
                  <a:srgbClr val="000000"/>
                </a:solidFill>
                <a:effectLst/>
                <a:highlight>
                  <a:srgbClr val="FFFFFF"/>
                </a:highlight>
                <a:latin typeface="Consolas" panose="020B0609020204030204" pitchFamily="49" charset="0"/>
              </a:rPr>
              <a:t>        </a:t>
            </a:r>
            <a:r>
              <a:rPr lang="en-US" sz="2400" b="0">
                <a:solidFill>
                  <a:srgbClr val="001080"/>
                </a:solidFill>
                <a:effectLst/>
                <a:highlight>
                  <a:srgbClr val="FFFFFF"/>
                </a:highlight>
                <a:latin typeface="Consolas" panose="020B0609020204030204" pitchFamily="49" charset="0"/>
              </a:rPr>
              <a:t>body</a:t>
            </a:r>
            <a:r>
              <a:rPr lang="en-US" sz="2400" b="0">
                <a:solidFill>
                  <a:srgbClr val="000000"/>
                </a:solidFill>
                <a:effectLst/>
                <a:highlight>
                  <a:srgbClr val="FFFFFF"/>
                </a:highlight>
                <a:latin typeface="Consolas" panose="020B0609020204030204" pitchFamily="49" charset="0"/>
              </a:rPr>
              <a:t> +=</a:t>
            </a:r>
            <a:r>
              <a:rPr lang="en-US" sz="2400" b="0">
                <a:solidFill>
                  <a:srgbClr val="A31515"/>
                </a:solidFill>
                <a:effectLst/>
                <a:highlight>
                  <a:srgbClr val="FFFFFF"/>
                </a:highlight>
                <a:latin typeface="Consolas" panose="020B0609020204030204" pitchFamily="49" charset="0"/>
              </a:rPr>
              <a:t> `</a:t>
            </a:r>
            <a:endParaRPr lang="en-US" sz="2400" b="0">
              <a:solidFill>
                <a:srgbClr val="3B3B3B"/>
              </a:solidFill>
              <a:effectLst/>
              <a:highlight>
                <a:srgbClr val="FFFFFF"/>
              </a:highlight>
              <a:latin typeface="Consolas" panose="020B0609020204030204" pitchFamily="49" charset="0"/>
            </a:endParaRPr>
          </a:p>
          <a:p>
            <a:r>
              <a:rPr lang="en-US" sz="2400" b="0">
                <a:solidFill>
                  <a:srgbClr val="A31515"/>
                </a:solidFill>
                <a:effectLst/>
                <a:highlight>
                  <a:srgbClr val="FFFFFF"/>
                </a:highlight>
                <a:latin typeface="Consolas" panose="020B0609020204030204" pitchFamily="49" charset="0"/>
              </a:rPr>
              <a:t>          &lt;tr&gt;</a:t>
            </a:r>
            <a:endParaRPr lang="en-US" sz="2400" b="0">
              <a:solidFill>
                <a:srgbClr val="3B3B3B"/>
              </a:solidFill>
              <a:effectLst/>
              <a:highlight>
                <a:srgbClr val="FFFFFF"/>
              </a:highlight>
              <a:latin typeface="Consolas" panose="020B0609020204030204" pitchFamily="49" charset="0"/>
            </a:endParaRPr>
          </a:p>
          <a:p>
            <a:r>
              <a:rPr lang="en-US" sz="2400" b="0">
                <a:solidFill>
                  <a:srgbClr val="A31515"/>
                </a:solidFill>
                <a:effectLst/>
                <a:highlight>
                  <a:srgbClr val="FFFFFF"/>
                </a:highlight>
                <a:latin typeface="Consolas" panose="020B0609020204030204" pitchFamily="49" charset="0"/>
              </a:rPr>
              <a:t>            &lt;td&gt;${</a:t>
            </a:r>
            <a:r>
              <a:rPr lang="en-US" sz="2400" b="0">
                <a:solidFill>
                  <a:srgbClr val="001080"/>
                </a:solidFill>
                <a:effectLst/>
                <a:highlight>
                  <a:srgbClr val="FFFFFF"/>
                </a:highlight>
                <a:latin typeface="Consolas" panose="020B0609020204030204" pitchFamily="49" charset="0"/>
              </a:rPr>
              <a:t>student</a:t>
            </a:r>
            <a:r>
              <a:rPr lang="en-US" sz="2400" b="0">
                <a:solidFill>
                  <a:srgbClr val="000000"/>
                </a:solidFill>
                <a:effectLst/>
                <a:highlight>
                  <a:srgbClr val="FFFFFF"/>
                </a:highlight>
                <a:latin typeface="Consolas" panose="020B0609020204030204" pitchFamily="49" charset="0"/>
              </a:rPr>
              <a:t>.</a:t>
            </a:r>
            <a:r>
              <a:rPr lang="en-US" sz="2400" b="0">
                <a:solidFill>
                  <a:srgbClr val="001080"/>
                </a:solidFill>
                <a:effectLst/>
                <a:highlight>
                  <a:srgbClr val="FFFFFF"/>
                </a:highlight>
                <a:latin typeface="Consolas" panose="020B0609020204030204" pitchFamily="49" charset="0"/>
              </a:rPr>
              <a:t>id</a:t>
            </a:r>
            <a:r>
              <a:rPr lang="en-US" sz="2400" b="0">
                <a:solidFill>
                  <a:srgbClr val="A31515"/>
                </a:solidFill>
                <a:effectLst/>
                <a:highlight>
                  <a:srgbClr val="FFFFFF"/>
                </a:highlight>
                <a:latin typeface="Consolas" panose="020B0609020204030204" pitchFamily="49" charset="0"/>
              </a:rPr>
              <a:t>}&lt;/td&gt;</a:t>
            </a:r>
            <a:endParaRPr lang="en-US" sz="2400" b="0">
              <a:solidFill>
                <a:srgbClr val="3B3B3B"/>
              </a:solidFill>
              <a:effectLst/>
              <a:highlight>
                <a:srgbClr val="FFFFFF"/>
              </a:highlight>
              <a:latin typeface="Consolas" panose="020B0609020204030204" pitchFamily="49" charset="0"/>
            </a:endParaRPr>
          </a:p>
          <a:p>
            <a:r>
              <a:rPr lang="en-US" sz="2400" b="0">
                <a:solidFill>
                  <a:srgbClr val="A31515"/>
                </a:solidFill>
                <a:effectLst/>
                <a:highlight>
                  <a:srgbClr val="FFFFFF"/>
                </a:highlight>
                <a:latin typeface="Consolas" panose="020B0609020204030204" pitchFamily="49" charset="0"/>
              </a:rPr>
              <a:t>            &lt;td&gt;${</a:t>
            </a:r>
            <a:r>
              <a:rPr lang="en-US" sz="2400" b="0">
                <a:solidFill>
                  <a:srgbClr val="001080"/>
                </a:solidFill>
                <a:effectLst/>
                <a:highlight>
                  <a:srgbClr val="FFFFFF"/>
                </a:highlight>
                <a:latin typeface="Consolas" panose="020B0609020204030204" pitchFamily="49" charset="0"/>
              </a:rPr>
              <a:t>student</a:t>
            </a:r>
            <a:r>
              <a:rPr lang="en-US" sz="2400" b="0">
                <a:solidFill>
                  <a:srgbClr val="000000"/>
                </a:solidFill>
                <a:effectLst/>
                <a:highlight>
                  <a:srgbClr val="FFFFFF"/>
                </a:highlight>
                <a:latin typeface="Consolas" panose="020B0609020204030204" pitchFamily="49" charset="0"/>
              </a:rPr>
              <a:t>.</a:t>
            </a:r>
            <a:r>
              <a:rPr lang="en-US" sz="2400" b="0">
                <a:solidFill>
                  <a:srgbClr val="001080"/>
                </a:solidFill>
                <a:effectLst/>
                <a:highlight>
                  <a:srgbClr val="FFFFFF"/>
                </a:highlight>
                <a:latin typeface="Consolas" panose="020B0609020204030204" pitchFamily="49" charset="0"/>
              </a:rPr>
              <a:t>name</a:t>
            </a:r>
            <a:r>
              <a:rPr lang="en-US" sz="2400" b="0">
                <a:solidFill>
                  <a:srgbClr val="A31515"/>
                </a:solidFill>
                <a:effectLst/>
                <a:highlight>
                  <a:srgbClr val="FFFFFF"/>
                </a:highlight>
                <a:latin typeface="Consolas" panose="020B0609020204030204" pitchFamily="49" charset="0"/>
              </a:rPr>
              <a:t>}&lt;/td&gt;</a:t>
            </a:r>
            <a:endParaRPr lang="en-US" sz="2400" b="0">
              <a:solidFill>
                <a:srgbClr val="3B3B3B"/>
              </a:solidFill>
              <a:effectLst/>
              <a:highlight>
                <a:srgbClr val="FFFFFF"/>
              </a:highlight>
              <a:latin typeface="Consolas" panose="020B0609020204030204" pitchFamily="49" charset="0"/>
            </a:endParaRPr>
          </a:p>
          <a:p>
            <a:r>
              <a:rPr lang="en-US" sz="2400" b="0">
                <a:solidFill>
                  <a:srgbClr val="A31515"/>
                </a:solidFill>
                <a:effectLst/>
                <a:highlight>
                  <a:srgbClr val="FFFFFF"/>
                </a:highlight>
                <a:latin typeface="Consolas" panose="020B0609020204030204" pitchFamily="49" charset="0"/>
              </a:rPr>
              <a:t>            &lt;td&gt;${</a:t>
            </a:r>
            <a:r>
              <a:rPr lang="en-US" sz="2400" b="0">
                <a:solidFill>
                  <a:srgbClr val="001080"/>
                </a:solidFill>
                <a:effectLst/>
                <a:highlight>
                  <a:srgbClr val="FFFFFF"/>
                </a:highlight>
                <a:latin typeface="Consolas" panose="020B0609020204030204" pitchFamily="49" charset="0"/>
              </a:rPr>
              <a:t>student</a:t>
            </a:r>
            <a:r>
              <a:rPr lang="en-US" sz="2400" b="0">
                <a:solidFill>
                  <a:srgbClr val="000000"/>
                </a:solidFill>
                <a:effectLst/>
                <a:highlight>
                  <a:srgbClr val="FFFFFF"/>
                </a:highlight>
                <a:latin typeface="Consolas" panose="020B0609020204030204" pitchFamily="49" charset="0"/>
              </a:rPr>
              <a:t>.</a:t>
            </a:r>
            <a:r>
              <a:rPr lang="en-US" sz="2400" b="0">
                <a:solidFill>
                  <a:srgbClr val="001080"/>
                </a:solidFill>
                <a:effectLst/>
                <a:highlight>
                  <a:srgbClr val="FFFFFF"/>
                </a:highlight>
                <a:latin typeface="Consolas" panose="020B0609020204030204" pitchFamily="49" charset="0"/>
              </a:rPr>
              <a:t>age</a:t>
            </a:r>
            <a:r>
              <a:rPr lang="en-US" sz="2400" b="0">
                <a:solidFill>
                  <a:srgbClr val="A31515"/>
                </a:solidFill>
                <a:effectLst/>
                <a:highlight>
                  <a:srgbClr val="FFFFFF"/>
                </a:highlight>
                <a:latin typeface="Consolas" panose="020B0609020204030204" pitchFamily="49" charset="0"/>
              </a:rPr>
              <a:t>}&lt;/td&gt;</a:t>
            </a:r>
            <a:endParaRPr lang="en-US" sz="2400" b="0">
              <a:solidFill>
                <a:srgbClr val="3B3B3B"/>
              </a:solidFill>
              <a:effectLst/>
              <a:highlight>
                <a:srgbClr val="FFFFFF"/>
              </a:highlight>
              <a:latin typeface="Consolas" panose="020B0609020204030204" pitchFamily="49" charset="0"/>
            </a:endParaRPr>
          </a:p>
          <a:p>
            <a:r>
              <a:rPr lang="en-US" sz="2400" b="0">
                <a:solidFill>
                  <a:srgbClr val="A31515"/>
                </a:solidFill>
                <a:effectLst/>
                <a:highlight>
                  <a:srgbClr val="FFFFFF"/>
                </a:highlight>
                <a:latin typeface="Consolas" panose="020B0609020204030204" pitchFamily="49" charset="0"/>
              </a:rPr>
              <a:t>            &lt;td&gt;</a:t>
            </a:r>
            <a:endParaRPr lang="en-US" sz="2400" b="0">
              <a:solidFill>
                <a:srgbClr val="3B3B3B"/>
              </a:solidFill>
              <a:effectLst/>
              <a:highlight>
                <a:srgbClr val="FFFFFF"/>
              </a:highlight>
              <a:latin typeface="Consolas" panose="020B0609020204030204" pitchFamily="49" charset="0"/>
            </a:endParaRPr>
          </a:p>
          <a:p>
            <a:r>
              <a:rPr lang="en-US" sz="2400" b="0">
                <a:solidFill>
                  <a:srgbClr val="A31515"/>
                </a:solidFill>
                <a:effectLst/>
                <a:highlight>
                  <a:srgbClr val="FFFFFF"/>
                </a:highlight>
                <a:latin typeface="Consolas" panose="020B0609020204030204" pitchFamily="49" charset="0"/>
              </a:rPr>
              <a:t>              &lt;button class="btn btn-warning" onclick="editStudent('${</a:t>
            </a:r>
            <a:r>
              <a:rPr lang="en-US" sz="2400" b="0">
                <a:solidFill>
                  <a:srgbClr val="001080"/>
                </a:solidFill>
                <a:effectLst/>
                <a:highlight>
                  <a:srgbClr val="FFFFFF"/>
                </a:highlight>
                <a:latin typeface="Consolas" panose="020B0609020204030204" pitchFamily="49" charset="0"/>
              </a:rPr>
              <a:t>student</a:t>
            </a:r>
            <a:r>
              <a:rPr lang="en-US" sz="2400" b="0">
                <a:solidFill>
                  <a:srgbClr val="000000"/>
                </a:solidFill>
                <a:effectLst/>
                <a:highlight>
                  <a:srgbClr val="FFFFFF"/>
                </a:highlight>
                <a:latin typeface="Consolas" panose="020B0609020204030204" pitchFamily="49" charset="0"/>
              </a:rPr>
              <a:t>.</a:t>
            </a:r>
            <a:r>
              <a:rPr lang="en-US" sz="2400" b="0">
                <a:solidFill>
                  <a:srgbClr val="001080"/>
                </a:solidFill>
                <a:effectLst/>
                <a:highlight>
                  <a:srgbClr val="FFFFFF"/>
                </a:highlight>
                <a:latin typeface="Consolas" panose="020B0609020204030204" pitchFamily="49" charset="0"/>
              </a:rPr>
              <a:t>id</a:t>
            </a:r>
            <a:r>
              <a:rPr lang="en-US" sz="2400" b="0">
                <a:solidFill>
                  <a:srgbClr val="A31515"/>
                </a:solidFill>
                <a:effectLst/>
                <a:highlight>
                  <a:srgbClr val="FFFFFF"/>
                </a:highlight>
                <a:latin typeface="Consolas" panose="020B0609020204030204" pitchFamily="49" charset="0"/>
              </a:rPr>
              <a:t>}')"&gt;Sửa&lt;/button&gt;</a:t>
            </a:r>
            <a:endParaRPr lang="en-US" sz="2400" b="0">
              <a:solidFill>
                <a:srgbClr val="3B3B3B"/>
              </a:solidFill>
              <a:effectLst/>
              <a:highlight>
                <a:srgbClr val="FFFFFF"/>
              </a:highlight>
              <a:latin typeface="Consolas" panose="020B0609020204030204" pitchFamily="49" charset="0"/>
            </a:endParaRPr>
          </a:p>
          <a:p>
            <a:r>
              <a:rPr lang="en-US" sz="2400" b="0">
                <a:solidFill>
                  <a:srgbClr val="A31515"/>
                </a:solidFill>
                <a:effectLst/>
                <a:highlight>
                  <a:srgbClr val="FFFFFF"/>
                </a:highlight>
                <a:latin typeface="Consolas" panose="020B0609020204030204" pitchFamily="49" charset="0"/>
              </a:rPr>
              <a:t>              &lt;button class="btn btn-danger" onclick="removeStudent('${</a:t>
            </a:r>
            <a:r>
              <a:rPr lang="en-US" sz="2400" b="0">
                <a:solidFill>
                  <a:srgbClr val="001080"/>
                </a:solidFill>
                <a:effectLst/>
                <a:highlight>
                  <a:srgbClr val="FFFFFF"/>
                </a:highlight>
                <a:latin typeface="Consolas" panose="020B0609020204030204" pitchFamily="49" charset="0"/>
              </a:rPr>
              <a:t>student</a:t>
            </a:r>
            <a:r>
              <a:rPr lang="en-US" sz="2400" b="0">
                <a:solidFill>
                  <a:srgbClr val="000000"/>
                </a:solidFill>
                <a:effectLst/>
                <a:highlight>
                  <a:srgbClr val="FFFFFF"/>
                </a:highlight>
                <a:latin typeface="Consolas" panose="020B0609020204030204" pitchFamily="49" charset="0"/>
              </a:rPr>
              <a:t>.</a:t>
            </a:r>
            <a:r>
              <a:rPr lang="en-US" sz="2400" b="0">
                <a:solidFill>
                  <a:srgbClr val="001080"/>
                </a:solidFill>
                <a:effectLst/>
                <a:highlight>
                  <a:srgbClr val="FFFFFF"/>
                </a:highlight>
                <a:latin typeface="Consolas" panose="020B0609020204030204" pitchFamily="49" charset="0"/>
              </a:rPr>
              <a:t>id</a:t>
            </a:r>
            <a:r>
              <a:rPr lang="en-US" sz="2400" b="0">
                <a:solidFill>
                  <a:srgbClr val="A31515"/>
                </a:solidFill>
                <a:effectLst/>
                <a:highlight>
                  <a:srgbClr val="FFFFFF"/>
                </a:highlight>
                <a:latin typeface="Consolas" panose="020B0609020204030204" pitchFamily="49" charset="0"/>
              </a:rPr>
              <a:t>}')"&gt;Xóa&lt;/button&gt;</a:t>
            </a:r>
            <a:endParaRPr lang="en-US" sz="2400" b="0">
              <a:solidFill>
                <a:srgbClr val="3B3B3B"/>
              </a:solidFill>
              <a:effectLst/>
              <a:highlight>
                <a:srgbClr val="FFFFFF"/>
              </a:highlight>
              <a:latin typeface="Consolas" panose="020B0609020204030204" pitchFamily="49" charset="0"/>
            </a:endParaRPr>
          </a:p>
          <a:p>
            <a:r>
              <a:rPr lang="en-US" sz="2400" b="0">
                <a:solidFill>
                  <a:srgbClr val="A31515"/>
                </a:solidFill>
                <a:effectLst/>
                <a:highlight>
                  <a:srgbClr val="FFFFFF"/>
                </a:highlight>
                <a:latin typeface="Consolas" panose="020B0609020204030204" pitchFamily="49" charset="0"/>
              </a:rPr>
              <a:t>            &lt;/td&gt; </a:t>
            </a:r>
            <a:endParaRPr lang="en-US" sz="2400" b="0">
              <a:solidFill>
                <a:srgbClr val="3B3B3B"/>
              </a:solidFill>
              <a:effectLst/>
              <a:highlight>
                <a:srgbClr val="FFFFFF"/>
              </a:highlight>
              <a:latin typeface="Consolas" panose="020B0609020204030204" pitchFamily="49" charset="0"/>
            </a:endParaRPr>
          </a:p>
          <a:p>
            <a:r>
              <a:rPr lang="en-US" sz="2400" b="0">
                <a:solidFill>
                  <a:srgbClr val="A31515"/>
                </a:solidFill>
                <a:effectLst/>
                <a:highlight>
                  <a:srgbClr val="FFFFFF"/>
                </a:highlight>
                <a:latin typeface="Consolas" panose="020B0609020204030204" pitchFamily="49" charset="0"/>
              </a:rPr>
              <a:t>          &lt;/tr&gt;</a:t>
            </a:r>
            <a:endParaRPr lang="en-US" sz="2400" b="0">
              <a:solidFill>
                <a:srgbClr val="3B3B3B"/>
              </a:solidFill>
              <a:effectLst/>
              <a:highlight>
                <a:srgbClr val="FFFFFF"/>
              </a:highlight>
              <a:latin typeface="Consolas" panose="020B0609020204030204" pitchFamily="49" charset="0"/>
            </a:endParaRPr>
          </a:p>
          <a:p>
            <a:r>
              <a:rPr lang="en-US" sz="2400" b="0">
                <a:solidFill>
                  <a:srgbClr val="A31515"/>
                </a:solidFill>
                <a:effectLst/>
                <a:highlight>
                  <a:srgbClr val="FFFFFF"/>
                </a:highlight>
                <a:latin typeface="Consolas" panose="020B0609020204030204" pitchFamily="49" charset="0"/>
              </a:rPr>
              <a:t>          `</a:t>
            </a:r>
            <a:endParaRPr lang="en-US" sz="2400" b="0">
              <a:solidFill>
                <a:srgbClr val="3B3B3B"/>
              </a:solidFill>
              <a:effectLst/>
              <a:highlight>
                <a:srgbClr val="FFFFFF"/>
              </a:highlight>
              <a:latin typeface="Consolas" panose="020B0609020204030204" pitchFamily="49" charset="0"/>
            </a:endParaRPr>
          </a:p>
          <a:p>
            <a:r>
              <a:rPr lang="en-US" sz="2400" b="0">
                <a:solidFill>
                  <a:srgbClr val="000000"/>
                </a:solidFill>
                <a:effectLst/>
                <a:highlight>
                  <a:srgbClr val="FFFFFF"/>
                </a:highlight>
                <a:latin typeface="Consolas" panose="020B0609020204030204" pitchFamily="49" charset="0"/>
              </a:rPr>
              <a:t>      });</a:t>
            </a:r>
            <a:endParaRPr lang="en-US" sz="2400" b="0">
              <a:solidFill>
                <a:srgbClr val="3B3B3B"/>
              </a:solidFill>
              <a:effectLst/>
              <a:highlight>
                <a:srgbClr val="FFFFFF"/>
              </a:highlight>
              <a:latin typeface="Consolas" panose="020B0609020204030204" pitchFamily="49" charset="0"/>
            </a:endParaRPr>
          </a:p>
          <a:p>
            <a:r>
              <a:rPr lang="en-US" sz="2400" b="0">
                <a:solidFill>
                  <a:srgbClr val="001080"/>
                </a:solidFill>
                <a:effectLst/>
                <a:highlight>
                  <a:srgbClr val="FFFFFF"/>
                </a:highlight>
                <a:latin typeface="Consolas" panose="020B0609020204030204" pitchFamily="49" charset="0"/>
              </a:rPr>
              <a:t>      tbody</a:t>
            </a:r>
            <a:r>
              <a:rPr lang="en-US" sz="2400" b="0">
                <a:solidFill>
                  <a:srgbClr val="000000"/>
                </a:solidFill>
                <a:effectLst/>
                <a:highlight>
                  <a:srgbClr val="FFFFFF"/>
                </a:highlight>
                <a:latin typeface="Consolas" panose="020B0609020204030204" pitchFamily="49" charset="0"/>
              </a:rPr>
              <a:t>.</a:t>
            </a:r>
            <a:r>
              <a:rPr lang="en-US" sz="2400" b="0">
                <a:solidFill>
                  <a:srgbClr val="001080"/>
                </a:solidFill>
                <a:effectLst/>
                <a:highlight>
                  <a:srgbClr val="FFFFFF"/>
                </a:highlight>
                <a:latin typeface="Consolas" panose="020B0609020204030204" pitchFamily="49" charset="0"/>
              </a:rPr>
              <a:t>innerHTML</a:t>
            </a:r>
            <a:r>
              <a:rPr lang="en-US" sz="2400" b="0">
                <a:solidFill>
                  <a:srgbClr val="000000"/>
                </a:solidFill>
                <a:effectLst/>
                <a:highlight>
                  <a:srgbClr val="FFFFFF"/>
                </a:highlight>
                <a:latin typeface="Consolas" panose="020B0609020204030204" pitchFamily="49" charset="0"/>
              </a:rPr>
              <a:t> = </a:t>
            </a:r>
            <a:r>
              <a:rPr lang="en-US" sz="2400" b="0">
                <a:solidFill>
                  <a:srgbClr val="001080"/>
                </a:solidFill>
                <a:effectLst/>
                <a:highlight>
                  <a:srgbClr val="FFFFFF"/>
                </a:highlight>
                <a:latin typeface="Consolas" panose="020B0609020204030204" pitchFamily="49" charset="0"/>
              </a:rPr>
              <a:t>body</a:t>
            </a:r>
            <a:r>
              <a:rPr lang="en-US" sz="2400" b="0">
                <a:solidFill>
                  <a:srgbClr val="000000"/>
                </a:solidFill>
                <a:effectLst/>
                <a:highlight>
                  <a:srgbClr val="FFFFFF"/>
                </a:highlight>
                <a:latin typeface="Consolas" panose="020B0609020204030204" pitchFamily="49" charset="0"/>
              </a:rPr>
              <a:t>;</a:t>
            </a:r>
            <a:endParaRPr lang="en-US" sz="2400" b="0">
              <a:solidFill>
                <a:srgbClr val="3B3B3B"/>
              </a:solidFill>
              <a:effectLst/>
              <a:highlight>
                <a:srgbClr val="FFFFFF"/>
              </a:highlight>
              <a:latin typeface="Consolas" panose="020B0609020204030204" pitchFamily="49" charset="0"/>
            </a:endParaRPr>
          </a:p>
          <a:p>
            <a:r>
              <a:rPr lang="en-US" sz="2400" b="0">
                <a:solidFill>
                  <a:srgbClr val="000000"/>
                </a:solidFill>
                <a:effectLst/>
                <a:highlight>
                  <a:srgbClr val="FFFFFF"/>
                </a:highlight>
                <a:latin typeface="Consolas" panose="020B0609020204030204" pitchFamily="49" charset="0"/>
              </a:rPr>
              <a:t>    }</a:t>
            </a:r>
            <a:endParaRPr lang="en-US" sz="2400" b="0">
              <a:solidFill>
                <a:srgbClr val="3B3B3B"/>
              </a:solidFill>
              <a:effectLst/>
              <a:highlight>
                <a:srgbClr val="FFFFFF"/>
              </a:highlight>
              <a:latin typeface="Consolas" panose="020B0609020204030204" pitchFamily="49" charset="0"/>
            </a:endParaRPr>
          </a:p>
        </p:txBody>
      </p:sp>
      <p:sp>
        <p:nvSpPr>
          <p:cNvPr id="8" name="TextBox 7">
            <a:extLst>
              <a:ext uri="{FF2B5EF4-FFF2-40B4-BE49-F238E27FC236}">
                <a16:creationId xmlns:a16="http://schemas.microsoft.com/office/drawing/2014/main" id="{A96749F1-50D3-333B-4684-5623CF6422B5}"/>
              </a:ext>
            </a:extLst>
          </p:cNvPr>
          <p:cNvSpPr txBox="1"/>
          <p:nvPr/>
        </p:nvSpPr>
        <p:spPr>
          <a:xfrm>
            <a:off x="7476565" y="3185308"/>
            <a:ext cx="7564891" cy="692497"/>
          </a:xfrm>
          <a:prstGeom prst="rect">
            <a:avLst/>
          </a:prstGeom>
          <a:noFill/>
        </p:spPr>
        <p:txBody>
          <a:bodyPr wrap="none" rtlCol="0">
            <a:spAutoFit/>
          </a:bodyPr>
          <a:lstStyle/>
          <a:p>
            <a:r>
              <a:rPr lang="en-US">
                <a:solidFill>
                  <a:srgbClr val="FF0000"/>
                </a:solidFill>
                <a:latin typeface="Arial" panose="020B0604020202020204" pitchFamily="34" charset="0"/>
                <a:cs typeface="Arial" panose="020B0604020202020204" pitchFamily="34" charset="0"/>
              </a:rPr>
              <a:t>Hàm hiển thị danh sách sinh viên</a:t>
            </a:r>
          </a:p>
        </p:txBody>
      </p:sp>
      <p:cxnSp>
        <p:nvCxnSpPr>
          <p:cNvPr id="11" name="Straight Arrow Connector 10">
            <a:extLst>
              <a:ext uri="{FF2B5EF4-FFF2-40B4-BE49-F238E27FC236}">
                <a16:creationId xmlns:a16="http://schemas.microsoft.com/office/drawing/2014/main" id="{7ACC5C3D-BA5C-939E-71E6-CECCB3889C89}"/>
              </a:ext>
            </a:extLst>
          </p:cNvPr>
          <p:cNvCxnSpPr/>
          <p:nvPr/>
        </p:nvCxnSpPr>
        <p:spPr>
          <a:xfrm flipH="1">
            <a:off x="4805082" y="3550024"/>
            <a:ext cx="2671483" cy="694992"/>
          </a:xfrm>
          <a:prstGeom prst="straightConnector1">
            <a:avLst/>
          </a:prstGeom>
          <a:ln>
            <a:headEnd type="none" w="med" len="med"/>
            <a:tailEnd type="arrow" w="med" len="med"/>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5733116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11611</TotalTime>
  <Words>2623</Words>
  <Application>Microsoft Office PowerPoint</Application>
  <PresentationFormat>Custom</PresentationFormat>
  <Paragraphs>289</Paragraphs>
  <Slides>17</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Consolas</vt:lpstr>
      <vt:lpstr>SegoeuiPc</vt:lpstr>
      <vt:lpstr>Söhne</vt:lpstr>
      <vt:lpstr>Symbol</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Tran Vu Dai</cp:lastModifiedBy>
  <cp:revision>562</cp:revision>
  <dcterms:created xsi:type="dcterms:W3CDTF">2022-08-02T03:49:07Z</dcterms:created>
  <dcterms:modified xsi:type="dcterms:W3CDTF">2024-05-14T23:22:32Z</dcterms:modified>
</cp:coreProperties>
</file>