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81" d="100"/>
          <a:sy n="81" d="100"/>
        </p:scale>
        <p:origin x="108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CD178-9E28-FF7E-C3A2-FD20C288B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89D51-742B-A949-AA82-444208DC1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04291-C127-28D2-72B2-9FED0D94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BA4D-B9A3-7C42-99E9-FE6E18E8F86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DFE1C-CB53-C2B8-C89D-2ADC4A4F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1C301E-D857-F9E8-F29F-3D61C364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2C59-23F1-E54F-B248-B06967642F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5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49CC5-2FC7-AD57-61E0-13E79937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329D38-3F7A-F9FE-7AC2-36EEE0D7A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3B7DE-A48B-C591-226B-B3AF5842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BA4D-B9A3-7C42-99E9-FE6E18E8F86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6CACD0-D34F-07FF-493C-0423FA5E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96195-2EC1-8156-431B-E1C7D86E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2C59-23F1-E54F-B248-B06967642F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9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12AAEE-ACAC-1F3F-7AF5-8CC6558BC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7D0316-7C50-401D-1854-39C2E1304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59259-29F3-32B1-8FF6-F94D9966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BA4D-B9A3-7C42-99E9-FE6E18E8F86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44467C-CA42-BD44-F77F-69FEC3C9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B6395-3C10-6147-B51A-BF0CE0E5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2C59-23F1-E54F-B248-B06967642F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140E4-9DDE-F0FA-7C2F-4FFFEDDD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C6A27-91E2-D33E-8A58-A7F4E9A2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C5189-E560-5F0F-5E3C-599827DC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BA4D-B9A3-7C42-99E9-FE6E18E8F86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C46E6-8558-EC23-EA33-B640D3FD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44161-1F61-6F72-1041-D3C9737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2C59-23F1-E54F-B248-B06967642F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68302-635D-B19A-FA18-704D05F3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FB30E9-C69C-261B-F807-621D0D09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753CD-B35D-73A7-465C-2581DC13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BA4D-B9A3-7C42-99E9-FE6E18E8F86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60FCB3-731D-F759-6D22-A01C81C5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038CE-913E-4359-ED71-63467D8E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2C59-23F1-E54F-B248-B06967642F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7D5F2-7767-CAD4-3C6C-D74704DF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9F52B-70AA-27BC-6390-304084E85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62B492-0C78-AE6C-0CA6-2C6FC1B9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5BBF19-43B5-27C9-273F-D4BA771C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BA4D-B9A3-7C42-99E9-FE6E18E8F86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404C45-BDBB-33E5-0BA2-D35866C3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564DE9-721B-7875-423F-97AF7E33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2C59-23F1-E54F-B248-B06967642F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5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B7792-D5CD-1F23-CA63-F44EC412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FB3212-A7D1-CA52-8065-84C05881C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463DD1-49B2-4CAF-6A50-CC51FB05E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92287A-AB27-944E-0E26-C8105A9E4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0E711E-D96A-21F3-B1C1-FA60D3964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0C0CDA-4810-4677-A45A-A414A3F3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BA4D-B9A3-7C42-99E9-FE6E18E8F86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F1ABB1-4B8E-A2D3-2906-5F31E4B4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1A7D84-2DFB-53EC-E16C-00E7A557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2C59-23F1-E54F-B248-B06967642F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6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34115-9566-F16B-58FA-C90C06DF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D6DD30-A4F9-7B06-9FC3-FA900BAA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BA4D-B9A3-7C42-99E9-FE6E18E8F86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75DD1F-4F20-F180-3E32-493A1842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A14CDF-8135-AF63-42AD-A937665A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2C59-23F1-E54F-B248-B06967642F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8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FD0C78-7F9D-36CF-496A-83696EBA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BA4D-B9A3-7C42-99E9-FE6E18E8F86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E9E213-6E76-3A2A-89D5-35EA7A8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B682BA-1665-BBE5-AB9D-0533CEDB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2C59-23F1-E54F-B248-B06967642F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39346-94DE-20FF-83D4-1553BDD3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EE8EA-DAED-3A08-464D-36E71D79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C14BE9-E71F-21F2-E47C-64AD53F8C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9946F7-DBCE-CA60-5820-1961DF2F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BA4D-B9A3-7C42-99E9-FE6E18E8F86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394D25-25DD-2B0D-8924-553389CB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42D1E6-A41C-0CA9-D9CE-68FB38F9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2C59-23F1-E54F-B248-B06967642F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7436F-22F6-BE57-0EEA-603CF12C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B76DDC-6985-2C22-EA77-0F1929C71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3A6AC7-6716-658C-392C-28205CEA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46977-67D9-E40C-06B4-889FC191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BA4D-B9A3-7C42-99E9-FE6E18E8F86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3F0CC7-DDDE-BD6A-7BAC-F20CDC83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F5DF9-4B9A-A9BC-C136-5C508D1B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2C59-23F1-E54F-B248-B06967642F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E2AE72-2293-1676-4CF5-2B1E7BB1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236962-7FB5-BEC1-75F6-0A5229B5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6E7344-C259-69A6-6F37-6F85D70DD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BA4D-B9A3-7C42-99E9-FE6E18E8F86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E0F689-F57A-F34B-4B9D-7949DA001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79AB1-53B7-0791-AF76-7CC015C8A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2C59-23F1-E54F-B248-B06967642F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5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89978E18-29E2-24C2-5AC0-04EEB0715EBB}"/>
              </a:ext>
            </a:extLst>
          </p:cNvPr>
          <p:cNvSpPr/>
          <p:nvPr/>
        </p:nvSpPr>
        <p:spPr>
          <a:xfrm>
            <a:off x="1429865" y="3626183"/>
            <a:ext cx="9631348" cy="28535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7A98EF8B-4F11-A663-71A9-EB505369E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31"/>
          <a:stretch/>
        </p:blipFill>
        <p:spPr>
          <a:xfrm>
            <a:off x="274831" y="564050"/>
            <a:ext cx="1408671" cy="2454275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0A09D782-EFDF-9ED6-8AAF-CF98B6AE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04" y="557067"/>
            <a:ext cx="1416177" cy="2454275"/>
          </a:xfrm>
          <a:prstGeom prst="rect">
            <a:avLst/>
          </a:prstGeom>
        </p:spPr>
      </p:pic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E40826A9-AF15-6EE1-E61B-83C18E0EF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887" y="564050"/>
            <a:ext cx="1403667" cy="2454275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D9B461FC-32DF-A4E9-3F06-AB6F7E73D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531" y="564050"/>
            <a:ext cx="1375310" cy="2454275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FF008E0D-225C-CACD-77FF-2BA80A6EC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540" y="557066"/>
            <a:ext cx="1388168" cy="2454275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DD7EBB3-4EB9-2A3A-1960-E7234A2607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5" r="-1"/>
          <a:stretch/>
        </p:blipFill>
        <p:spPr>
          <a:xfrm>
            <a:off x="6629407" y="557066"/>
            <a:ext cx="1375310" cy="2454275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2341385B-33D5-627D-7869-02E52756D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035" y="551693"/>
            <a:ext cx="1375311" cy="2460861"/>
          </a:xfrm>
          <a:prstGeom prst="rect">
            <a:avLst/>
          </a:prstGeom>
        </p:spPr>
      </p:pic>
      <p:pic>
        <p:nvPicPr>
          <p:cNvPr id="20" name="Imagen 19" descr="Texto&#10;&#10;Descripción generada automáticamente">
            <a:extLst>
              <a:ext uri="{FF2B5EF4-FFF2-40B4-BE49-F238E27FC236}">
                <a16:creationId xmlns:a16="http://schemas.microsoft.com/office/drawing/2014/main" id="{51636F16-4AAF-2454-4883-7BCBFBF336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5648" y="550480"/>
            <a:ext cx="1383601" cy="2460861"/>
          </a:xfrm>
          <a:prstGeom prst="rect">
            <a:avLst/>
          </a:prstGeom>
        </p:spPr>
      </p:pic>
      <p:pic>
        <p:nvPicPr>
          <p:cNvPr id="22" name="Imagen 21" descr="Texto&#10;&#10;Descripción generada automáticamente">
            <a:extLst>
              <a:ext uri="{FF2B5EF4-FFF2-40B4-BE49-F238E27FC236}">
                <a16:creationId xmlns:a16="http://schemas.microsoft.com/office/drawing/2014/main" id="{6B11DFA5-30B7-B7DA-6B0F-D2AACD84AD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5551" y="549267"/>
            <a:ext cx="1375311" cy="2460861"/>
          </a:xfrm>
          <a:prstGeom prst="rect">
            <a:avLst/>
          </a:prstGeom>
        </p:spPr>
      </p:pic>
      <p:pic>
        <p:nvPicPr>
          <p:cNvPr id="23" name="Imagen 22" descr="Texto&#10;&#10;Descripción generada automáticamente">
            <a:extLst>
              <a:ext uri="{FF2B5EF4-FFF2-40B4-BE49-F238E27FC236}">
                <a16:creationId xmlns:a16="http://schemas.microsoft.com/office/drawing/2014/main" id="{1123A5BE-B4F4-D4B9-E915-B59C44E4AF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8410" y="3824495"/>
            <a:ext cx="1416178" cy="2454276"/>
          </a:xfrm>
          <a:prstGeom prst="rect">
            <a:avLst/>
          </a:prstGeom>
        </p:spPr>
      </p:pic>
      <p:pic>
        <p:nvPicPr>
          <p:cNvPr id="24" name="Imagen 23" descr="Texto&#10;&#10;Descripción generada automáticamente">
            <a:extLst>
              <a:ext uri="{FF2B5EF4-FFF2-40B4-BE49-F238E27FC236}">
                <a16:creationId xmlns:a16="http://schemas.microsoft.com/office/drawing/2014/main" id="{A798CB84-71BE-9D71-F01C-AE9ED52CA4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7615" y="3828237"/>
            <a:ext cx="1416178" cy="2454276"/>
          </a:xfrm>
          <a:prstGeom prst="rect">
            <a:avLst/>
          </a:prstGeom>
        </p:spPr>
      </p:pic>
      <p:pic>
        <p:nvPicPr>
          <p:cNvPr id="25" name="Imagen 24" descr="Texto&#10;&#10;Descripción generada automáticamente">
            <a:extLst>
              <a:ext uri="{FF2B5EF4-FFF2-40B4-BE49-F238E27FC236}">
                <a16:creationId xmlns:a16="http://schemas.microsoft.com/office/drawing/2014/main" id="{C5CFE5AA-C961-498B-7CEA-06B987916A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6698" y="3839675"/>
            <a:ext cx="1663551" cy="2454275"/>
          </a:xfrm>
          <a:prstGeom prst="rect">
            <a:avLst/>
          </a:prstGeom>
        </p:spPr>
      </p:pic>
      <p:pic>
        <p:nvPicPr>
          <p:cNvPr id="26" name="Imagen 25" descr="Texto&#10;&#10;Descripción generada automáticamente">
            <a:extLst>
              <a:ext uri="{FF2B5EF4-FFF2-40B4-BE49-F238E27FC236}">
                <a16:creationId xmlns:a16="http://schemas.microsoft.com/office/drawing/2014/main" id="{3798942B-BB94-64AC-9E1A-8C44A3D046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7064" y="3832691"/>
            <a:ext cx="1663551" cy="2459300"/>
          </a:xfrm>
          <a:prstGeom prst="rect">
            <a:avLst/>
          </a:prstGeom>
        </p:spPr>
      </p:pic>
      <p:pic>
        <p:nvPicPr>
          <p:cNvPr id="27" name="Imagen 26" descr="Texto&#10;&#10;Descripción generada automáticamente">
            <a:extLst>
              <a:ext uri="{FF2B5EF4-FFF2-40B4-BE49-F238E27FC236}">
                <a16:creationId xmlns:a16="http://schemas.microsoft.com/office/drawing/2014/main" id="{31EC5189-99F7-0305-F410-F3776D8405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7094" y="3831081"/>
            <a:ext cx="1654772" cy="2459299"/>
          </a:xfrm>
          <a:prstGeom prst="rect">
            <a:avLst/>
          </a:prstGeom>
        </p:spPr>
      </p:pic>
      <p:pic>
        <p:nvPicPr>
          <p:cNvPr id="28" name="Imagen 27" descr="Texto&#10;&#10;Descripción generada automáticamente">
            <a:extLst>
              <a:ext uri="{FF2B5EF4-FFF2-40B4-BE49-F238E27FC236}">
                <a16:creationId xmlns:a16="http://schemas.microsoft.com/office/drawing/2014/main" id="{0F722C1C-4ABA-9AA4-523A-94E58A294F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96976" y="3824495"/>
            <a:ext cx="1663550" cy="2459299"/>
          </a:xfrm>
          <a:prstGeom prst="rect">
            <a:avLst/>
          </a:prstGeom>
        </p:spPr>
      </p:pic>
      <p:pic>
        <p:nvPicPr>
          <p:cNvPr id="29" name="Imagen 28" descr="Texto&#10;&#10;Descripción generada automáticamente">
            <a:extLst>
              <a:ext uri="{FF2B5EF4-FFF2-40B4-BE49-F238E27FC236}">
                <a16:creationId xmlns:a16="http://schemas.microsoft.com/office/drawing/2014/main" id="{7801C1C3-BC35-8552-6B71-33FFF86C88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01960" y="3814055"/>
            <a:ext cx="1654771" cy="24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10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Stephannie Jimenez Gacha</dc:creator>
  <cp:lastModifiedBy>Stephannie Jimenez Gacha</cp:lastModifiedBy>
  <cp:revision>2</cp:revision>
  <dcterms:created xsi:type="dcterms:W3CDTF">2022-11-08T03:04:28Z</dcterms:created>
  <dcterms:modified xsi:type="dcterms:W3CDTF">2022-11-08T03:24:59Z</dcterms:modified>
</cp:coreProperties>
</file>