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4396" y="1161227"/>
            <a:ext cx="10363201" cy="1655764"/>
          </a:xfrm>
        </p:spPr>
        <p:txBody>
          <a:bodyPr anchor="b">
            <a:normAutofit/>
          </a:bodyPr>
          <a:lstStyle>
            <a:lvl1pPr algn="ctr">
              <a:defRPr sz="3050" b="1" i="0" baseline="0">
                <a:solidFill>
                  <a:srgbClr val="96281B"/>
                </a:solidFill>
                <a:latin typeface="Century Schoolbook" panose="02040604050505020304" pitchFamily="18" charset="0"/>
                <a:ea typeface="方正FW筑紫明朝 简 E" panose="02000900000000000000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3997" y="3171606"/>
            <a:ext cx="9143999" cy="2213034"/>
          </a:xfrm>
        </p:spPr>
        <p:txBody>
          <a:bodyPr>
            <a:normAutofit/>
          </a:bodyPr>
          <a:lstStyle>
            <a:lvl1pPr marL="0" indent="0" algn="ctr">
              <a:buNone/>
              <a:defRPr sz="2285" baseline="0">
                <a:latin typeface="Palatino Linotype" panose="02040502050505030304" charset="0"/>
                <a:ea typeface="GenYoMin JP R" panose="02020400000000000000" pitchFamily="18" charset="-128"/>
              </a:defRPr>
            </a:lvl1pPr>
            <a:lvl2pPr marL="427990" indent="0" algn="ctr">
              <a:buNone/>
              <a:defRPr sz="1875"/>
            </a:lvl2pPr>
            <a:lvl3pPr marL="857250" indent="0" algn="ctr">
              <a:buNone/>
              <a:defRPr sz="1685"/>
            </a:lvl3pPr>
            <a:lvl4pPr marL="1285875" indent="0" algn="ctr">
              <a:buNone/>
              <a:defRPr sz="1505"/>
            </a:lvl4pPr>
            <a:lvl5pPr marL="1715135" indent="0" algn="ctr">
              <a:buNone/>
              <a:defRPr sz="1505"/>
            </a:lvl5pPr>
            <a:lvl6pPr marL="2143125" indent="0" algn="ctr">
              <a:buNone/>
              <a:defRPr sz="1505"/>
            </a:lvl6pPr>
            <a:lvl7pPr marL="2571750" indent="0" algn="ctr">
              <a:buNone/>
              <a:defRPr sz="1505"/>
            </a:lvl7pPr>
            <a:lvl8pPr marL="3001010" indent="0" algn="ctr">
              <a:buNone/>
              <a:defRPr sz="1505"/>
            </a:lvl8pPr>
            <a:lvl9pPr marL="3429000" indent="0" algn="ctr">
              <a:buNone/>
              <a:defRPr sz="1505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4214008" y="5778044"/>
            <a:ext cx="3763974" cy="441476"/>
          </a:xfrm>
        </p:spPr>
        <p:txBody>
          <a:bodyPr>
            <a:noAutofit/>
          </a:bodyPr>
          <a:lstStyle>
            <a:lvl1pPr marL="0" indent="0" algn="ctr">
              <a:buNone/>
              <a:defRPr sz="2285" baseline="0">
                <a:latin typeface="Palatino Linotype" panose="02040502050505030304" charset="0"/>
                <a:ea typeface="GenYoMin JP R" panose="02020400000000000000" pitchFamily="18" charset="-128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7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>
                <a:solidFill>
                  <a:schemeClr val="bg1"/>
                </a:solidFill>
              </a:rPr>
              <a:t>房价预测模型</a:t>
            </a: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赵一铭</a:t>
            </a:r>
            <a:r>
              <a:rPr lang="en-US" altLang="zh-CN">
                <a:solidFill>
                  <a:schemeClr val="bg1"/>
                </a:solidFill>
              </a:rPr>
              <a:t> 2021200567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276930"/>
            <a:ext cx="10969200" cy="705600"/>
          </a:xfrm>
        </p:spPr>
        <p:txBody>
          <a:bodyPr/>
          <a:p>
            <a:r>
              <a:rPr lang="zh-CN" altLang="en-US">
                <a:solidFill>
                  <a:schemeClr val="bg1"/>
                </a:solidFill>
              </a:rPr>
              <a:t>难点分析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2010" y="1197610"/>
            <a:ext cx="6204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1.</a:t>
            </a:r>
            <a:r>
              <a:rPr lang="zh-CN" altLang="en-US" sz="2400">
                <a:solidFill>
                  <a:schemeClr val="bg1"/>
                </a:solidFill>
              </a:rPr>
              <a:t>数据文本量大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3615" y="1197610"/>
            <a:ext cx="6204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2.</a:t>
            </a:r>
            <a:r>
              <a:rPr lang="zh-CN" altLang="en-US" sz="2400">
                <a:solidFill>
                  <a:schemeClr val="bg1"/>
                </a:solidFill>
              </a:rPr>
              <a:t>缺失值多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010" y="1888490"/>
            <a:ext cx="9715500" cy="45021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420" y="152470"/>
            <a:ext cx="10969200" cy="705600"/>
          </a:xfrm>
        </p:spPr>
        <p:txBody>
          <a:bodyPr/>
          <a:p>
            <a:r>
              <a:rPr lang="zh-CN" altLang="en-US">
                <a:solidFill>
                  <a:schemeClr val="bg1"/>
                </a:solidFill>
              </a:rPr>
              <a:t>痛点解决与创新设计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1350" y="963295"/>
            <a:ext cx="6204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1.</a:t>
            </a:r>
            <a:r>
              <a:rPr lang="zh-CN" altLang="en-US" sz="2400">
                <a:solidFill>
                  <a:schemeClr val="bg1"/>
                </a:solidFill>
              </a:rPr>
              <a:t>精心处理，提取有效信息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1350" y="3042285"/>
            <a:ext cx="6204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2.</a:t>
            </a:r>
            <a:r>
              <a:rPr lang="zh-CN" altLang="en-US" sz="2400">
                <a:solidFill>
                  <a:schemeClr val="bg1"/>
                </a:solidFill>
              </a:rPr>
              <a:t>理性估计，填充缺失数据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1350" y="5121275"/>
            <a:ext cx="6204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3.</a:t>
            </a:r>
            <a:r>
              <a:rPr lang="zh-CN" altLang="en-US" sz="2400">
                <a:solidFill>
                  <a:schemeClr val="bg1"/>
                </a:solidFill>
              </a:rPr>
              <a:t>丰富模型，使用非线性项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r="115"/>
          <a:stretch>
            <a:fillRect/>
          </a:stretch>
        </p:blipFill>
        <p:spPr>
          <a:xfrm>
            <a:off x="2501900" y="1477645"/>
            <a:ext cx="7188200" cy="7683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375" y="2392045"/>
            <a:ext cx="3397250" cy="406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425" y="3536315"/>
            <a:ext cx="5645150" cy="1320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8100" y="5594985"/>
            <a:ext cx="7035800" cy="533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8525" y="6233795"/>
            <a:ext cx="5314950" cy="4572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52470"/>
            <a:ext cx="10969200" cy="705600"/>
          </a:xfrm>
        </p:spPr>
        <p:txBody>
          <a:bodyPr/>
          <a:p>
            <a:r>
              <a:rPr lang="zh-CN" altLang="en-US">
                <a:solidFill>
                  <a:schemeClr val="bg1"/>
                </a:solidFill>
              </a:rPr>
              <a:t>结果展示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611575" y="439554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solidFill>
                  <a:schemeClr val="bg1"/>
                </a:solidFill>
              </a:rPr>
              <a:t>反思：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63295" y="5245100"/>
            <a:ext cx="6204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过拟合问题？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" y="1075055"/>
            <a:ext cx="11136630" cy="31762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>
                <a:solidFill>
                  <a:schemeClr val="bg1"/>
                </a:solidFill>
              </a:rPr>
              <a:t>感谢聆听！</a:t>
            </a:r>
            <a:endParaRPr lang="zh-CN" altLang="zh-CN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WPS 演示</Application>
  <PresentationFormat>宽屏</PresentationFormat>
  <Paragraphs>26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3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Century Schoolbook</vt:lpstr>
      <vt:lpstr>方正FW筑紫明朝 简 E</vt:lpstr>
      <vt:lpstr>Palatino Linotype</vt:lpstr>
      <vt:lpstr>GenYoMin JP R</vt:lpstr>
      <vt:lpstr>Yu Gothic UI Semilight</vt:lpstr>
      <vt:lpstr>华光大标宋_CNKI</vt:lpstr>
      <vt:lpstr>Palatino</vt:lpstr>
      <vt:lpstr>Times New Roman</vt:lpstr>
      <vt:lpstr>TypoPRO Latin Modern Roman</vt:lpstr>
      <vt:lpstr>Segoe Print</vt:lpstr>
      <vt:lpstr>Wingdings 3</vt:lpstr>
      <vt:lpstr>不明体</vt:lpstr>
      <vt:lpstr>思源黑体 CN Bold</vt:lpstr>
      <vt:lpstr>黑体</vt:lpstr>
      <vt:lpstr>楷体</vt:lpstr>
      <vt:lpstr>等线 Light</vt:lpstr>
      <vt:lpstr>Calibri Light</vt:lpstr>
      <vt:lpstr>等线</vt:lpstr>
      <vt:lpstr>WPS</vt:lpstr>
      <vt:lpstr>PowerPoint 演示文稿</vt:lpstr>
      <vt:lpstr>PowerPoint 演示文稿</vt:lpstr>
      <vt:lpstr>难点分析</vt:lpstr>
      <vt:lpstr>结果展示</vt:lpstr>
      <vt:lpstr>房价预测模型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Alan Kardon</cp:lastModifiedBy>
  <cp:revision>156</cp:revision>
  <dcterms:created xsi:type="dcterms:W3CDTF">2019-06-19T02:08:00Z</dcterms:created>
  <dcterms:modified xsi:type="dcterms:W3CDTF">2025-04-03T05:37:57Z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CA43F2FA38A84D4DBD30356B34D65FBE_11</vt:lpwstr>
  </property>
</Properties>
</file>