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617660-6634-EADC-9D67-3F85A9EDB9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1A2797E-E6FD-FEA5-77AB-79639C2933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47EE93-7F7C-149A-F236-AF972CE25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35765-2B77-48E6-87C2-1C4CF00AAD6E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FD3E23-F023-8784-76CE-F8D3CB48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722BD7-6144-707E-311C-3C16FE5A0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8B1A7-E21E-4CE8-8B8E-B7007E962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670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512CA3-FB17-29D5-8EA8-9E402E938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4284EE-B1C5-244D-6DEE-232BDFD5A5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D3BAA6-990A-84DF-B653-7DE97E1FB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35765-2B77-48E6-87C2-1C4CF00AAD6E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E357D7-A6F8-7916-CC3A-146548653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A92BF2-9772-5F6F-A78F-12DFD1984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8B1A7-E21E-4CE8-8B8E-B7007E962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565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76B0413-F576-F146-D86D-E70876A317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750C51-E73C-CF01-54A4-1FF46C5DF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A24C32-3D01-8C72-2B39-CBBD67320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35765-2B77-48E6-87C2-1C4CF00AAD6E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1DA1B1-2175-D139-C86F-B64E9C849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2AA1B7-179F-6967-2313-21CD24CE3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8B1A7-E21E-4CE8-8B8E-B7007E962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981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C7A9D0-B3B1-2B2D-F2D3-7E6F6AFBD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9DC53B-CFF5-27C9-EB9F-1224A6829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DB6F63-C998-0495-FD46-91C0A1735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35765-2B77-48E6-87C2-1C4CF00AAD6E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E6CD15-7308-1D3D-8AA2-82541D2EA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9C69F5-A8CE-5F23-B7BC-A381A055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8B1A7-E21E-4CE8-8B8E-B7007E962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223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A7298F-53EC-7CE9-5344-EBBF75D90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CB10E8-3153-916E-3416-F07411586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C1EB17-CD77-E65F-ED6F-4BC23BE2B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35765-2B77-48E6-87C2-1C4CF00AAD6E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A566A5-660E-4BA5-FECE-7DA4268FD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D81FC3-4ED1-BEC4-DF88-0BBAED1E4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8B1A7-E21E-4CE8-8B8E-B7007E962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739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4BB5D1-1E39-1BB2-D08A-379966D52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4C7342-2627-4672-105E-2F58E2241A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FB3D54-251B-93E9-1D78-23A951898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0DA3BB-05F3-2FAA-CEED-020404480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35765-2B77-48E6-87C2-1C4CF00AAD6E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09B9A8-551E-185D-A314-CB24ADF2D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1C21EA-BC3C-79A6-511F-ED6B0494F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8B1A7-E21E-4CE8-8B8E-B7007E962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211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7B49EE-CD5A-A0DE-D01A-681718B5A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FBE951-C243-1589-21CF-152D359DE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DA30D5-263E-EA36-940B-1F4FE6AE9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6A099C4-A590-1663-17D4-465B1A5302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C99C5AE-CF16-31DC-1C3D-1C4E02FEAD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41188C-5C18-1FB0-A141-A88D87FCF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35765-2B77-48E6-87C2-1C4CF00AAD6E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0B4F78-5671-9DDC-D745-E15B37DF2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F479847-054F-C2C9-82A8-9C541877F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8B1A7-E21E-4CE8-8B8E-B7007E962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1E96DB-7520-5EF0-25BB-B3AFD1276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E6E6D42-CADC-8A9B-1B87-BBA527D61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35765-2B77-48E6-87C2-1C4CF00AAD6E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A5AC9C-06A8-3F37-0B3E-B9BA85273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93391C-9B1B-1D23-0B6C-FA0236C5B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8B1A7-E21E-4CE8-8B8E-B7007E962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174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8BF8ADF-A598-6CBD-FADF-0DC4E4978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35765-2B77-48E6-87C2-1C4CF00AAD6E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D63AAC4-FC94-EEA5-19F2-3DB28EA6F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35D098-7850-4F9E-A0CC-BB1B02308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8B1A7-E21E-4CE8-8B8E-B7007E962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959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82C56A-D7E4-EA4E-13E7-DD26466C8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10E6A3-4E59-51CD-3F1C-AB58D1492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1FE01C-0942-93AC-3C82-9E9BB8FC5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56C255-D2CD-8017-6316-3003C2861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35765-2B77-48E6-87C2-1C4CF00AAD6E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FB06E3-1C70-6803-B9A6-B0514A041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5B8144-BF55-FA24-1F4C-753B7F62A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8B1A7-E21E-4CE8-8B8E-B7007E962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263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6A787C-9656-A20F-4EB3-5333D4CA6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540656-6C68-1985-7A50-8AB2273721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69D00B-873C-B506-0AE4-14222E340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185CE6-4462-2F1F-7BCC-FDFFC6EE9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35765-2B77-48E6-87C2-1C4CF00AAD6E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16247A-50B2-28E2-4611-64D074C52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58C4D8-4B30-1214-9AD9-0F714A613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8B1A7-E21E-4CE8-8B8E-B7007E962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644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E2598C4-BC18-CB4F-2E3D-CA7CA0E44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A9C124-952C-3C7D-F145-CBA26876E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DB62AD-3959-D21F-3DDE-C3E26E026B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35765-2B77-48E6-87C2-1C4CF00AAD6E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0F9B6D-41FE-EF09-8262-446FE1DA2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05C4E4-D732-0C2A-2066-B1F8D99178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8B1A7-E21E-4CE8-8B8E-B7007E962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50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CFF014-2AAF-4895-12A9-3482C6A037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00433"/>
            <a:ext cx="9144000" cy="2387600"/>
          </a:xfrm>
        </p:spPr>
        <p:txBody>
          <a:bodyPr/>
          <a:lstStyle/>
          <a:p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房地产价格预测期末汇报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88DEB3-1C17-6B68-1ED1-9245C81C0A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35846" y="4201805"/>
            <a:ext cx="2113935" cy="1655762"/>
          </a:xfrm>
        </p:spPr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薛佳易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2025.6</a:t>
            </a:r>
          </a:p>
        </p:txBody>
      </p:sp>
    </p:spTree>
    <p:extLst>
      <p:ext uri="{BB962C8B-B14F-4D97-AF65-F5344CB8AC3E}">
        <p14:creationId xmlns:p14="http://schemas.microsoft.com/office/powerpoint/2010/main" val="3839559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9353A6-A5E3-0CC3-94B4-96E5A159C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252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数据处理与特征工程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7FC073-CADB-254C-8CE1-89ECB542D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708" y="1307690"/>
            <a:ext cx="10999839" cy="4984955"/>
          </a:xfrm>
        </p:spPr>
        <p:txBody>
          <a:bodyPr>
            <a:normAutofit fontScale="92500" lnSpcReduction="10000"/>
          </a:bodyPr>
          <a:lstStyle/>
          <a:p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新数据信息：房间数、房租、小区特征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新交互项构建：租金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_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面积、租金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_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卧室数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新变量处理：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地理位置特征工程：使用经纬度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采用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KNN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近邻）算法构建多尺度的邻域分析；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/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结合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WSS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肘部法则和轮廓系数，自动确定最佳聚类数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空间密度特征；地理中心距离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文本特征处理：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基于高频词构建关键词字典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采用了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jieba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分词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+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正则表达式的双重策略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TF-IDF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核心卖点提取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引入了描述丰富度指标：丰富度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=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唯一词汇数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/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总词汇数</a:t>
            </a:r>
          </a:p>
        </p:txBody>
      </p:sp>
    </p:spTree>
    <p:extLst>
      <p:ext uri="{BB962C8B-B14F-4D97-AF65-F5344CB8AC3E}">
        <p14:creationId xmlns:p14="http://schemas.microsoft.com/office/powerpoint/2010/main" val="108630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C6A93C-E2F4-0432-4A1C-FCC98AB69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模型训练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6B51F5-39BF-DFED-C292-2BE6AC39B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374" y="1690688"/>
            <a:ext cx="10515600" cy="4351338"/>
          </a:xfrm>
        </p:spPr>
        <p:txBody>
          <a:bodyPr/>
          <a:lstStyle/>
          <a:p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线性模型</a:t>
            </a:r>
            <a:endParaRPr lang="en-US" altLang="zh-CN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OLS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Ridge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Lasso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特征工程优化后，表现有所提升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尝试：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PCA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降维：保留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95%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方差，效果明显变差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更换损失函数：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Huber Loss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，效果一般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神经网络：</a:t>
            </a:r>
            <a:endParaRPr lang="en-US" altLang="zh-CN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GNN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ANN</a:t>
            </a:r>
          </a:p>
          <a:p>
            <a:pPr lvl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效果不佳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房价预测多为表格型结构化数据，图结构弱、文本内容较少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6459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393D20-A7D5-3DCC-0A49-32134C1A5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模型训练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8D149B-8274-D227-5043-597C2DB84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14718"/>
            <a:ext cx="10262419" cy="4351338"/>
          </a:xfrm>
        </p:spPr>
        <p:txBody>
          <a:bodyPr/>
          <a:lstStyle/>
          <a:p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树模型</a:t>
            </a:r>
            <a:r>
              <a:rPr lang="en-US" altLang="zh-CN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调参：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Randomized Search,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Optuna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尝试：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自定义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QuantitleGBDT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2"/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对高价房样本给予更多关注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选取重要特征后再训练：采用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XGBoost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gain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重要性指标选取前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100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个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F72A251-291B-21ED-DC09-26315F6A4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9730" y="489155"/>
            <a:ext cx="4876800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2320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3A3F45-DF8F-8A0B-05A6-DD51B0FD44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BDB0B2-31A3-00A9-1596-FFFF80D1E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581" y="638636"/>
            <a:ext cx="10515600" cy="4916589"/>
          </a:xfrm>
        </p:spPr>
        <p:txBody>
          <a:bodyPr/>
          <a:lstStyle/>
          <a:p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模型集成</a:t>
            </a:r>
            <a:endParaRPr lang="en-US" altLang="zh-CN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初步尝试：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将选取重要特征后得到的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Xgboost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结果与使用所有变量得到的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Xgboost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结果加权（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0.4/0.6)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，预测分数优于单独结果。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Stacking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基模型为随机森林、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Xgboost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Ridge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QuantitleGBDT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元模型为线性模型（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OLS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Ridge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Lasso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2"/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经尝试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Lasso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α=0.1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）效果最佳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2"/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7398882-9589-6300-AF78-F95457C82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1535" y="3874211"/>
            <a:ext cx="5220241" cy="263474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6E3340B-98C8-2D78-BBF9-37E390AE0EEC}"/>
              </a:ext>
            </a:extLst>
          </p:cNvPr>
          <p:cNvSpPr txBox="1"/>
          <p:nvPr/>
        </p:nvSpPr>
        <p:spPr>
          <a:xfrm>
            <a:off x="1917290" y="4377589"/>
            <a:ext cx="43556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通过检验预测值相关性与误差相关性，基模型相关性较高，因此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Stacking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效果不明显，最终预测相对于</a:t>
            </a:r>
            <a:r>
              <a:rPr lang="en-US" altLang="zh-CN" sz="2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Xgboost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有微弱提升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33481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9237CB6-296C-D644-FE61-5DDC8AC49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788" y="992751"/>
            <a:ext cx="8760225" cy="334327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A581DCE-79B0-EFF9-9063-EE51723CF213}"/>
              </a:ext>
            </a:extLst>
          </p:cNvPr>
          <p:cNvSpPr txBox="1"/>
          <p:nvPr/>
        </p:nvSpPr>
        <p:spPr>
          <a:xfrm>
            <a:off x="1400788" y="4552336"/>
            <a:ext cx="98617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表格中为主要模型结果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ANN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模型（未调参）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RMSE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80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万左右，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GNN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表现更差；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Xgboost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与选择重要特征后的</a:t>
            </a: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Xgboost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加权模型，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datahub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分数为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84.1</a:t>
            </a:r>
          </a:p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Stacking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模型分数为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84.08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3813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366</Words>
  <Application>Microsoft Office PowerPoint</Application>
  <PresentationFormat>宽屏</PresentationFormat>
  <Paragraphs>47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等线</vt:lpstr>
      <vt:lpstr>等线 Light</vt:lpstr>
      <vt:lpstr>华文新魏</vt:lpstr>
      <vt:lpstr>楷体</vt:lpstr>
      <vt:lpstr>宋体</vt:lpstr>
      <vt:lpstr>Arial</vt:lpstr>
      <vt:lpstr>Times New Roman</vt:lpstr>
      <vt:lpstr>Office 主题​​</vt:lpstr>
      <vt:lpstr>房地产价格预测期末汇报</vt:lpstr>
      <vt:lpstr>数据处理与特征工程</vt:lpstr>
      <vt:lpstr>模型训练</vt:lpstr>
      <vt:lpstr>模型训练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1941326648@qq.com</dc:creator>
  <cp:lastModifiedBy>1941326648@qq.com</cp:lastModifiedBy>
  <cp:revision>6</cp:revision>
  <dcterms:created xsi:type="dcterms:W3CDTF">2025-06-04T05:04:42Z</dcterms:created>
  <dcterms:modified xsi:type="dcterms:W3CDTF">2025-06-04T15:51:26Z</dcterms:modified>
</cp:coreProperties>
</file>