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300" r:id="rId2"/>
    <p:sldId id="384" r:id="rId3"/>
    <p:sldId id="385" r:id="rId4"/>
    <p:sldId id="418" r:id="rId5"/>
    <p:sldId id="387" r:id="rId6"/>
    <p:sldId id="42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BDAC"/>
    <a:srgbClr val="E9DFD7"/>
    <a:srgbClr val="E2D6CC"/>
    <a:srgbClr val="AB8A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966" autoAdjust="0"/>
  </p:normalViewPr>
  <p:slideViewPr>
    <p:cSldViewPr snapToGrid="0">
      <p:cViewPr>
        <p:scale>
          <a:sx n="73" d="100"/>
          <a:sy n="73" d="100"/>
        </p:scale>
        <p:origin x="501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5A4FBA-72B1-423E-94D7-1BDB543346EB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B26118-2192-43BA-9074-49EDC34BBE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333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330200" algn="just">
              <a:lnSpc>
                <a:spcPts val="2000"/>
              </a:lnSpc>
            </a:pP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001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330200" algn="just">
              <a:lnSpc>
                <a:spcPts val="2000"/>
              </a:lnSpc>
            </a:pP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8751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E8AFA-695B-DDCD-B3FF-EE35510A9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E3DEFF38-62B6-0B68-6A23-8AB723D19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330200" algn="just">
              <a:lnSpc>
                <a:spcPts val="2000"/>
              </a:lnSpc>
            </a:pP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8638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330200" algn="just">
              <a:lnSpc>
                <a:spcPts val="2000"/>
              </a:lnSpc>
            </a:pP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1132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C3B765-8BBB-1CE8-88F2-87A408A66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24D775E1-5599-1C8F-0874-9A1ECFB96E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330200" algn="just">
              <a:lnSpc>
                <a:spcPts val="2000"/>
              </a:lnSpc>
            </a:pP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0843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120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220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599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9509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396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556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61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107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978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824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03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764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F1591-7B17-44A4-9EBB-127D5B0D0BCE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483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-633984"/>
            <a:ext cx="12192000" cy="7471664"/>
          </a:xfrm>
          <a:prstGeom prst="rect">
            <a:avLst/>
          </a:prstGeom>
          <a:solidFill>
            <a:srgbClr val="A1082E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13" name="矩形 212"/>
          <p:cNvSpPr/>
          <p:nvPr/>
        </p:nvSpPr>
        <p:spPr>
          <a:xfrm>
            <a:off x="1818640" y="3387090"/>
            <a:ext cx="8136255" cy="478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3632835" y="5386705"/>
            <a:ext cx="6105525" cy="575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rgbClr val="A1082E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—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A1082E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31863" y="3533415"/>
            <a:ext cx="1797916" cy="340211"/>
            <a:chOff x="1274763" y="3577546"/>
            <a:chExt cx="1797916" cy="340211"/>
          </a:xfrm>
        </p:grpSpPr>
        <p:grpSp>
          <p:nvGrpSpPr>
            <p:cNvPr id="90" name="组合 89"/>
            <p:cNvGrpSpPr/>
            <p:nvPr/>
          </p:nvGrpSpPr>
          <p:grpSpPr>
            <a:xfrm>
              <a:off x="1800636" y="3585032"/>
              <a:ext cx="1272043" cy="245598"/>
              <a:chOff x="-1555750" y="1939925"/>
              <a:chExt cx="13385800" cy="2584450"/>
            </a:xfrm>
            <a:solidFill>
              <a:srgbClr val="FFFFFF"/>
            </a:solidFill>
          </p:grpSpPr>
          <p:sp>
            <p:nvSpPr>
              <p:cNvPr id="116" name="Freeform 6"/>
              <p:cNvSpPr>
                <a:spLocks noEditPoints="1"/>
              </p:cNvSpPr>
              <p:nvPr/>
            </p:nvSpPr>
            <p:spPr bwMode="auto">
              <a:xfrm>
                <a:off x="508000" y="2098675"/>
                <a:ext cx="1852613" cy="2192338"/>
              </a:xfrm>
              <a:custGeom>
                <a:avLst/>
                <a:gdLst>
                  <a:gd name="T0" fmla="*/ 194 w 562"/>
                  <a:gd name="T1" fmla="*/ 60 h 666"/>
                  <a:gd name="T2" fmla="*/ 390 w 562"/>
                  <a:gd name="T3" fmla="*/ 8 h 666"/>
                  <a:gd name="T4" fmla="*/ 531 w 562"/>
                  <a:gd name="T5" fmla="*/ 110 h 666"/>
                  <a:gd name="T6" fmla="*/ 547 w 562"/>
                  <a:gd name="T7" fmla="*/ 293 h 666"/>
                  <a:gd name="T8" fmla="*/ 504 w 562"/>
                  <a:gd name="T9" fmla="*/ 660 h 666"/>
                  <a:gd name="T10" fmla="*/ 457 w 562"/>
                  <a:gd name="T11" fmla="*/ 618 h 666"/>
                  <a:gd name="T12" fmla="*/ 392 w 562"/>
                  <a:gd name="T13" fmla="*/ 543 h 666"/>
                  <a:gd name="T14" fmla="*/ 233 w 562"/>
                  <a:gd name="T15" fmla="*/ 561 h 666"/>
                  <a:gd name="T16" fmla="*/ 155 w 562"/>
                  <a:gd name="T17" fmla="*/ 557 h 666"/>
                  <a:gd name="T18" fmla="*/ 205 w 562"/>
                  <a:gd name="T19" fmla="*/ 480 h 666"/>
                  <a:gd name="T20" fmla="*/ 191 w 562"/>
                  <a:gd name="T21" fmla="*/ 509 h 666"/>
                  <a:gd name="T22" fmla="*/ 264 w 562"/>
                  <a:gd name="T23" fmla="*/ 507 h 666"/>
                  <a:gd name="T24" fmla="*/ 298 w 562"/>
                  <a:gd name="T25" fmla="*/ 447 h 666"/>
                  <a:gd name="T26" fmla="*/ 254 w 562"/>
                  <a:gd name="T27" fmla="*/ 453 h 666"/>
                  <a:gd name="T28" fmla="*/ 280 w 562"/>
                  <a:gd name="T29" fmla="*/ 408 h 666"/>
                  <a:gd name="T30" fmla="*/ 258 w 562"/>
                  <a:gd name="T31" fmla="*/ 390 h 666"/>
                  <a:gd name="T32" fmla="*/ 86 w 562"/>
                  <a:gd name="T33" fmla="*/ 467 h 666"/>
                  <a:gd name="T34" fmla="*/ 81 w 562"/>
                  <a:gd name="T35" fmla="*/ 523 h 666"/>
                  <a:gd name="T36" fmla="*/ 16 w 562"/>
                  <a:gd name="T37" fmla="*/ 525 h 666"/>
                  <a:gd name="T38" fmla="*/ 37 w 562"/>
                  <a:gd name="T39" fmla="*/ 273 h 666"/>
                  <a:gd name="T40" fmla="*/ 84 w 562"/>
                  <a:gd name="T41" fmla="*/ 165 h 666"/>
                  <a:gd name="T42" fmla="*/ 97 w 562"/>
                  <a:gd name="T43" fmla="*/ 259 h 666"/>
                  <a:gd name="T44" fmla="*/ 99 w 562"/>
                  <a:gd name="T45" fmla="*/ 397 h 666"/>
                  <a:gd name="T46" fmla="*/ 157 w 562"/>
                  <a:gd name="T47" fmla="*/ 365 h 666"/>
                  <a:gd name="T48" fmla="*/ 245 w 562"/>
                  <a:gd name="T49" fmla="*/ 355 h 666"/>
                  <a:gd name="T50" fmla="*/ 224 w 562"/>
                  <a:gd name="T51" fmla="*/ 309 h 666"/>
                  <a:gd name="T52" fmla="*/ 179 w 562"/>
                  <a:gd name="T53" fmla="*/ 318 h 666"/>
                  <a:gd name="T54" fmla="*/ 200 w 562"/>
                  <a:gd name="T55" fmla="*/ 275 h 666"/>
                  <a:gd name="T56" fmla="*/ 139 w 562"/>
                  <a:gd name="T57" fmla="*/ 205 h 666"/>
                  <a:gd name="T58" fmla="*/ 217 w 562"/>
                  <a:gd name="T59" fmla="*/ 154 h 666"/>
                  <a:gd name="T60" fmla="*/ 251 w 562"/>
                  <a:gd name="T61" fmla="*/ 102 h 666"/>
                  <a:gd name="T62" fmla="*/ 314 w 562"/>
                  <a:gd name="T63" fmla="*/ 287 h 666"/>
                  <a:gd name="T64" fmla="*/ 358 w 562"/>
                  <a:gd name="T65" fmla="*/ 238 h 666"/>
                  <a:gd name="T66" fmla="*/ 356 w 562"/>
                  <a:gd name="T67" fmla="*/ 163 h 666"/>
                  <a:gd name="T68" fmla="*/ 320 w 562"/>
                  <a:gd name="T69" fmla="*/ 120 h 666"/>
                  <a:gd name="T70" fmla="*/ 395 w 562"/>
                  <a:gd name="T71" fmla="*/ 136 h 666"/>
                  <a:gd name="T72" fmla="*/ 397 w 562"/>
                  <a:gd name="T73" fmla="*/ 343 h 666"/>
                  <a:gd name="T74" fmla="*/ 347 w 562"/>
                  <a:gd name="T75" fmla="*/ 438 h 666"/>
                  <a:gd name="T76" fmla="*/ 432 w 562"/>
                  <a:gd name="T77" fmla="*/ 517 h 666"/>
                  <a:gd name="T78" fmla="*/ 469 w 562"/>
                  <a:gd name="T79" fmla="*/ 432 h 666"/>
                  <a:gd name="T80" fmla="*/ 426 w 562"/>
                  <a:gd name="T81" fmla="*/ 61 h 666"/>
                  <a:gd name="T82" fmla="*/ 267 w 562"/>
                  <a:gd name="T83" fmla="*/ 68 h 666"/>
                  <a:gd name="T84" fmla="*/ 169 w 562"/>
                  <a:gd name="T85" fmla="*/ 95 h 666"/>
                  <a:gd name="T86" fmla="*/ 144 w 562"/>
                  <a:gd name="T87" fmla="*/ 95 h 666"/>
                  <a:gd name="T88" fmla="*/ 340 w 562"/>
                  <a:gd name="T89" fmla="*/ 327 h 666"/>
                  <a:gd name="T90" fmla="*/ 337 w 562"/>
                  <a:gd name="T91" fmla="*/ 358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62" h="666">
                    <a:moveTo>
                      <a:pt x="144" y="95"/>
                    </a:moveTo>
                    <a:cubicBezTo>
                      <a:pt x="161" y="83"/>
                      <a:pt x="176" y="65"/>
                      <a:pt x="194" y="60"/>
                    </a:cubicBezTo>
                    <a:cubicBezTo>
                      <a:pt x="247" y="44"/>
                      <a:pt x="301" y="33"/>
                      <a:pt x="355" y="20"/>
                    </a:cubicBezTo>
                    <a:cubicBezTo>
                      <a:pt x="367" y="17"/>
                      <a:pt x="379" y="14"/>
                      <a:pt x="390" y="8"/>
                    </a:cubicBezTo>
                    <a:cubicBezTo>
                      <a:pt x="409" y="0"/>
                      <a:pt x="426" y="0"/>
                      <a:pt x="446" y="7"/>
                    </a:cubicBezTo>
                    <a:cubicBezTo>
                      <a:pt x="496" y="24"/>
                      <a:pt x="515" y="67"/>
                      <a:pt x="531" y="110"/>
                    </a:cubicBezTo>
                    <a:cubicBezTo>
                      <a:pt x="536" y="127"/>
                      <a:pt x="535" y="146"/>
                      <a:pt x="537" y="164"/>
                    </a:cubicBezTo>
                    <a:cubicBezTo>
                      <a:pt x="540" y="207"/>
                      <a:pt x="540" y="250"/>
                      <a:pt x="547" y="293"/>
                    </a:cubicBezTo>
                    <a:cubicBezTo>
                      <a:pt x="562" y="385"/>
                      <a:pt x="546" y="477"/>
                      <a:pt x="551" y="569"/>
                    </a:cubicBezTo>
                    <a:cubicBezTo>
                      <a:pt x="553" y="605"/>
                      <a:pt x="542" y="641"/>
                      <a:pt x="504" y="660"/>
                    </a:cubicBezTo>
                    <a:cubicBezTo>
                      <a:pt x="491" y="666"/>
                      <a:pt x="483" y="664"/>
                      <a:pt x="481" y="650"/>
                    </a:cubicBezTo>
                    <a:cubicBezTo>
                      <a:pt x="478" y="635"/>
                      <a:pt x="472" y="624"/>
                      <a:pt x="457" y="618"/>
                    </a:cubicBezTo>
                    <a:cubicBezTo>
                      <a:pt x="453" y="616"/>
                      <a:pt x="447" y="612"/>
                      <a:pt x="446" y="608"/>
                    </a:cubicBezTo>
                    <a:cubicBezTo>
                      <a:pt x="438" y="578"/>
                      <a:pt x="409" y="565"/>
                      <a:pt x="392" y="543"/>
                    </a:cubicBezTo>
                    <a:cubicBezTo>
                      <a:pt x="388" y="538"/>
                      <a:pt x="377" y="536"/>
                      <a:pt x="371" y="537"/>
                    </a:cubicBezTo>
                    <a:cubicBezTo>
                      <a:pt x="325" y="544"/>
                      <a:pt x="279" y="552"/>
                      <a:pt x="233" y="561"/>
                    </a:cubicBezTo>
                    <a:cubicBezTo>
                      <a:pt x="221" y="564"/>
                      <a:pt x="208" y="570"/>
                      <a:pt x="197" y="576"/>
                    </a:cubicBezTo>
                    <a:cubicBezTo>
                      <a:pt x="170" y="591"/>
                      <a:pt x="160" y="587"/>
                      <a:pt x="155" y="557"/>
                    </a:cubicBezTo>
                    <a:cubicBezTo>
                      <a:pt x="155" y="554"/>
                      <a:pt x="154" y="551"/>
                      <a:pt x="153" y="548"/>
                    </a:cubicBezTo>
                    <a:cubicBezTo>
                      <a:pt x="145" y="510"/>
                      <a:pt x="165" y="484"/>
                      <a:pt x="205" y="480"/>
                    </a:cubicBezTo>
                    <a:cubicBezTo>
                      <a:pt x="206" y="480"/>
                      <a:pt x="207" y="482"/>
                      <a:pt x="209" y="483"/>
                    </a:cubicBezTo>
                    <a:cubicBezTo>
                      <a:pt x="204" y="491"/>
                      <a:pt x="199" y="498"/>
                      <a:pt x="191" y="509"/>
                    </a:cubicBezTo>
                    <a:cubicBezTo>
                      <a:pt x="203" y="509"/>
                      <a:pt x="211" y="509"/>
                      <a:pt x="218" y="509"/>
                    </a:cubicBezTo>
                    <a:cubicBezTo>
                      <a:pt x="234" y="509"/>
                      <a:pt x="250" y="511"/>
                      <a:pt x="264" y="507"/>
                    </a:cubicBezTo>
                    <a:cubicBezTo>
                      <a:pt x="278" y="502"/>
                      <a:pt x="292" y="492"/>
                      <a:pt x="300" y="481"/>
                    </a:cubicBezTo>
                    <a:cubicBezTo>
                      <a:pt x="305" y="474"/>
                      <a:pt x="299" y="459"/>
                      <a:pt x="298" y="447"/>
                    </a:cubicBezTo>
                    <a:cubicBezTo>
                      <a:pt x="282" y="452"/>
                      <a:pt x="270" y="455"/>
                      <a:pt x="257" y="458"/>
                    </a:cubicBezTo>
                    <a:cubicBezTo>
                      <a:pt x="256" y="457"/>
                      <a:pt x="255" y="455"/>
                      <a:pt x="254" y="453"/>
                    </a:cubicBezTo>
                    <a:cubicBezTo>
                      <a:pt x="259" y="444"/>
                      <a:pt x="265" y="435"/>
                      <a:pt x="270" y="425"/>
                    </a:cubicBezTo>
                    <a:cubicBezTo>
                      <a:pt x="274" y="420"/>
                      <a:pt x="279" y="414"/>
                      <a:pt x="280" y="408"/>
                    </a:cubicBezTo>
                    <a:cubicBezTo>
                      <a:pt x="281" y="402"/>
                      <a:pt x="279" y="394"/>
                      <a:pt x="278" y="387"/>
                    </a:cubicBezTo>
                    <a:cubicBezTo>
                      <a:pt x="271" y="388"/>
                      <a:pt x="263" y="387"/>
                      <a:pt x="258" y="390"/>
                    </a:cubicBezTo>
                    <a:cubicBezTo>
                      <a:pt x="214" y="418"/>
                      <a:pt x="167" y="435"/>
                      <a:pt x="115" y="436"/>
                    </a:cubicBezTo>
                    <a:cubicBezTo>
                      <a:pt x="96" y="437"/>
                      <a:pt x="82" y="443"/>
                      <a:pt x="86" y="467"/>
                    </a:cubicBezTo>
                    <a:cubicBezTo>
                      <a:pt x="87" y="478"/>
                      <a:pt x="85" y="490"/>
                      <a:pt x="84" y="501"/>
                    </a:cubicBezTo>
                    <a:cubicBezTo>
                      <a:pt x="84" y="508"/>
                      <a:pt x="84" y="516"/>
                      <a:pt x="81" y="523"/>
                    </a:cubicBezTo>
                    <a:cubicBezTo>
                      <a:pt x="75" y="539"/>
                      <a:pt x="62" y="551"/>
                      <a:pt x="44" y="552"/>
                    </a:cubicBezTo>
                    <a:cubicBezTo>
                      <a:pt x="29" y="553"/>
                      <a:pt x="22" y="539"/>
                      <a:pt x="16" y="525"/>
                    </a:cubicBezTo>
                    <a:cubicBezTo>
                      <a:pt x="0" y="490"/>
                      <a:pt x="14" y="456"/>
                      <a:pt x="17" y="421"/>
                    </a:cubicBezTo>
                    <a:cubicBezTo>
                      <a:pt x="23" y="371"/>
                      <a:pt x="28" y="322"/>
                      <a:pt x="37" y="273"/>
                    </a:cubicBezTo>
                    <a:cubicBezTo>
                      <a:pt x="44" y="241"/>
                      <a:pt x="57" y="210"/>
                      <a:pt x="69" y="179"/>
                    </a:cubicBezTo>
                    <a:cubicBezTo>
                      <a:pt x="71" y="173"/>
                      <a:pt x="79" y="170"/>
                      <a:pt x="84" y="165"/>
                    </a:cubicBezTo>
                    <a:cubicBezTo>
                      <a:pt x="88" y="171"/>
                      <a:pt x="94" y="175"/>
                      <a:pt x="97" y="181"/>
                    </a:cubicBezTo>
                    <a:cubicBezTo>
                      <a:pt x="109" y="207"/>
                      <a:pt x="106" y="233"/>
                      <a:pt x="97" y="259"/>
                    </a:cubicBezTo>
                    <a:cubicBezTo>
                      <a:pt x="96" y="260"/>
                      <a:pt x="95" y="262"/>
                      <a:pt x="95" y="264"/>
                    </a:cubicBezTo>
                    <a:cubicBezTo>
                      <a:pt x="95" y="307"/>
                      <a:pt x="95" y="350"/>
                      <a:pt x="99" y="397"/>
                    </a:cubicBezTo>
                    <a:cubicBezTo>
                      <a:pt x="117" y="382"/>
                      <a:pt x="135" y="367"/>
                      <a:pt x="155" y="350"/>
                    </a:cubicBezTo>
                    <a:cubicBezTo>
                      <a:pt x="156" y="357"/>
                      <a:pt x="159" y="362"/>
                      <a:pt x="157" y="365"/>
                    </a:cubicBezTo>
                    <a:cubicBezTo>
                      <a:pt x="150" y="386"/>
                      <a:pt x="162" y="389"/>
                      <a:pt x="176" y="384"/>
                    </a:cubicBezTo>
                    <a:cubicBezTo>
                      <a:pt x="200" y="376"/>
                      <a:pt x="224" y="367"/>
                      <a:pt x="245" y="355"/>
                    </a:cubicBezTo>
                    <a:cubicBezTo>
                      <a:pt x="261" y="346"/>
                      <a:pt x="260" y="316"/>
                      <a:pt x="244" y="306"/>
                    </a:cubicBezTo>
                    <a:cubicBezTo>
                      <a:pt x="240" y="303"/>
                      <a:pt x="230" y="306"/>
                      <a:pt x="224" y="309"/>
                    </a:cubicBezTo>
                    <a:cubicBezTo>
                      <a:pt x="210" y="314"/>
                      <a:pt x="197" y="320"/>
                      <a:pt x="184" y="326"/>
                    </a:cubicBezTo>
                    <a:cubicBezTo>
                      <a:pt x="182" y="324"/>
                      <a:pt x="181" y="321"/>
                      <a:pt x="179" y="318"/>
                    </a:cubicBezTo>
                    <a:cubicBezTo>
                      <a:pt x="189" y="305"/>
                      <a:pt x="200" y="292"/>
                      <a:pt x="213" y="277"/>
                    </a:cubicBezTo>
                    <a:cubicBezTo>
                      <a:pt x="206" y="276"/>
                      <a:pt x="203" y="275"/>
                      <a:pt x="200" y="275"/>
                    </a:cubicBezTo>
                    <a:cubicBezTo>
                      <a:pt x="182" y="281"/>
                      <a:pt x="174" y="278"/>
                      <a:pt x="170" y="256"/>
                    </a:cubicBezTo>
                    <a:cubicBezTo>
                      <a:pt x="166" y="239"/>
                      <a:pt x="151" y="223"/>
                      <a:pt x="139" y="205"/>
                    </a:cubicBezTo>
                    <a:cubicBezTo>
                      <a:pt x="157" y="198"/>
                      <a:pt x="176" y="188"/>
                      <a:pt x="197" y="182"/>
                    </a:cubicBezTo>
                    <a:cubicBezTo>
                      <a:pt x="214" y="178"/>
                      <a:pt x="218" y="170"/>
                      <a:pt x="217" y="154"/>
                    </a:cubicBezTo>
                    <a:cubicBezTo>
                      <a:pt x="215" y="139"/>
                      <a:pt x="216" y="123"/>
                      <a:pt x="219" y="109"/>
                    </a:cubicBezTo>
                    <a:cubicBezTo>
                      <a:pt x="224" y="90"/>
                      <a:pt x="243" y="86"/>
                      <a:pt x="251" y="102"/>
                    </a:cubicBezTo>
                    <a:cubicBezTo>
                      <a:pt x="265" y="131"/>
                      <a:pt x="289" y="155"/>
                      <a:pt x="289" y="193"/>
                    </a:cubicBezTo>
                    <a:cubicBezTo>
                      <a:pt x="289" y="225"/>
                      <a:pt x="304" y="256"/>
                      <a:pt x="314" y="287"/>
                    </a:cubicBezTo>
                    <a:cubicBezTo>
                      <a:pt x="317" y="297"/>
                      <a:pt x="334" y="295"/>
                      <a:pt x="340" y="282"/>
                    </a:cubicBezTo>
                    <a:cubicBezTo>
                      <a:pt x="348" y="268"/>
                      <a:pt x="353" y="253"/>
                      <a:pt x="358" y="238"/>
                    </a:cubicBezTo>
                    <a:cubicBezTo>
                      <a:pt x="362" y="226"/>
                      <a:pt x="365" y="213"/>
                      <a:pt x="368" y="201"/>
                    </a:cubicBezTo>
                    <a:cubicBezTo>
                      <a:pt x="372" y="186"/>
                      <a:pt x="371" y="173"/>
                      <a:pt x="356" y="163"/>
                    </a:cubicBezTo>
                    <a:cubicBezTo>
                      <a:pt x="346" y="156"/>
                      <a:pt x="337" y="146"/>
                      <a:pt x="329" y="137"/>
                    </a:cubicBezTo>
                    <a:cubicBezTo>
                      <a:pt x="325" y="132"/>
                      <a:pt x="323" y="126"/>
                      <a:pt x="320" y="120"/>
                    </a:cubicBezTo>
                    <a:cubicBezTo>
                      <a:pt x="327" y="117"/>
                      <a:pt x="336" y="109"/>
                      <a:pt x="341" y="111"/>
                    </a:cubicBezTo>
                    <a:cubicBezTo>
                      <a:pt x="360" y="117"/>
                      <a:pt x="379" y="124"/>
                      <a:pt x="395" y="136"/>
                    </a:cubicBezTo>
                    <a:cubicBezTo>
                      <a:pt x="412" y="149"/>
                      <a:pt x="416" y="168"/>
                      <a:pt x="412" y="191"/>
                    </a:cubicBezTo>
                    <a:cubicBezTo>
                      <a:pt x="404" y="241"/>
                      <a:pt x="392" y="291"/>
                      <a:pt x="397" y="343"/>
                    </a:cubicBezTo>
                    <a:cubicBezTo>
                      <a:pt x="399" y="371"/>
                      <a:pt x="379" y="388"/>
                      <a:pt x="358" y="403"/>
                    </a:cubicBezTo>
                    <a:cubicBezTo>
                      <a:pt x="344" y="413"/>
                      <a:pt x="342" y="421"/>
                      <a:pt x="347" y="438"/>
                    </a:cubicBezTo>
                    <a:cubicBezTo>
                      <a:pt x="356" y="468"/>
                      <a:pt x="368" y="489"/>
                      <a:pt x="400" y="498"/>
                    </a:cubicBezTo>
                    <a:cubicBezTo>
                      <a:pt x="412" y="501"/>
                      <a:pt x="422" y="510"/>
                      <a:pt x="432" y="517"/>
                    </a:cubicBezTo>
                    <a:cubicBezTo>
                      <a:pt x="449" y="528"/>
                      <a:pt x="455" y="527"/>
                      <a:pt x="459" y="507"/>
                    </a:cubicBezTo>
                    <a:cubicBezTo>
                      <a:pt x="464" y="483"/>
                      <a:pt x="469" y="457"/>
                      <a:pt x="469" y="432"/>
                    </a:cubicBezTo>
                    <a:cubicBezTo>
                      <a:pt x="470" y="346"/>
                      <a:pt x="470" y="260"/>
                      <a:pt x="470" y="173"/>
                    </a:cubicBezTo>
                    <a:cubicBezTo>
                      <a:pt x="470" y="130"/>
                      <a:pt x="454" y="92"/>
                      <a:pt x="426" y="61"/>
                    </a:cubicBezTo>
                    <a:cubicBezTo>
                      <a:pt x="416" y="51"/>
                      <a:pt x="395" y="45"/>
                      <a:pt x="381" y="47"/>
                    </a:cubicBezTo>
                    <a:cubicBezTo>
                      <a:pt x="343" y="51"/>
                      <a:pt x="305" y="61"/>
                      <a:pt x="267" y="68"/>
                    </a:cubicBezTo>
                    <a:cubicBezTo>
                      <a:pt x="254" y="71"/>
                      <a:pt x="239" y="71"/>
                      <a:pt x="226" y="74"/>
                    </a:cubicBezTo>
                    <a:cubicBezTo>
                      <a:pt x="207" y="80"/>
                      <a:pt x="188" y="88"/>
                      <a:pt x="169" y="95"/>
                    </a:cubicBezTo>
                    <a:cubicBezTo>
                      <a:pt x="162" y="97"/>
                      <a:pt x="155" y="100"/>
                      <a:pt x="148" y="102"/>
                    </a:cubicBezTo>
                    <a:cubicBezTo>
                      <a:pt x="147" y="100"/>
                      <a:pt x="145" y="97"/>
                      <a:pt x="144" y="95"/>
                    </a:cubicBezTo>
                    <a:close/>
                    <a:moveTo>
                      <a:pt x="354" y="343"/>
                    </a:moveTo>
                    <a:cubicBezTo>
                      <a:pt x="348" y="336"/>
                      <a:pt x="344" y="332"/>
                      <a:pt x="340" y="327"/>
                    </a:cubicBezTo>
                    <a:cubicBezTo>
                      <a:pt x="337" y="332"/>
                      <a:pt x="331" y="337"/>
                      <a:pt x="330" y="342"/>
                    </a:cubicBezTo>
                    <a:cubicBezTo>
                      <a:pt x="330" y="347"/>
                      <a:pt x="335" y="352"/>
                      <a:pt x="337" y="358"/>
                    </a:cubicBezTo>
                    <a:cubicBezTo>
                      <a:pt x="342" y="354"/>
                      <a:pt x="347" y="349"/>
                      <a:pt x="354" y="3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7" name="Freeform 7"/>
              <p:cNvSpPr>
                <a:spLocks noEditPoints="1"/>
              </p:cNvSpPr>
              <p:nvPr/>
            </p:nvSpPr>
            <p:spPr bwMode="auto">
              <a:xfrm>
                <a:off x="9763125" y="1939925"/>
                <a:ext cx="2066925" cy="2406650"/>
              </a:xfrm>
              <a:custGeom>
                <a:avLst/>
                <a:gdLst>
                  <a:gd name="T0" fmla="*/ 296 w 627"/>
                  <a:gd name="T1" fmla="*/ 658 h 731"/>
                  <a:gd name="T2" fmla="*/ 365 w 627"/>
                  <a:gd name="T3" fmla="*/ 579 h 731"/>
                  <a:gd name="T4" fmla="*/ 242 w 627"/>
                  <a:gd name="T5" fmla="*/ 632 h 731"/>
                  <a:gd name="T6" fmla="*/ 167 w 627"/>
                  <a:gd name="T7" fmla="*/ 615 h 731"/>
                  <a:gd name="T8" fmla="*/ 313 w 627"/>
                  <a:gd name="T9" fmla="*/ 559 h 731"/>
                  <a:gd name="T10" fmla="*/ 368 w 627"/>
                  <a:gd name="T11" fmla="*/ 518 h 731"/>
                  <a:gd name="T12" fmla="*/ 377 w 627"/>
                  <a:gd name="T13" fmla="*/ 445 h 731"/>
                  <a:gd name="T14" fmla="*/ 341 w 627"/>
                  <a:gd name="T15" fmla="*/ 459 h 731"/>
                  <a:gd name="T16" fmla="*/ 273 w 627"/>
                  <a:gd name="T17" fmla="*/ 432 h 731"/>
                  <a:gd name="T18" fmla="*/ 457 w 627"/>
                  <a:gd name="T19" fmla="*/ 371 h 731"/>
                  <a:gd name="T20" fmla="*/ 458 w 627"/>
                  <a:gd name="T21" fmla="*/ 321 h 731"/>
                  <a:gd name="T22" fmla="*/ 352 w 627"/>
                  <a:gd name="T23" fmla="*/ 339 h 731"/>
                  <a:gd name="T24" fmla="*/ 171 w 627"/>
                  <a:gd name="T25" fmla="*/ 418 h 731"/>
                  <a:gd name="T26" fmla="*/ 107 w 627"/>
                  <a:gd name="T27" fmla="*/ 452 h 731"/>
                  <a:gd name="T28" fmla="*/ 49 w 627"/>
                  <a:gd name="T29" fmla="*/ 576 h 731"/>
                  <a:gd name="T30" fmla="*/ 2 w 627"/>
                  <a:gd name="T31" fmla="*/ 540 h 731"/>
                  <a:gd name="T32" fmla="*/ 44 w 627"/>
                  <a:gd name="T33" fmla="*/ 380 h 731"/>
                  <a:gd name="T34" fmla="*/ 97 w 627"/>
                  <a:gd name="T35" fmla="*/ 373 h 731"/>
                  <a:gd name="T36" fmla="*/ 155 w 627"/>
                  <a:gd name="T37" fmla="*/ 396 h 731"/>
                  <a:gd name="T38" fmla="*/ 248 w 627"/>
                  <a:gd name="T39" fmla="*/ 302 h 731"/>
                  <a:gd name="T40" fmla="*/ 262 w 627"/>
                  <a:gd name="T41" fmla="*/ 62 h 731"/>
                  <a:gd name="T42" fmla="*/ 308 w 627"/>
                  <a:gd name="T43" fmla="*/ 58 h 731"/>
                  <a:gd name="T44" fmla="*/ 356 w 627"/>
                  <a:gd name="T45" fmla="*/ 87 h 731"/>
                  <a:gd name="T46" fmla="*/ 402 w 627"/>
                  <a:gd name="T47" fmla="*/ 18 h 731"/>
                  <a:gd name="T48" fmla="*/ 462 w 627"/>
                  <a:gd name="T49" fmla="*/ 12 h 731"/>
                  <a:gd name="T50" fmla="*/ 580 w 627"/>
                  <a:gd name="T51" fmla="*/ 48 h 731"/>
                  <a:gd name="T52" fmla="*/ 548 w 627"/>
                  <a:gd name="T53" fmla="*/ 248 h 731"/>
                  <a:gd name="T54" fmla="*/ 623 w 627"/>
                  <a:gd name="T55" fmla="*/ 347 h 731"/>
                  <a:gd name="T56" fmla="*/ 586 w 627"/>
                  <a:gd name="T57" fmla="*/ 383 h 731"/>
                  <a:gd name="T58" fmla="*/ 535 w 627"/>
                  <a:gd name="T59" fmla="*/ 372 h 731"/>
                  <a:gd name="T60" fmla="*/ 455 w 627"/>
                  <a:gd name="T61" fmla="*/ 424 h 731"/>
                  <a:gd name="T62" fmla="*/ 431 w 627"/>
                  <a:gd name="T63" fmla="*/ 484 h 731"/>
                  <a:gd name="T64" fmla="*/ 528 w 627"/>
                  <a:gd name="T65" fmla="*/ 516 h 731"/>
                  <a:gd name="T66" fmla="*/ 538 w 627"/>
                  <a:gd name="T67" fmla="*/ 583 h 731"/>
                  <a:gd name="T68" fmla="*/ 445 w 627"/>
                  <a:gd name="T69" fmla="*/ 576 h 731"/>
                  <a:gd name="T70" fmla="*/ 418 w 627"/>
                  <a:gd name="T71" fmla="*/ 708 h 731"/>
                  <a:gd name="T72" fmla="*/ 247 w 627"/>
                  <a:gd name="T73" fmla="*/ 673 h 731"/>
                  <a:gd name="T74" fmla="*/ 226 w 627"/>
                  <a:gd name="T75" fmla="*/ 655 h 731"/>
                  <a:gd name="T76" fmla="*/ 296 w 627"/>
                  <a:gd name="T77" fmla="*/ 266 h 731"/>
                  <a:gd name="T78" fmla="*/ 304 w 627"/>
                  <a:gd name="T79" fmla="*/ 297 h 731"/>
                  <a:gd name="T80" fmla="*/ 355 w 627"/>
                  <a:gd name="T81" fmla="*/ 239 h 731"/>
                  <a:gd name="T82" fmla="*/ 325 w 627"/>
                  <a:gd name="T83" fmla="*/ 185 h 731"/>
                  <a:gd name="T84" fmla="*/ 296 w 627"/>
                  <a:gd name="T85" fmla="*/ 266 h 731"/>
                  <a:gd name="T86" fmla="*/ 500 w 627"/>
                  <a:gd name="T87" fmla="*/ 31 h 731"/>
                  <a:gd name="T88" fmla="*/ 427 w 627"/>
                  <a:gd name="T89" fmla="*/ 56 h 731"/>
                  <a:gd name="T90" fmla="*/ 423 w 627"/>
                  <a:gd name="T91" fmla="*/ 84 h 731"/>
                  <a:gd name="T92" fmla="*/ 511 w 627"/>
                  <a:gd name="T93" fmla="*/ 74 h 731"/>
                  <a:gd name="T94" fmla="*/ 449 w 627"/>
                  <a:gd name="T95" fmla="*/ 276 h 731"/>
                  <a:gd name="T96" fmla="*/ 485 w 627"/>
                  <a:gd name="T97" fmla="*/ 244 h 731"/>
                  <a:gd name="T98" fmla="*/ 490 w 627"/>
                  <a:gd name="T99" fmla="*/ 195 h 731"/>
                  <a:gd name="T100" fmla="*/ 428 w 627"/>
                  <a:gd name="T101" fmla="*/ 241 h 731"/>
                  <a:gd name="T102" fmla="*/ 455 w 627"/>
                  <a:gd name="T103" fmla="*/ 115 h 731"/>
                  <a:gd name="T104" fmla="*/ 403 w 627"/>
                  <a:gd name="T105" fmla="*/ 108 h 731"/>
                  <a:gd name="T106" fmla="*/ 382 w 627"/>
                  <a:gd name="T107" fmla="*/ 180 h 731"/>
                  <a:gd name="T108" fmla="*/ 440 w 627"/>
                  <a:gd name="T109" fmla="*/ 136 h 731"/>
                  <a:gd name="T110" fmla="*/ 344 w 627"/>
                  <a:gd name="T111" fmla="*/ 117 h 731"/>
                  <a:gd name="T112" fmla="*/ 344 w 627"/>
                  <a:gd name="T113" fmla="*/ 117 h 731"/>
                  <a:gd name="T114" fmla="*/ 518 w 627"/>
                  <a:gd name="T115" fmla="*/ 123 h 731"/>
                  <a:gd name="T116" fmla="*/ 496 w 627"/>
                  <a:gd name="T117" fmla="*/ 114 h 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27" h="731">
                    <a:moveTo>
                      <a:pt x="226" y="655"/>
                    </a:moveTo>
                    <a:cubicBezTo>
                      <a:pt x="250" y="656"/>
                      <a:pt x="274" y="654"/>
                      <a:pt x="296" y="658"/>
                    </a:cubicBezTo>
                    <a:cubicBezTo>
                      <a:pt x="340" y="667"/>
                      <a:pt x="348" y="666"/>
                      <a:pt x="361" y="624"/>
                    </a:cubicBezTo>
                    <a:cubicBezTo>
                      <a:pt x="365" y="610"/>
                      <a:pt x="364" y="594"/>
                      <a:pt x="365" y="579"/>
                    </a:cubicBezTo>
                    <a:cubicBezTo>
                      <a:pt x="350" y="583"/>
                      <a:pt x="334" y="584"/>
                      <a:pt x="320" y="591"/>
                    </a:cubicBezTo>
                    <a:cubicBezTo>
                      <a:pt x="293" y="603"/>
                      <a:pt x="268" y="618"/>
                      <a:pt x="242" y="632"/>
                    </a:cubicBezTo>
                    <a:cubicBezTo>
                      <a:pt x="218" y="645"/>
                      <a:pt x="193" y="638"/>
                      <a:pt x="168" y="631"/>
                    </a:cubicBezTo>
                    <a:cubicBezTo>
                      <a:pt x="157" y="628"/>
                      <a:pt x="160" y="620"/>
                      <a:pt x="167" y="615"/>
                    </a:cubicBezTo>
                    <a:cubicBezTo>
                      <a:pt x="185" y="602"/>
                      <a:pt x="203" y="587"/>
                      <a:pt x="224" y="580"/>
                    </a:cubicBezTo>
                    <a:cubicBezTo>
                      <a:pt x="252" y="570"/>
                      <a:pt x="284" y="568"/>
                      <a:pt x="313" y="559"/>
                    </a:cubicBezTo>
                    <a:cubicBezTo>
                      <a:pt x="330" y="554"/>
                      <a:pt x="346" y="545"/>
                      <a:pt x="361" y="536"/>
                    </a:cubicBezTo>
                    <a:cubicBezTo>
                      <a:pt x="365" y="533"/>
                      <a:pt x="367" y="525"/>
                      <a:pt x="368" y="518"/>
                    </a:cubicBezTo>
                    <a:cubicBezTo>
                      <a:pt x="372" y="500"/>
                      <a:pt x="375" y="481"/>
                      <a:pt x="378" y="462"/>
                    </a:cubicBezTo>
                    <a:cubicBezTo>
                      <a:pt x="379" y="456"/>
                      <a:pt x="377" y="451"/>
                      <a:pt x="377" y="445"/>
                    </a:cubicBezTo>
                    <a:cubicBezTo>
                      <a:pt x="372" y="446"/>
                      <a:pt x="367" y="446"/>
                      <a:pt x="362" y="448"/>
                    </a:cubicBezTo>
                    <a:cubicBezTo>
                      <a:pt x="355" y="451"/>
                      <a:pt x="348" y="455"/>
                      <a:pt x="341" y="459"/>
                    </a:cubicBezTo>
                    <a:cubicBezTo>
                      <a:pt x="306" y="482"/>
                      <a:pt x="283" y="479"/>
                      <a:pt x="251" y="444"/>
                    </a:cubicBezTo>
                    <a:cubicBezTo>
                      <a:pt x="259" y="440"/>
                      <a:pt x="265" y="434"/>
                      <a:pt x="273" y="432"/>
                    </a:cubicBezTo>
                    <a:cubicBezTo>
                      <a:pt x="298" y="426"/>
                      <a:pt x="323" y="422"/>
                      <a:pt x="348" y="415"/>
                    </a:cubicBezTo>
                    <a:cubicBezTo>
                      <a:pt x="386" y="405"/>
                      <a:pt x="426" y="400"/>
                      <a:pt x="457" y="371"/>
                    </a:cubicBezTo>
                    <a:cubicBezTo>
                      <a:pt x="476" y="353"/>
                      <a:pt x="502" y="343"/>
                      <a:pt x="525" y="330"/>
                    </a:cubicBezTo>
                    <a:cubicBezTo>
                      <a:pt x="512" y="311"/>
                      <a:pt x="484" y="305"/>
                      <a:pt x="458" y="321"/>
                    </a:cubicBezTo>
                    <a:cubicBezTo>
                      <a:pt x="436" y="336"/>
                      <a:pt x="415" y="332"/>
                      <a:pt x="393" y="327"/>
                    </a:cubicBezTo>
                    <a:cubicBezTo>
                      <a:pt x="376" y="323"/>
                      <a:pt x="366" y="331"/>
                      <a:pt x="352" y="339"/>
                    </a:cubicBezTo>
                    <a:cubicBezTo>
                      <a:pt x="328" y="354"/>
                      <a:pt x="300" y="363"/>
                      <a:pt x="273" y="374"/>
                    </a:cubicBezTo>
                    <a:cubicBezTo>
                      <a:pt x="239" y="389"/>
                      <a:pt x="205" y="403"/>
                      <a:pt x="171" y="418"/>
                    </a:cubicBezTo>
                    <a:cubicBezTo>
                      <a:pt x="155" y="424"/>
                      <a:pt x="139" y="430"/>
                      <a:pt x="124" y="437"/>
                    </a:cubicBezTo>
                    <a:cubicBezTo>
                      <a:pt x="117" y="440"/>
                      <a:pt x="109" y="446"/>
                      <a:pt x="107" y="452"/>
                    </a:cubicBezTo>
                    <a:cubicBezTo>
                      <a:pt x="100" y="478"/>
                      <a:pt x="95" y="505"/>
                      <a:pt x="88" y="532"/>
                    </a:cubicBezTo>
                    <a:cubicBezTo>
                      <a:pt x="83" y="552"/>
                      <a:pt x="71" y="569"/>
                      <a:pt x="49" y="576"/>
                    </a:cubicBezTo>
                    <a:cubicBezTo>
                      <a:pt x="34" y="581"/>
                      <a:pt x="18" y="577"/>
                      <a:pt x="8" y="563"/>
                    </a:cubicBezTo>
                    <a:cubicBezTo>
                      <a:pt x="4" y="557"/>
                      <a:pt x="0" y="547"/>
                      <a:pt x="2" y="540"/>
                    </a:cubicBezTo>
                    <a:cubicBezTo>
                      <a:pt x="10" y="509"/>
                      <a:pt x="22" y="479"/>
                      <a:pt x="30" y="447"/>
                    </a:cubicBezTo>
                    <a:cubicBezTo>
                      <a:pt x="36" y="425"/>
                      <a:pt x="38" y="402"/>
                      <a:pt x="44" y="380"/>
                    </a:cubicBezTo>
                    <a:cubicBezTo>
                      <a:pt x="46" y="370"/>
                      <a:pt x="55" y="354"/>
                      <a:pt x="57" y="354"/>
                    </a:cubicBezTo>
                    <a:cubicBezTo>
                      <a:pt x="71" y="359"/>
                      <a:pt x="84" y="366"/>
                      <a:pt x="97" y="373"/>
                    </a:cubicBezTo>
                    <a:cubicBezTo>
                      <a:pt x="98" y="373"/>
                      <a:pt x="98" y="375"/>
                      <a:pt x="99" y="376"/>
                    </a:cubicBezTo>
                    <a:cubicBezTo>
                      <a:pt x="115" y="405"/>
                      <a:pt x="124" y="409"/>
                      <a:pt x="155" y="396"/>
                    </a:cubicBezTo>
                    <a:cubicBezTo>
                      <a:pt x="169" y="390"/>
                      <a:pt x="183" y="382"/>
                      <a:pt x="196" y="375"/>
                    </a:cubicBezTo>
                    <a:cubicBezTo>
                      <a:pt x="227" y="361"/>
                      <a:pt x="242" y="338"/>
                      <a:pt x="248" y="302"/>
                    </a:cubicBezTo>
                    <a:cubicBezTo>
                      <a:pt x="261" y="224"/>
                      <a:pt x="258" y="146"/>
                      <a:pt x="262" y="68"/>
                    </a:cubicBezTo>
                    <a:cubicBezTo>
                      <a:pt x="262" y="66"/>
                      <a:pt x="262" y="64"/>
                      <a:pt x="262" y="62"/>
                    </a:cubicBezTo>
                    <a:cubicBezTo>
                      <a:pt x="262" y="51"/>
                      <a:pt x="260" y="36"/>
                      <a:pt x="275" y="35"/>
                    </a:cubicBezTo>
                    <a:cubicBezTo>
                      <a:pt x="290" y="34"/>
                      <a:pt x="304" y="40"/>
                      <a:pt x="308" y="58"/>
                    </a:cubicBezTo>
                    <a:cubicBezTo>
                      <a:pt x="311" y="68"/>
                      <a:pt x="311" y="85"/>
                      <a:pt x="317" y="88"/>
                    </a:cubicBezTo>
                    <a:cubicBezTo>
                      <a:pt x="328" y="93"/>
                      <a:pt x="343" y="91"/>
                      <a:pt x="356" y="87"/>
                    </a:cubicBezTo>
                    <a:cubicBezTo>
                      <a:pt x="364" y="85"/>
                      <a:pt x="373" y="78"/>
                      <a:pt x="378" y="71"/>
                    </a:cubicBezTo>
                    <a:cubicBezTo>
                      <a:pt x="387" y="54"/>
                      <a:pt x="394" y="36"/>
                      <a:pt x="402" y="18"/>
                    </a:cubicBezTo>
                    <a:cubicBezTo>
                      <a:pt x="408" y="3"/>
                      <a:pt x="416" y="0"/>
                      <a:pt x="431" y="7"/>
                    </a:cubicBezTo>
                    <a:cubicBezTo>
                      <a:pt x="440" y="12"/>
                      <a:pt x="451" y="12"/>
                      <a:pt x="462" y="12"/>
                    </a:cubicBezTo>
                    <a:cubicBezTo>
                      <a:pt x="491" y="12"/>
                      <a:pt x="521" y="9"/>
                      <a:pt x="551" y="9"/>
                    </a:cubicBezTo>
                    <a:cubicBezTo>
                      <a:pt x="568" y="9"/>
                      <a:pt x="581" y="25"/>
                      <a:pt x="580" y="48"/>
                    </a:cubicBezTo>
                    <a:cubicBezTo>
                      <a:pt x="578" y="76"/>
                      <a:pt x="572" y="104"/>
                      <a:pt x="567" y="132"/>
                    </a:cubicBezTo>
                    <a:cubicBezTo>
                      <a:pt x="561" y="171"/>
                      <a:pt x="553" y="210"/>
                      <a:pt x="548" y="248"/>
                    </a:cubicBezTo>
                    <a:cubicBezTo>
                      <a:pt x="547" y="255"/>
                      <a:pt x="554" y="266"/>
                      <a:pt x="561" y="270"/>
                    </a:cubicBezTo>
                    <a:cubicBezTo>
                      <a:pt x="590" y="289"/>
                      <a:pt x="613" y="312"/>
                      <a:pt x="623" y="347"/>
                    </a:cubicBezTo>
                    <a:cubicBezTo>
                      <a:pt x="627" y="361"/>
                      <a:pt x="624" y="371"/>
                      <a:pt x="615" y="382"/>
                    </a:cubicBezTo>
                    <a:cubicBezTo>
                      <a:pt x="606" y="392"/>
                      <a:pt x="597" y="387"/>
                      <a:pt x="586" y="383"/>
                    </a:cubicBezTo>
                    <a:cubicBezTo>
                      <a:pt x="578" y="380"/>
                      <a:pt x="568" y="380"/>
                      <a:pt x="559" y="378"/>
                    </a:cubicBezTo>
                    <a:cubicBezTo>
                      <a:pt x="551" y="376"/>
                      <a:pt x="541" y="377"/>
                      <a:pt x="535" y="372"/>
                    </a:cubicBezTo>
                    <a:cubicBezTo>
                      <a:pt x="516" y="356"/>
                      <a:pt x="499" y="363"/>
                      <a:pt x="483" y="373"/>
                    </a:cubicBezTo>
                    <a:cubicBezTo>
                      <a:pt x="464" y="385"/>
                      <a:pt x="443" y="395"/>
                      <a:pt x="455" y="424"/>
                    </a:cubicBezTo>
                    <a:cubicBezTo>
                      <a:pt x="458" y="431"/>
                      <a:pt x="451" y="442"/>
                      <a:pt x="448" y="450"/>
                    </a:cubicBezTo>
                    <a:cubicBezTo>
                      <a:pt x="443" y="462"/>
                      <a:pt x="435" y="472"/>
                      <a:pt x="431" y="484"/>
                    </a:cubicBezTo>
                    <a:cubicBezTo>
                      <a:pt x="422" y="513"/>
                      <a:pt x="435" y="524"/>
                      <a:pt x="467" y="522"/>
                    </a:cubicBezTo>
                    <a:cubicBezTo>
                      <a:pt x="488" y="520"/>
                      <a:pt x="508" y="516"/>
                      <a:pt x="528" y="516"/>
                    </a:cubicBezTo>
                    <a:cubicBezTo>
                      <a:pt x="547" y="515"/>
                      <a:pt x="574" y="551"/>
                      <a:pt x="570" y="570"/>
                    </a:cubicBezTo>
                    <a:cubicBezTo>
                      <a:pt x="568" y="585"/>
                      <a:pt x="555" y="589"/>
                      <a:pt x="538" y="583"/>
                    </a:cubicBezTo>
                    <a:cubicBezTo>
                      <a:pt x="514" y="574"/>
                      <a:pt x="490" y="566"/>
                      <a:pt x="465" y="559"/>
                    </a:cubicBezTo>
                    <a:cubicBezTo>
                      <a:pt x="451" y="555"/>
                      <a:pt x="444" y="560"/>
                      <a:pt x="445" y="576"/>
                    </a:cubicBezTo>
                    <a:cubicBezTo>
                      <a:pt x="446" y="603"/>
                      <a:pt x="449" y="631"/>
                      <a:pt x="444" y="657"/>
                    </a:cubicBezTo>
                    <a:cubicBezTo>
                      <a:pt x="441" y="675"/>
                      <a:pt x="430" y="693"/>
                      <a:pt x="418" y="708"/>
                    </a:cubicBezTo>
                    <a:cubicBezTo>
                      <a:pt x="403" y="727"/>
                      <a:pt x="371" y="731"/>
                      <a:pt x="345" y="715"/>
                    </a:cubicBezTo>
                    <a:cubicBezTo>
                      <a:pt x="314" y="696"/>
                      <a:pt x="284" y="677"/>
                      <a:pt x="247" y="673"/>
                    </a:cubicBezTo>
                    <a:cubicBezTo>
                      <a:pt x="240" y="672"/>
                      <a:pt x="232" y="666"/>
                      <a:pt x="225" y="662"/>
                    </a:cubicBezTo>
                    <a:cubicBezTo>
                      <a:pt x="225" y="660"/>
                      <a:pt x="226" y="657"/>
                      <a:pt x="226" y="655"/>
                    </a:cubicBezTo>
                    <a:close/>
                    <a:moveTo>
                      <a:pt x="296" y="266"/>
                    </a:moveTo>
                    <a:cubicBezTo>
                      <a:pt x="296" y="266"/>
                      <a:pt x="296" y="266"/>
                      <a:pt x="296" y="266"/>
                    </a:cubicBezTo>
                    <a:cubicBezTo>
                      <a:pt x="296" y="268"/>
                      <a:pt x="296" y="271"/>
                      <a:pt x="296" y="274"/>
                    </a:cubicBezTo>
                    <a:cubicBezTo>
                      <a:pt x="298" y="281"/>
                      <a:pt x="301" y="289"/>
                      <a:pt x="304" y="297"/>
                    </a:cubicBezTo>
                    <a:cubicBezTo>
                      <a:pt x="312" y="293"/>
                      <a:pt x="322" y="290"/>
                      <a:pt x="328" y="284"/>
                    </a:cubicBezTo>
                    <a:cubicBezTo>
                      <a:pt x="338" y="270"/>
                      <a:pt x="347" y="255"/>
                      <a:pt x="355" y="239"/>
                    </a:cubicBezTo>
                    <a:cubicBezTo>
                      <a:pt x="365" y="218"/>
                      <a:pt x="362" y="203"/>
                      <a:pt x="345" y="188"/>
                    </a:cubicBezTo>
                    <a:cubicBezTo>
                      <a:pt x="340" y="184"/>
                      <a:pt x="330" y="183"/>
                      <a:pt x="325" y="185"/>
                    </a:cubicBezTo>
                    <a:cubicBezTo>
                      <a:pt x="297" y="197"/>
                      <a:pt x="282" y="216"/>
                      <a:pt x="296" y="248"/>
                    </a:cubicBezTo>
                    <a:cubicBezTo>
                      <a:pt x="298" y="253"/>
                      <a:pt x="296" y="260"/>
                      <a:pt x="296" y="266"/>
                    </a:cubicBezTo>
                    <a:close/>
                    <a:moveTo>
                      <a:pt x="532" y="50"/>
                    </a:moveTo>
                    <a:cubicBezTo>
                      <a:pt x="532" y="33"/>
                      <a:pt x="519" y="26"/>
                      <a:pt x="500" y="31"/>
                    </a:cubicBezTo>
                    <a:cubicBezTo>
                      <a:pt x="489" y="34"/>
                      <a:pt x="478" y="37"/>
                      <a:pt x="467" y="35"/>
                    </a:cubicBezTo>
                    <a:cubicBezTo>
                      <a:pt x="438" y="29"/>
                      <a:pt x="438" y="28"/>
                      <a:pt x="427" y="56"/>
                    </a:cubicBezTo>
                    <a:cubicBezTo>
                      <a:pt x="425" y="62"/>
                      <a:pt x="422" y="67"/>
                      <a:pt x="421" y="73"/>
                    </a:cubicBezTo>
                    <a:cubicBezTo>
                      <a:pt x="420" y="76"/>
                      <a:pt x="421" y="83"/>
                      <a:pt x="423" y="84"/>
                    </a:cubicBezTo>
                    <a:cubicBezTo>
                      <a:pt x="436" y="86"/>
                      <a:pt x="450" y="90"/>
                      <a:pt x="462" y="88"/>
                    </a:cubicBezTo>
                    <a:cubicBezTo>
                      <a:pt x="479" y="86"/>
                      <a:pt x="495" y="76"/>
                      <a:pt x="511" y="74"/>
                    </a:cubicBezTo>
                    <a:cubicBezTo>
                      <a:pt x="528" y="72"/>
                      <a:pt x="530" y="62"/>
                      <a:pt x="532" y="50"/>
                    </a:cubicBezTo>
                    <a:close/>
                    <a:moveTo>
                      <a:pt x="449" y="276"/>
                    </a:moveTo>
                    <a:cubicBezTo>
                      <a:pt x="453" y="274"/>
                      <a:pt x="456" y="273"/>
                      <a:pt x="459" y="272"/>
                    </a:cubicBezTo>
                    <a:cubicBezTo>
                      <a:pt x="473" y="268"/>
                      <a:pt x="484" y="261"/>
                      <a:pt x="485" y="244"/>
                    </a:cubicBezTo>
                    <a:cubicBezTo>
                      <a:pt x="486" y="230"/>
                      <a:pt x="491" y="216"/>
                      <a:pt x="494" y="201"/>
                    </a:cubicBezTo>
                    <a:cubicBezTo>
                      <a:pt x="494" y="200"/>
                      <a:pt x="492" y="197"/>
                      <a:pt x="490" y="195"/>
                    </a:cubicBezTo>
                    <a:cubicBezTo>
                      <a:pt x="478" y="182"/>
                      <a:pt x="454" y="185"/>
                      <a:pt x="434" y="201"/>
                    </a:cubicBezTo>
                    <a:cubicBezTo>
                      <a:pt x="420" y="212"/>
                      <a:pt x="418" y="225"/>
                      <a:pt x="428" y="241"/>
                    </a:cubicBezTo>
                    <a:cubicBezTo>
                      <a:pt x="435" y="252"/>
                      <a:pt x="442" y="263"/>
                      <a:pt x="449" y="276"/>
                    </a:cubicBezTo>
                    <a:close/>
                    <a:moveTo>
                      <a:pt x="455" y="115"/>
                    </a:moveTo>
                    <a:cubicBezTo>
                      <a:pt x="448" y="112"/>
                      <a:pt x="442" y="106"/>
                      <a:pt x="436" y="105"/>
                    </a:cubicBezTo>
                    <a:cubicBezTo>
                      <a:pt x="425" y="104"/>
                      <a:pt x="412" y="104"/>
                      <a:pt x="403" y="108"/>
                    </a:cubicBezTo>
                    <a:cubicBezTo>
                      <a:pt x="393" y="113"/>
                      <a:pt x="388" y="124"/>
                      <a:pt x="380" y="132"/>
                    </a:cubicBezTo>
                    <a:cubicBezTo>
                      <a:pt x="356" y="158"/>
                      <a:pt x="356" y="157"/>
                      <a:pt x="382" y="180"/>
                    </a:cubicBezTo>
                    <a:cubicBezTo>
                      <a:pt x="390" y="187"/>
                      <a:pt x="395" y="187"/>
                      <a:pt x="402" y="179"/>
                    </a:cubicBezTo>
                    <a:cubicBezTo>
                      <a:pt x="413" y="164"/>
                      <a:pt x="427" y="150"/>
                      <a:pt x="440" y="136"/>
                    </a:cubicBezTo>
                    <a:cubicBezTo>
                      <a:pt x="444" y="132"/>
                      <a:pt x="447" y="127"/>
                      <a:pt x="455" y="115"/>
                    </a:cubicBezTo>
                    <a:close/>
                    <a:moveTo>
                      <a:pt x="344" y="117"/>
                    </a:moveTo>
                    <a:cubicBezTo>
                      <a:pt x="307" y="109"/>
                      <a:pt x="305" y="110"/>
                      <a:pt x="298" y="156"/>
                    </a:cubicBezTo>
                    <a:cubicBezTo>
                      <a:pt x="314" y="160"/>
                      <a:pt x="336" y="143"/>
                      <a:pt x="344" y="117"/>
                    </a:cubicBezTo>
                    <a:close/>
                    <a:moveTo>
                      <a:pt x="473" y="154"/>
                    </a:moveTo>
                    <a:cubicBezTo>
                      <a:pt x="505" y="160"/>
                      <a:pt x="520" y="148"/>
                      <a:pt x="518" y="123"/>
                    </a:cubicBezTo>
                    <a:cubicBezTo>
                      <a:pt x="518" y="118"/>
                      <a:pt x="515" y="111"/>
                      <a:pt x="512" y="110"/>
                    </a:cubicBezTo>
                    <a:cubicBezTo>
                      <a:pt x="507" y="109"/>
                      <a:pt x="498" y="110"/>
                      <a:pt x="496" y="114"/>
                    </a:cubicBezTo>
                    <a:cubicBezTo>
                      <a:pt x="487" y="126"/>
                      <a:pt x="481" y="140"/>
                      <a:pt x="473" y="1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8" name="Freeform 8"/>
              <p:cNvSpPr/>
              <p:nvPr/>
            </p:nvSpPr>
            <p:spPr bwMode="auto">
              <a:xfrm>
                <a:off x="5478463" y="2154237"/>
                <a:ext cx="1687513" cy="2008188"/>
              </a:xfrm>
              <a:custGeom>
                <a:avLst/>
                <a:gdLst>
                  <a:gd name="T0" fmla="*/ 116 w 512"/>
                  <a:gd name="T1" fmla="*/ 94 h 610"/>
                  <a:gd name="T2" fmla="*/ 156 w 512"/>
                  <a:gd name="T3" fmla="*/ 58 h 610"/>
                  <a:gd name="T4" fmla="*/ 197 w 512"/>
                  <a:gd name="T5" fmla="*/ 34 h 610"/>
                  <a:gd name="T6" fmla="*/ 232 w 512"/>
                  <a:gd name="T7" fmla="*/ 23 h 610"/>
                  <a:gd name="T8" fmla="*/ 277 w 512"/>
                  <a:gd name="T9" fmla="*/ 12 h 610"/>
                  <a:gd name="T10" fmla="*/ 324 w 512"/>
                  <a:gd name="T11" fmla="*/ 38 h 610"/>
                  <a:gd name="T12" fmla="*/ 293 w 512"/>
                  <a:gd name="T13" fmla="*/ 133 h 610"/>
                  <a:gd name="T14" fmla="*/ 266 w 512"/>
                  <a:gd name="T15" fmla="*/ 175 h 610"/>
                  <a:gd name="T16" fmla="*/ 233 w 512"/>
                  <a:gd name="T17" fmla="*/ 194 h 610"/>
                  <a:gd name="T18" fmla="*/ 134 w 512"/>
                  <a:gd name="T19" fmla="*/ 196 h 610"/>
                  <a:gd name="T20" fmla="*/ 118 w 512"/>
                  <a:gd name="T21" fmla="*/ 209 h 610"/>
                  <a:gd name="T22" fmla="*/ 113 w 512"/>
                  <a:gd name="T23" fmla="*/ 408 h 610"/>
                  <a:gd name="T24" fmla="*/ 116 w 512"/>
                  <a:gd name="T25" fmla="*/ 413 h 610"/>
                  <a:gd name="T26" fmla="*/ 133 w 512"/>
                  <a:gd name="T27" fmla="*/ 403 h 610"/>
                  <a:gd name="T28" fmla="*/ 190 w 512"/>
                  <a:gd name="T29" fmla="*/ 350 h 610"/>
                  <a:gd name="T30" fmla="*/ 202 w 512"/>
                  <a:gd name="T31" fmla="*/ 322 h 610"/>
                  <a:gd name="T32" fmla="*/ 206 w 512"/>
                  <a:gd name="T33" fmla="*/ 265 h 610"/>
                  <a:gd name="T34" fmla="*/ 221 w 512"/>
                  <a:gd name="T35" fmla="*/ 235 h 610"/>
                  <a:gd name="T36" fmla="*/ 259 w 512"/>
                  <a:gd name="T37" fmla="*/ 244 h 610"/>
                  <a:gd name="T38" fmla="*/ 289 w 512"/>
                  <a:gd name="T39" fmla="*/ 271 h 610"/>
                  <a:gd name="T40" fmla="*/ 332 w 512"/>
                  <a:gd name="T41" fmla="*/ 250 h 610"/>
                  <a:gd name="T42" fmla="*/ 392 w 512"/>
                  <a:gd name="T43" fmla="*/ 243 h 610"/>
                  <a:gd name="T44" fmla="*/ 399 w 512"/>
                  <a:gd name="T45" fmla="*/ 266 h 610"/>
                  <a:gd name="T46" fmla="*/ 321 w 512"/>
                  <a:gd name="T47" fmla="*/ 333 h 610"/>
                  <a:gd name="T48" fmla="*/ 305 w 512"/>
                  <a:gd name="T49" fmla="*/ 371 h 610"/>
                  <a:gd name="T50" fmla="*/ 337 w 512"/>
                  <a:gd name="T51" fmla="*/ 473 h 610"/>
                  <a:gd name="T52" fmla="*/ 338 w 512"/>
                  <a:gd name="T53" fmla="*/ 475 h 610"/>
                  <a:gd name="T54" fmla="*/ 443 w 512"/>
                  <a:gd name="T55" fmla="*/ 483 h 610"/>
                  <a:gd name="T56" fmla="*/ 493 w 512"/>
                  <a:gd name="T57" fmla="*/ 384 h 610"/>
                  <a:gd name="T58" fmla="*/ 503 w 512"/>
                  <a:gd name="T59" fmla="*/ 362 h 610"/>
                  <a:gd name="T60" fmla="*/ 512 w 512"/>
                  <a:gd name="T61" fmla="*/ 364 h 610"/>
                  <a:gd name="T62" fmla="*/ 498 w 512"/>
                  <a:gd name="T63" fmla="*/ 437 h 610"/>
                  <a:gd name="T64" fmla="*/ 454 w 512"/>
                  <a:gd name="T65" fmla="*/ 539 h 610"/>
                  <a:gd name="T66" fmla="*/ 257 w 512"/>
                  <a:gd name="T67" fmla="*/ 521 h 610"/>
                  <a:gd name="T68" fmla="*/ 214 w 512"/>
                  <a:gd name="T69" fmla="*/ 416 h 610"/>
                  <a:gd name="T70" fmla="*/ 191 w 512"/>
                  <a:gd name="T71" fmla="*/ 408 h 610"/>
                  <a:gd name="T72" fmla="*/ 122 w 512"/>
                  <a:gd name="T73" fmla="*/ 459 h 610"/>
                  <a:gd name="T74" fmla="*/ 100 w 512"/>
                  <a:gd name="T75" fmla="*/ 527 h 610"/>
                  <a:gd name="T76" fmla="*/ 54 w 512"/>
                  <a:gd name="T77" fmla="*/ 590 h 610"/>
                  <a:gd name="T78" fmla="*/ 2 w 512"/>
                  <a:gd name="T79" fmla="*/ 557 h 610"/>
                  <a:gd name="T80" fmla="*/ 7 w 512"/>
                  <a:gd name="T81" fmla="*/ 434 h 610"/>
                  <a:gd name="T82" fmla="*/ 20 w 512"/>
                  <a:gd name="T83" fmla="*/ 181 h 610"/>
                  <a:gd name="T84" fmla="*/ 38 w 512"/>
                  <a:gd name="T85" fmla="*/ 148 h 610"/>
                  <a:gd name="T86" fmla="*/ 86 w 512"/>
                  <a:gd name="T87" fmla="*/ 144 h 610"/>
                  <a:gd name="T88" fmla="*/ 166 w 512"/>
                  <a:gd name="T89" fmla="*/ 164 h 610"/>
                  <a:gd name="T90" fmla="*/ 191 w 512"/>
                  <a:gd name="T91" fmla="*/ 150 h 610"/>
                  <a:gd name="T92" fmla="*/ 213 w 512"/>
                  <a:gd name="T93" fmla="*/ 86 h 610"/>
                  <a:gd name="T94" fmla="*/ 195 w 512"/>
                  <a:gd name="T95" fmla="*/ 70 h 610"/>
                  <a:gd name="T96" fmla="*/ 140 w 512"/>
                  <a:gd name="T97" fmla="*/ 89 h 610"/>
                  <a:gd name="T98" fmla="*/ 116 w 512"/>
                  <a:gd name="T99" fmla="*/ 94 h 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2" h="610">
                    <a:moveTo>
                      <a:pt x="116" y="94"/>
                    </a:moveTo>
                    <a:cubicBezTo>
                      <a:pt x="122" y="69"/>
                      <a:pt x="143" y="68"/>
                      <a:pt x="156" y="58"/>
                    </a:cubicBezTo>
                    <a:cubicBezTo>
                      <a:pt x="168" y="49"/>
                      <a:pt x="182" y="41"/>
                      <a:pt x="197" y="34"/>
                    </a:cubicBezTo>
                    <a:cubicBezTo>
                      <a:pt x="208" y="29"/>
                      <a:pt x="220" y="26"/>
                      <a:pt x="232" y="23"/>
                    </a:cubicBezTo>
                    <a:cubicBezTo>
                      <a:pt x="247" y="19"/>
                      <a:pt x="263" y="18"/>
                      <a:pt x="277" y="12"/>
                    </a:cubicBezTo>
                    <a:cubicBezTo>
                      <a:pt x="303" y="0"/>
                      <a:pt x="324" y="9"/>
                      <a:pt x="324" y="38"/>
                    </a:cubicBezTo>
                    <a:cubicBezTo>
                      <a:pt x="325" y="73"/>
                      <a:pt x="312" y="104"/>
                      <a:pt x="293" y="133"/>
                    </a:cubicBezTo>
                    <a:cubicBezTo>
                      <a:pt x="284" y="147"/>
                      <a:pt x="274" y="160"/>
                      <a:pt x="266" y="175"/>
                    </a:cubicBezTo>
                    <a:cubicBezTo>
                      <a:pt x="258" y="188"/>
                      <a:pt x="249" y="194"/>
                      <a:pt x="233" y="194"/>
                    </a:cubicBezTo>
                    <a:cubicBezTo>
                      <a:pt x="200" y="193"/>
                      <a:pt x="167" y="194"/>
                      <a:pt x="134" y="196"/>
                    </a:cubicBezTo>
                    <a:cubicBezTo>
                      <a:pt x="129" y="196"/>
                      <a:pt x="119" y="204"/>
                      <a:pt x="118" y="209"/>
                    </a:cubicBezTo>
                    <a:cubicBezTo>
                      <a:pt x="116" y="275"/>
                      <a:pt x="115" y="342"/>
                      <a:pt x="113" y="408"/>
                    </a:cubicBezTo>
                    <a:cubicBezTo>
                      <a:pt x="113" y="409"/>
                      <a:pt x="114" y="409"/>
                      <a:pt x="116" y="413"/>
                    </a:cubicBezTo>
                    <a:cubicBezTo>
                      <a:pt x="122" y="409"/>
                      <a:pt x="128" y="407"/>
                      <a:pt x="133" y="403"/>
                    </a:cubicBezTo>
                    <a:cubicBezTo>
                      <a:pt x="152" y="386"/>
                      <a:pt x="172" y="369"/>
                      <a:pt x="190" y="350"/>
                    </a:cubicBezTo>
                    <a:cubicBezTo>
                      <a:pt x="197" y="343"/>
                      <a:pt x="201" y="332"/>
                      <a:pt x="202" y="322"/>
                    </a:cubicBezTo>
                    <a:cubicBezTo>
                      <a:pt x="205" y="303"/>
                      <a:pt x="203" y="283"/>
                      <a:pt x="206" y="265"/>
                    </a:cubicBezTo>
                    <a:cubicBezTo>
                      <a:pt x="208" y="254"/>
                      <a:pt x="214" y="237"/>
                      <a:pt x="221" y="235"/>
                    </a:cubicBezTo>
                    <a:cubicBezTo>
                      <a:pt x="232" y="233"/>
                      <a:pt x="248" y="238"/>
                      <a:pt x="259" y="244"/>
                    </a:cubicBezTo>
                    <a:cubicBezTo>
                      <a:pt x="270" y="250"/>
                      <a:pt x="279" y="262"/>
                      <a:pt x="289" y="271"/>
                    </a:cubicBezTo>
                    <a:cubicBezTo>
                      <a:pt x="303" y="264"/>
                      <a:pt x="317" y="256"/>
                      <a:pt x="332" y="250"/>
                    </a:cubicBezTo>
                    <a:cubicBezTo>
                      <a:pt x="351" y="242"/>
                      <a:pt x="370" y="236"/>
                      <a:pt x="392" y="243"/>
                    </a:cubicBezTo>
                    <a:cubicBezTo>
                      <a:pt x="406" y="248"/>
                      <a:pt x="409" y="256"/>
                      <a:pt x="399" y="266"/>
                    </a:cubicBezTo>
                    <a:cubicBezTo>
                      <a:pt x="375" y="290"/>
                      <a:pt x="355" y="320"/>
                      <a:pt x="321" y="333"/>
                    </a:cubicBezTo>
                    <a:cubicBezTo>
                      <a:pt x="298" y="341"/>
                      <a:pt x="297" y="348"/>
                      <a:pt x="305" y="371"/>
                    </a:cubicBezTo>
                    <a:cubicBezTo>
                      <a:pt x="316" y="405"/>
                      <a:pt x="327" y="439"/>
                      <a:pt x="337" y="473"/>
                    </a:cubicBezTo>
                    <a:cubicBezTo>
                      <a:pt x="338" y="474"/>
                      <a:pt x="338" y="474"/>
                      <a:pt x="338" y="475"/>
                    </a:cubicBezTo>
                    <a:cubicBezTo>
                      <a:pt x="366" y="521"/>
                      <a:pt x="407" y="535"/>
                      <a:pt x="443" y="483"/>
                    </a:cubicBezTo>
                    <a:cubicBezTo>
                      <a:pt x="463" y="452"/>
                      <a:pt x="476" y="417"/>
                      <a:pt x="493" y="384"/>
                    </a:cubicBezTo>
                    <a:cubicBezTo>
                      <a:pt x="497" y="376"/>
                      <a:pt x="500" y="369"/>
                      <a:pt x="503" y="362"/>
                    </a:cubicBezTo>
                    <a:cubicBezTo>
                      <a:pt x="506" y="363"/>
                      <a:pt x="509" y="364"/>
                      <a:pt x="512" y="364"/>
                    </a:cubicBezTo>
                    <a:cubicBezTo>
                      <a:pt x="508" y="389"/>
                      <a:pt x="506" y="414"/>
                      <a:pt x="498" y="437"/>
                    </a:cubicBezTo>
                    <a:cubicBezTo>
                      <a:pt x="487" y="472"/>
                      <a:pt x="478" y="508"/>
                      <a:pt x="454" y="539"/>
                    </a:cubicBezTo>
                    <a:cubicBezTo>
                      <a:pt x="404" y="605"/>
                      <a:pt x="303" y="610"/>
                      <a:pt x="257" y="521"/>
                    </a:cubicBezTo>
                    <a:cubicBezTo>
                      <a:pt x="240" y="488"/>
                      <a:pt x="227" y="452"/>
                      <a:pt x="214" y="416"/>
                    </a:cubicBezTo>
                    <a:cubicBezTo>
                      <a:pt x="208" y="401"/>
                      <a:pt x="201" y="401"/>
                      <a:pt x="191" y="408"/>
                    </a:cubicBezTo>
                    <a:cubicBezTo>
                      <a:pt x="167" y="424"/>
                      <a:pt x="143" y="440"/>
                      <a:pt x="122" y="459"/>
                    </a:cubicBezTo>
                    <a:cubicBezTo>
                      <a:pt x="102" y="476"/>
                      <a:pt x="102" y="503"/>
                      <a:pt x="100" y="527"/>
                    </a:cubicBezTo>
                    <a:cubicBezTo>
                      <a:pt x="98" y="560"/>
                      <a:pt x="82" y="583"/>
                      <a:pt x="54" y="590"/>
                    </a:cubicBezTo>
                    <a:cubicBezTo>
                      <a:pt x="25" y="599"/>
                      <a:pt x="3" y="587"/>
                      <a:pt x="2" y="557"/>
                    </a:cubicBezTo>
                    <a:cubicBezTo>
                      <a:pt x="0" y="516"/>
                      <a:pt x="4" y="475"/>
                      <a:pt x="7" y="434"/>
                    </a:cubicBezTo>
                    <a:cubicBezTo>
                      <a:pt x="11" y="349"/>
                      <a:pt x="15" y="265"/>
                      <a:pt x="20" y="181"/>
                    </a:cubicBezTo>
                    <a:cubicBezTo>
                      <a:pt x="21" y="169"/>
                      <a:pt x="29" y="154"/>
                      <a:pt x="38" y="148"/>
                    </a:cubicBezTo>
                    <a:cubicBezTo>
                      <a:pt x="51" y="139"/>
                      <a:pt x="70" y="133"/>
                      <a:pt x="86" y="144"/>
                    </a:cubicBezTo>
                    <a:cubicBezTo>
                      <a:pt x="110" y="162"/>
                      <a:pt x="138" y="166"/>
                      <a:pt x="166" y="164"/>
                    </a:cubicBezTo>
                    <a:cubicBezTo>
                      <a:pt x="175" y="164"/>
                      <a:pt x="188" y="157"/>
                      <a:pt x="191" y="150"/>
                    </a:cubicBezTo>
                    <a:cubicBezTo>
                      <a:pt x="201" y="130"/>
                      <a:pt x="207" y="108"/>
                      <a:pt x="213" y="86"/>
                    </a:cubicBezTo>
                    <a:cubicBezTo>
                      <a:pt x="217" y="72"/>
                      <a:pt x="208" y="66"/>
                      <a:pt x="195" y="70"/>
                    </a:cubicBezTo>
                    <a:cubicBezTo>
                      <a:pt x="176" y="76"/>
                      <a:pt x="159" y="83"/>
                      <a:pt x="140" y="89"/>
                    </a:cubicBezTo>
                    <a:cubicBezTo>
                      <a:pt x="134" y="91"/>
                      <a:pt x="127" y="92"/>
                      <a:pt x="116" y="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9" name="Freeform 9"/>
              <p:cNvSpPr>
                <a:spLocks noEditPoints="1"/>
              </p:cNvSpPr>
              <p:nvPr/>
            </p:nvSpPr>
            <p:spPr bwMode="auto">
              <a:xfrm>
                <a:off x="-1555750" y="1992312"/>
                <a:ext cx="1785938" cy="2532063"/>
              </a:xfrm>
              <a:custGeom>
                <a:avLst/>
                <a:gdLst>
                  <a:gd name="T0" fmla="*/ 142 w 542"/>
                  <a:gd name="T1" fmla="*/ 339 h 769"/>
                  <a:gd name="T2" fmla="*/ 174 w 542"/>
                  <a:gd name="T3" fmla="*/ 325 h 769"/>
                  <a:gd name="T4" fmla="*/ 195 w 542"/>
                  <a:gd name="T5" fmla="*/ 293 h 769"/>
                  <a:gd name="T6" fmla="*/ 196 w 542"/>
                  <a:gd name="T7" fmla="*/ 217 h 769"/>
                  <a:gd name="T8" fmla="*/ 175 w 542"/>
                  <a:gd name="T9" fmla="*/ 198 h 769"/>
                  <a:gd name="T10" fmla="*/ 118 w 542"/>
                  <a:gd name="T11" fmla="*/ 210 h 769"/>
                  <a:gd name="T12" fmla="*/ 100 w 542"/>
                  <a:gd name="T13" fmla="*/ 232 h 769"/>
                  <a:gd name="T14" fmla="*/ 104 w 542"/>
                  <a:gd name="T15" fmla="*/ 299 h 769"/>
                  <a:gd name="T16" fmla="*/ 106 w 542"/>
                  <a:gd name="T17" fmla="*/ 315 h 769"/>
                  <a:gd name="T18" fmla="*/ 81 w 542"/>
                  <a:gd name="T19" fmla="*/ 349 h 769"/>
                  <a:gd name="T20" fmla="*/ 48 w 542"/>
                  <a:gd name="T21" fmla="*/ 324 h 769"/>
                  <a:gd name="T22" fmla="*/ 19 w 542"/>
                  <a:gd name="T23" fmla="*/ 208 h 769"/>
                  <a:gd name="T24" fmla="*/ 6 w 542"/>
                  <a:gd name="T25" fmla="*/ 168 h 769"/>
                  <a:gd name="T26" fmla="*/ 20 w 542"/>
                  <a:gd name="T27" fmla="*/ 152 h 769"/>
                  <a:gd name="T28" fmla="*/ 64 w 542"/>
                  <a:gd name="T29" fmla="*/ 175 h 769"/>
                  <a:gd name="T30" fmla="*/ 102 w 542"/>
                  <a:gd name="T31" fmla="*/ 178 h 769"/>
                  <a:gd name="T32" fmla="*/ 184 w 542"/>
                  <a:gd name="T33" fmla="*/ 138 h 769"/>
                  <a:gd name="T34" fmla="*/ 197 w 542"/>
                  <a:gd name="T35" fmla="*/ 115 h 769"/>
                  <a:gd name="T36" fmla="*/ 192 w 542"/>
                  <a:gd name="T37" fmla="*/ 34 h 769"/>
                  <a:gd name="T38" fmla="*/ 203 w 542"/>
                  <a:gd name="T39" fmla="*/ 15 h 769"/>
                  <a:gd name="T40" fmla="*/ 278 w 542"/>
                  <a:gd name="T41" fmla="*/ 62 h 769"/>
                  <a:gd name="T42" fmla="*/ 277 w 542"/>
                  <a:gd name="T43" fmla="*/ 110 h 769"/>
                  <a:gd name="T44" fmla="*/ 295 w 542"/>
                  <a:gd name="T45" fmla="*/ 134 h 769"/>
                  <a:gd name="T46" fmla="*/ 397 w 542"/>
                  <a:gd name="T47" fmla="*/ 136 h 769"/>
                  <a:gd name="T48" fmla="*/ 511 w 542"/>
                  <a:gd name="T49" fmla="*/ 175 h 769"/>
                  <a:gd name="T50" fmla="*/ 538 w 542"/>
                  <a:gd name="T51" fmla="*/ 257 h 769"/>
                  <a:gd name="T52" fmla="*/ 503 w 542"/>
                  <a:gd name="T53" fmla="*/ 293 h 769"/>
                  <a:gd name="T54" fmla="*/ 458 w 542"/>
                  <a:gd name="T55" fmla="*/ 300 h 769"/>
                  <a:gd name="T56" fmla="*/ 378 w 542"/>
                  <a:gd name="T57" fmla="*/ 333 h 769"/>
                  <a:gd name="T58" fmla="*/ 324 w 542"/>
                  <a:gd name="T59" fmla="*/ 353 h 769"/>
                  <a:gd name="T60" fmla="*/ 283 w 542"/>
                  <a:gd name="T61" fmla="*/ 401 h 769"/>
                  <a:gd name="T62" fmla="*/ 273 w 542"/>
                  <a:gd name="T63" fmla="*/ 485 h 769"/>
                  <a:gd name="T64" fmla="*/ 272 w 542"/>
                  <a:gd name="T65" fmla="*/ 539 h 769"/>
                  <a:gd name="T66" fmla="*/ 271 w 542"/>
                  <a:gd name="T67" fmla="*/ 684 h 769"/>
                  <a:gd name="T68" fmla="*/ 236 w 542"/>
                  <a:gd name="T69" fmla="*/ 759 h 769"/>
                  <a:gd name="T70" fmla="*/ 218 w 542"/>
                  <a:gd name="T71" fmla="*/ 750 h 769"/>
                  <a:gd name="T72" fmla="*/ 192 w 542"/>
                  <a:gd name="T73" fmla="*/ 657 h 769"/>
                  <a:gd name="T74" fmla="*/ 190 w 542"/>
                  <a:gd name="T75" fmla="*/ 550 h 769"/>
                  <a:gd name="T76" fmla="*/ 195 w 542"/>
                  <a:gd name="T77" fmla="*/ 386 h 769"/>
                  <a:gd name="T78" fmla="*/ 167 w 542"/>
                  <a:gd name="T79" fmla="*/ 354 h 769"/>
                  <a:gd name="T80" fmla="*/ 142 w 542"/>
                  <a:gd name="T81" fmla="*/ 347 h 769"/>
                  <a:gd name="T82" fmla="*/ 142 w 542"/>
                  <a:gd name="T83" fmla="*/ 339 h 769"/>
                  <a:gd name="T84" fmla="*/ 276 w 542"/>
                  <a:gd name="T85" fmla="*/ 238 h 769"/>
                  <a:gd name="T86" fmla="*/ 276 w 542"/>
                  <a:gd name="T87" fmla="*/ 270 h 769"/>
                  <a:gd name="T88" fmla="*/ 309 w 542"/>
                  <a:gd name="T89" fmla="*/ 294 h 769"/>
                  <a:gd name="T90" fmla="*/ 381 w 542"/>
                  <a:gd name="T91" fmla="*/ 249 h 769"/>
                  <a:gd name="T92" fmla="*/ 402 w 542"/>
                  <a:gd name="T93" fmla="*/ 202 h 769"/>
                  <a:gd name="T94" fmla="*/ 367 w 542"/>
                  <a:gd name="T95" fmla="*/ 176 h 769"/>
                  <a:gd name="T96" fmla="*/ 328 w 542"/>
                  <a:gd name="T97" fmla="*/ 183 h 769"/>
                  <a:gd name="T98" fmla="*/ 276 w 542"/>
                  <a:gd name="T99" fmla="*/ 238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42" h="769">
                    <a:moveTo>
                      <a:pt x="142" y="339"/>
                    </a:moveTo>
                    <a:cubicBezTo>
                      <a:pt x="153" y="334"/>
                      <a:pt x="163" y="329"/>
                      <a:pt x="174" y="325"/>
                    </a:cubicBezTo>
                    <a:cubicBezTo>
                      <a:pt x="189" y="319"/>
                      <a:pt x="196" y="310"/>
                      <a:pt x="195" y="293"/>
                    </a:cubicBezTo>
                    <a:cubicBezTo>
                      <a:pt x="194" y="268"/>
                      <a:pt x="195" y="242"/>
                      <a:pt x="196" y="217"/>
                    </a:cubicBezTo>
                    <a:cubicBezTo>
                      <a:pt x="197" y="201"/>
                      <a:pt x="191" y="195"/>
                      <a:pt x="175" y="198"/>
                    </a:cubicBezTo>
                    <a:cubicBezTo>
                      <a:pt x="156" y="202"/>
                      <a:pt x="137" y="206"/>
                      <a:pt x="118" y="210"/>
                    </a:cubicBezTo>
                    <a:cubicBezTo>
                      <a:pt x="106" y="212"/>
                      <a:pt x="99" y="219"/>
                      <a:pt x="100" y="232"/>
                    </a:cubicBezTo>
                    <a:cubicBezTo>
                      <a:pt x="101" y="254"/>
                      <a:pt x="103" y="277"/>
                      <a:pt x="104" y="299"/>
                    </a:cubicBezTo>
                    <a:cubicBezTo>
                      <a:pt x="105" y="304"/>
                      <a:pt x="107" y="310"/>
                      <a:pt x="106" y="315"/>
                    </a:cubicBezTo>
                    <a:cubicBezTo>
                      <a:pt x="105" y="331"/>
                      <a:pt x="98" y="346"/>
                      <a:pt x="81" y="349"/>
                    </a:cubicBezTo>
                    <a:cubicBezTo>
                      <a:pt x="63" y="352"/>
                      <a:pt x="52" y="340"/>
                      <a:pt x="48" y="324"/>
                    </a:cubicBezTo>
                    <a:cubicBezTo>
                      <a:pt x="38" y="285"/>
                      <a:pt x="29" y="246"/>
                      <a:pt x="19" y="208"/>
                    </a:cubicBezTo>
                    <a:cubicBezTo>
                      <a:pt x="16" y="194"/>
                      <a:pt x="11" y="181"/>
                      <a:pt x="6" y="168"/>
                    </a:cubicBezTo>
                    <a:cubicBezTo>
                      <a:pt x="0" y="153"/>
                      <a:pt x="9" y="148"/>
                      <a:pt x="20" y="152"/>
                    </a:cubicBezTo>
                    <a:cubicBezTo>
                      <a:pt x="36" y="157"/>
                      <a:pt x="51" y="165"/>
                      <a:pt x="64" y="175"/>
                    </a:cubicBezTo>
                    <a:cubicBezTo>
                      <a:pt x="77" y="184"/>
                      <a:pt x="87" y="187"/>
                      <a:pt x="102" y="178"/>
                    </a:cubicBezTo>
                    <a:cubicBezTo>
                      <a:pt x="128" y="164"/>
                      <a:pt x="157" y="152"/>
                      <a:pt x="184" y="138"/>
                    </a:cubicBezTo>
                    <a:cubicBezTo>
                      <a:pt x="191" y="134"/>
                      <a:pt x="197" y="123"/>
                      <a:pt x="197" y="115"/>
                    </a:cubicBezTo>
                    <a:cubicBezTo>
                      <a:pt x="197" y="88"/>
                      <a:pt x="193" y="61"/>
                      <a:pt x="192" y="34"/>
                    </a:cubicBezTo>
                    <a:cubicBezTo>
                      <a:pt x="192" y="27"/>
                      <a:pt x="197" y="17"/>
                      <a:pt x="203" y="15"/>
                    </a:cubicBezTo>
                    <a:cubicBezTo>
                      <a:pt x="240" y="0"/>
                      <a:pt x="275" y="22"/>
                      <a:pt x="278" y="62"/>
                    </a:cubicBezTo>
                    <a:cubicBezTo>
                      <a:pt x="279" y="78"/>
                      <a:pt x="279" y="94"/>
                      <a:pt x="277" y="110"/>
                    </a:cubicBezTo>
                    <a:cubicBezTo>
                      <a:pt x="275" y="125"/>
                      <a:pt x="280" y="133"/>
                      <a:pt x="295" y="134"/>
                    </a:cubicBezTo>
                    <a:cubicBezTo>
                      <a:pt x="329" y="137"/>
                      <a:pt x="362" y="145"/>
                      <a:pt x="397" y="136"/>
                    </a:cubicBezTo>
                    <a:cubicBezTo>
                      <a:pt x="427" y="128"/>
                      <a:pt x="500" y="141"/>
                      <a:pt x="511" y="175"/>
                    </a:cubicBezTo>
                    <a:cubicBezTo>
                      <a:pt x="521" y="202"/>
                      <a:pt x="530" y="229"/>
                      <a:pt x="538" y="257"/>
                    </a:cubicBezTo>
                    <a:cubicBezTo>
                      <a:pt x="542" y="274"/>
                      <a:pt x="526" y="290"/>
                      <a:pt x="503" y="293"/>
                    </a:cubicBezTo>
                    <a:cubicBezTo>
                      <a:pt x="488" y="295"/>
                      <a:pt x="472" y="295"/>
                      <a:pt x="458" y="300"/>
                    </a:cubicBezTo>
                    <a:cubicBezTo>
                      <a:pt x="431" y="309"/>
                      <a:pt x="404" y="322"/>
                      <a:pt x="378" y="333"/>
                    </a:cubicBezTo>
                    <a:cubicBezTo>
                      <a:pt x="360" y="340"/>
                      <a:pt x="342" y="348"/>
                      <a:pt x="324" y="353"/>
                    </a:cubicBezTo>
                    <a:cubicBezTo>
                      <a:pt x="288" y="362"/>
                      <a:pt x="286" y="364"/>
                      <a:pt x="283" y="401"/>
                    </a:cubicBezTo>
                    <a:cubicBezTo>
                      <a:pt x="281" y="429"/>
                      <a:pt x="275" y="457"/>
                      <a:pt x="273" y="485"/>
                    </a:cubicBezTo>
                    <a:cubicBezTo>
                      <a:pt x="271" y="503"/>
                      <a:pt x="272" y="521"/>
                      <a:pt x="272" y="539"/>
                    </a:cubicBezTo>
                    <a:cubicBezTo>
                      <a:pt x="272" y="587"/>
                      <a:pt x="268" y="636"/>
                      <a:pt x="271" y="684"/>
                    </a:cubicBezTo>
                    <a:cubicBezTo>
                      <a:pt x="273" y="709"/>
                      <a:pt x="251" y="736"/>
                      <a:pt x="236" y="759"/>
                    </a:cubicBezTo>
                    <a:cubicBezTo>
                      <a:pt x="230" y="769"/>
                      <a:pt x="220" y="759"/>
                      <a:pt x="218" y="750"/>
                    </a:cubicBezTo>
                    <a:cubicBezTo>
                      <a:pt x="209" y="719"/>
                      <a:pt x="201" y="688"/>
                      <a:pt x="192" y="657"/>
                    </a:cubicBezTo>
                    <a:cubicBezTo>
                      <a:pt x="183" y="621"/>
                      <a:pt x="188" y="586"/>
                      <a:pt x="190" y="550"/>
                    </a:cubicBezTo>
                    <a:cubicBezTo>
                      <a:pt x="194" y="495"/>
                      <a:pt x="193" y="440"/>
                      <a:pt x="195" y="386"/>
                    </a:cubicBezTo>
                    <a:cubicBezTo>
                      <a:pt x="195" y="366"/>
                      <a:pt x="185" y="357"/>
                      <a:pt x="167" y="354"/>
                    </a:cubicBezTo>
                    <a:cubicBezTo>
                      <a:pt x="158" y="353"/>
                      <a:pt x="150" y="349"/>
                      <a:pt x="142" y="347"/>
                    </a:cubicBezTo>
                    <a:cubicBezTo>
                      <a:pt x="142" y="344"/>
                      <a:pt x="142" y="342"/>
                      <a:pt x="142" y="339"/>
                    </a:cubicBezTo>
                    <a:close/>
                    <a:moveTo>
                      <a:pt x="276" y="238"/>
                    </a:moveTo>
                    <a:cubicBezTo>
                      <a:pt x="276" y="249"/>
                      <a:pt x="275" y="260"/>
                      <a:pt x="276" y="270"/>
                    </a:cubicBezTo>
                    <a:cubicBezTo>
                      <a:pt x="276" y="296"/>
                      <a:pt x="286" y="305"/>
                      <a:pt x="309" y="294"/>
                    </a:cubicBezTo>
                    <a:cubicBezTo>
                      <a:pt x="335" y="283"/>
                      <a:pt x="360" y="268"/>
                      <a:pt x="381" y="249"/>
                    </a:cubicBezTo>
                    <a:cubicBezTo>
                      <a:pt x="393" y="239"/>
                      <a:pt x="400" y="219"/>
                      <a:pt x="402" y="202"/>
                    </a:cubicBezTo>
                    <a:cubicBezTo>
                      <a:pt x="405" y="179"/>
                      <a:pt x="390" y="170"/>
                      <a:pt x="367" y="176"/>
                    </a:cubicBezTo>
                    <a:cubicBezTo>
                      <a:pt x="354" y="180"/>
                      <a:pt x="341" y="183"/>
                      <a:pt x="328" y="183"/>
                    </a:cubicBezTo>
                    <a:cubicBezTo>
                      <a:pt x="272" y="185"/>
                      <a:pt x="275" y="174"/>
                      <a:pt x="276" y="2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0" name="Freeform 10"/>
              <p:cNvSpPr/>
              <p:nvPr/>
            </p:nvSpPr>
            <p:spPr bwMode="auto">
              <a:xfrm>
                <a:off x="7508875" y="2124075"/>
                <a:ext cx="1944688" cy="1928813"/>
              </a:xfrm>
              <a:custGeom>
                <a:avLst/>
                <a:gdLst>
                  <a:gd name="T0" fmla="*/ 237 w 590"/>
                  <a:gd name="T1" fmla="*/ 203 h 586"/>
                  <a:gd name="T2" fmla="*/ 325 w 590"/>
                  <a:gd name="T3" fmla="*/ 170 h 586"/>
                  <a:gd name="T4" fmla="*/ 419 w 590"/>
                  <a:gd name="T5" fmla="*/ 140 h 586"/>
                  <a:gd name="T6" fmla="*/ 479 w 590"/>
                  <a:gd name="T7" fmla="*/ 175 h 586"/>
                  <a:gd name="T8" fmla="*/ 468 w 590"/>
                  <a:gd name="T9" fmla="*/ 197 h 586"/>
                  <a:gd name="T10" fmla="*/ 424 w 590"/>
                  <a:gd name="T11" fmla="*/ 202 h 586"/>
                  <a:gd name="T12" fmla="*/ 367 w 590"/>
                  <a:gd name="T13" fmla="*/ 216 h 586"/>
                  <a:gd name="T14" fmla="*/ 291 w 590"/>
                  <a:gd name="T15" fmla="*/ 250 h 586"/>
                  <a:gd name="T16" fmla="*/ 282 w 590"/>
                  <a:gd name="T17" fmla="*/ 280 h 586"/>
                  <a:gd name="T18" fmla="*/ 401 w 590"/>
                  <a:gd name="T19" fmla="*/ 425 h 586"/>
                  <a:gd name="T20" fmla="*/ 429 w 590"/>
                  <a:gd name="T21" fmla="*/ 456 h 586"/>
                  <a:gd name="T22" fmla="*/ 544 w 590"/>
                  <a:gd name="T23" fmla="*/ 533 h 586"/>
                  <a:gd name="T24" fmla="*/ 578 w 590"/>
                  <a:gd name="T25" fmla="*/ 550 h 586"/>
                  <a:gd name="T26" fmla="*/ 577 w 590"/>
                  <a:gd name="T27" fmla="*/ 575 h 586"/>
                  <a:gd name="T28" fmla="*/ 543 w 590"/>
                  <a:gd name="T29" fmla="*/ 585 h 586"/>
                  <a:gd name="T30" fmla="*/ 473 w 590"/>
                  <a:gd name="T31" fmla="*/ 584 h 586"/>
                  <a:gd name="T32" fmla="*/ 428 w 590"/>
                  <a:gd name="T33" fmla="*/ 555 h 586"/>
                  <a:gd name="T34" fmla="*/ 301 w 590"/>
                  <a:gd name="T35" fmla="*/ 389 h 586"/>
                  <a:gd name="T36" fmla="*/ 260 w 590"/>
                  <a:gd name="T37" fmla="*/ 298 h 586"/>
                  <a:gd name="T38" fmla="*/ 255 w 590"/>
                  <a:gd name="T39" fmla="*/ 285 h 586"/>
                  <a:gd name="T40" fmla="*/ 232 w 590"/>
                  <a:gd name="T41" fmla="*/ 281 h 586"/>
                  <a:gd name="T42" fmla="*/ 214 w 590"/>
                  <a:gd name="T43" fmla="*/ 330 h 586"/>
                  <a:gd name="T44" fmla="*/ 214 w 590"/>
                  <a:gd name="T45" fmla="*/ 340 h 586"/>
                  <a:gd name="T46" fmla="*/ 149 w 590"/>
                  <a:gd name="T47" fmla="*/ 504 h 586"/>
                  <a:gd name="T48" fmla="*/ 72 w 590"/>
                  <a:gd name="T49" fmla="*/ 564 h 586"/>
                  <a:gd name="T50" fmla="*/ 44 w 590"/>
                  <a:gd name="T51" fmla="*/ 578 h 586"/>
                  <a:gd name="T52" fmla="*/ 23 w 590"/>
                  <a:gd name="T53" fmla="*/ 581 h 586"/>
                  <a:gd name="T54" fmla="*/ 29 w 590"/>
                  <a:gd name="T55" fmla="*/ 560 h 586"/>
                  <a:gd name="T56" fmla="*/ 70 w 590"/>
                  <a:gd name="T57" fmla="*/ 512 h 586"/>
                  <a:gd name="T58" fmla="*/ 148 w 590"/>
                  <a:gd name="T59" fmla="*/ 323 h 586"/>
                  <a:gd name="T60" fmla="*/ 130 w 590"/>
                  <a:gd name="T61" fmla="*/ 309 h 586"/>
                  <a:gd name="T62" fmla="*/ 17 w 590"/>
                  <a:gd name="T63" fmla="*/ 315 h 586"/>
                  <a:gd name="T64" fmla="*/ 2 w 590"/>
                  <a:gd name="T65" fmla="*/ 294 h 586"/>
                  <a:gd name="T66" fmla="*/ 25 w 590"/>
                  <a:gd name="T67" fmla="*/ 269 h 586"/>
                  <a:gd name="T68" fmla="*/ 144 w 590"/>
                  <a:gd name="T69" fmla="*/ 243 h 586"/>
                  <a:gd name="T70" fmla="*/ 168 w 590"/>
                  <a:gd name="T71" fmla="*/ 214 h 586"/>
                  <a:gd name="T72" fmla="*/ 185 w 590"/>
                  <a:gd name="T73" fmla="*/ 38 h 586"/>
                  <a:gd name="T74" fmla="*/ 223 w 590"/>
                  <a:gd name="T75" fmla="*/ 12 h 586"/>
                  <a:gd name="T76" fmla="*/ 244 w 590"/>
                  <a:gd name="T77" fmla="*/ 23 h 586"/>
                  <a:gd name="T78" fmla="*/ 263 w 590"/>
                  <a:gd name="T79" fmla="*/ 69 h 586"/>
                  <a:gd name="T80" fmla="*/ 237 w 590"/>
                  <a:gd name="T81" fmla="*/ 203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90" h="586">
                    <a:moveTo>
                      <a:pt x="237" y="203"/>
                    </a:moveTo>
                    <a:cubicBezTo>
                      <a:pt x="274" y="199"/>
                      <a:pt x="302" y="187"/>
                      <a:pt x="325" y="170"/>
                    </a:cubicBezTo>
                    <a:cubicBezTo>
                      <a:pt x="354" y="148"/>
                      <a:pt x="385" y="141"/>
                      <a:pt x="419" y="140"/>
                    </a:cubicBezTo>
                    <a:cubicBezTo>
                      <a:pt x="438" y="139"/>
                      <a:pt x="470" y="158"/>
                      <a:pt x="479" y="175"/>
                    </a:cubicBezTo>
                    <a:cubicBezTo>
                      <a:pt x="485" y="187"/>
                      <a:pt x="479" y="195"/>
                      <a:pt x="468" y="197"/>
                    </a:cubicBezTo>
                    <a:cubicBezTo>
                      <a:pt x="454" y="200"/>
                      <a:pt x="439" y="199"/>
                      <a:pt x="424" y="202"/>
                    </a:cubicBezTo>
                    <a:cubicBezTo>
                      <a:pt x="405" y="206"/>
                      <a:pt x="386" y="209"/>
                      <a:pt x="367" y="216"/>
                    </a:cubicBezTo>
                    <a:cubicBezTo>
                      <a:pt x="341" y="226"/>
                      <a:pt x="317" y="239"/>
                      <a:pt x="291" y="250"/>
                    </a:cubicBezTo>
                    <a:cubicBezTo>
                      <a:pt x="276" y="257"/>
                      <a:pt x="274" y="266"/>
                      <a:pt x="282" y="280"/>
                    </a:cubicBezTo>
                    <a:cubicBezTo>
                      <a:pt x="314" y="334"/>
                      <a:pt x="356" y="381"/>
                      <a:pt x="401" y="425"/>
                    </a:cubicBezTo>
                    <a:cubicBezTo>
                      <a:pt x="411" y="434"/>
                      <a:pt x="420" y="445"/>
                      <a:pt x="429" y="456"/>
                    </a:cubicBezTo>
                    <a:cubicBezTo>
                      <a:pt x="458" y="495"/>
                      <a:pt x="500" y="516"/>
                      <a:pt x="544" y="533"/>
                    </a:cubicBezTo>
                    <a:cubicBezTo>
                      <a:pt x="556" y="538"/>
                      <a:pt x="567" y="543"/>
                      <a:pt x="578" y="550"/>
                    </a:cubicBezTo>
                    <a:cubicBezTo>
                      <a:pt x="590" y="558"/>
                      <a:pt x="589" y="569"/>
                      <a:pt x="577" y="575"/>
                    </a:cubicBezTo>
                    <a:cubicBezTo>
                      <a:pt x="566" y="580"/>
                      <a:pt x="554" y="584"/>
                      <a:pt x="543" y="585"/>
                    </a:cubicBezTo>
                    <a:cubicBezTo>
                      <a:pt x="520" y="586"/>
                      <a:pt x="497" y="584"/>
                      <a:pt x="473" y="584"/>
                    </a:cubicBezTo>
                    <a:cubicBezTo>
                      <a:pt x="451" y="585"/>
                      <a:pt x="439" y="570"/>
                      <a:pt x="428" y="555"/>
                    </a:cubicBezTo>
                    <a:cubicBezTo>
                      <a:pt x="385" y="500"/>
                      <a:pt x="341" y="446"/>
                      <a:pt x="301" y="389"/>
                    </a:cubicBezTo>
                    <a:cubicBezTo>
                      <a:pt x="283" y="362"/>
                      <a:pt x="274" y="329"/>
                      <a:pt x="260" y="298"/>
                    </a:cubicBezTo>
                    <a:cubicBezTo>
                      <a:pt x="259" y="294"/>
                      <a:pt x="257" y="290"/>
                      <a:pt x="255" y="285"/>
                    </a:cubicBezTo>
                    <a:cubicBezTo>
                      <a:pt x="250" y="270"/>
                      <a:pt x="240" y="270"/>
                      <a:pt x="232" y="281"/>
                    </a:cubicBezTo>
                    <a:cubicBezTo>
                      <a:pt x="222" y="295"/>
                      <a:pt x="210" y="310"/>
                      <a:pt x="214" y="330"/>
                    </a:cubicBezTo>
                    <a:cubicBezTo>
                      <a:pt x="215" y="333"/>
                      <a:pt x="215" y="337"/>
                      <a:pt x="214" y="340"/>
                    </a:cubicBezTo>
                    <a:cubicBezTo>
                      <a:pt x="199" y="397"/>
                      <a:pt x="179" y="452"/>
                      <a:pt x="149" y="504"/>
                    </a:cubicBezTo>
                    <a:cubicBezTo>
                      <a:pt x="131" y="536"/>
                      <a:pt x="106" y="555"/>
                      <a:pt x="72" y="564"/>
                    </a:cubicBezTo>
                    <a:cubicBezTo>
                      <a:pt x="62" y="567"/>
                      <a:pt x="53" y="574"/>
                      <a:pt x="44" y="578"/>
                    </a:cubicBezTo>
                    <a:cubicBezTo>
                      <a:pt x="37" y="581"/>
                      <a:pt x="30" y="580"/>
                      <a:pt x="23" y="581"/>
                    </a:cubicBezTo>
                    <a:cubicBezTo>
                      <a:pt x="25" y="574"/>
                      <a:pt x="25" y="566"/>
                      <a:pt x="29" y="560"/>
                    </a:cubicBezTo>
                    <a:cubicBezTo>
                      <a:pt x="42" y="544"/>
                      <a:pt x="58" y="529"/>
                      <a:pt x="70" y="512"/>
                    </a:cubicBezTo>
                    <a:cubicBezTo>
                      <a:pt x="110" y="455"/>
                      <a:pt x="134" y="391"/>
                      <a:pt x="148" y="323"/>
                    </a:cubicBezTo>
                    <a:cubicBezTo>
                      <a:pt x="152" y="307"/>
                      <a:pt x="145" y="302"/>
                      <a:pt x="130" y="309"/>
                    </a:cubicBezTo>
                    <a:cubicBezTo>
                      <a:pt x="93" y="325"/>
                      <a:pt x="56" y="329"/>
                      <a:pt x="17" y="315"/>
                    </a:cubicBezTo>
                    <a:cubicBezTo>
                      <a:pt x="6" y="311"/>
                      <a:pt x="0" y="307"/>
                      <a:pt x="2" y="294"/>
                    </a:cubicBezTo>
                    <a:cubicBezTo>
                      <a:pt x="5" y="281"/>
                      <a:pt x="9" y="267"/>
                      <a:pt x="25" y="269"/>
                    </a:cubicBezTo>
                    <a:cubicBezTo>
                      <a:pt x="69" y="276"/>
                      <a:pt x="106" y="258"/>
                      <a:pt x="144" y="243"/>
                    </a:cubicBezTo>
                    <a:cubicBezTo>
                      <a:pt x="157" y="237"/>
                      <a:pt x="166" y="229"/>
                      <a:pt x="168" y="214"/>
                    </a:cubicBezTo>
                    <a:cubicBezTo>
                      <a:pt x="173" y="155"/>
                      <a:pt x="181" y="96"/>
                      <a:pt x="185" y="38"/>
                    </a:cubicBezTo>
                    <a:cubicBezTo>
                      <a:pt x="187" y="6"/>
                      <a:pt x="194" y="0"/>
                      <a:pt x="223" y="12"/>
                    </a:cubicBezTo>
                    <a:cubicBezTo>
                      <a:pt x="230" y="15"/>
                      <a:pt x="237" y="19"/>
                      <a:pt x="244" y="23"/>
                    </a:cubicBezTo>
                    <a:cubicBezTo>
                      <a:pt x="265" y="34"/>
                      <a:pt x="268" y="46"/>
                      <a:pt x="263" y="69"/>
                    </a:cubicBezTo>
                    <a:cubicBezTo>
                      <a:pt x="254" y="112"/>
                      <a:pt x="247" y="155"/>
                      <a:pt x="237" y="2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121" name="组合 120"/>
              <p:cNvGrpSpPr/>
              <p:nvPr/>
            </p:nvGrpSpPr>
            <p:grpSpPr>
              <a:xfrm>
                <a:off x="2716213" y="2265362"/>
                <a:ext cx="2441575" cy="1811338"/>
                <a:chOff x="2716213" y="2265362"/>
                <a:chExt cx="2441575" cy="1811338"/>
              </a:xfrm>
              <a:grpFill/>
            </p:grpSpPr>
            <p:sp>
              <p:nvSpPr>
                <p:cNvPr id="123" name="Freeform 12"/>
                <p:cNvSpPr/>
                <p:nvPr/>
              </p:nvSpPr>
              <p:spPr bwMode="auto">
                <a:xfrm>
                  <a:off x="2716213" y="2265362"/>
                  <a:ext cx="1096963" cy="1689100"/>
                </a:xfrm>
                <a:custGeom>
                  <a:avLst/>
                  <a:gdLst>
                    <a:gd name="T0" fmla="*/ 329 w 333"/>
                    <a:gd name="T1" fmla="*/ 4 h 513"/>
                    <a:gd name="T2" fmla="*/ 332 w 333"/>
                    <a:gd name="T3" fmla="*/ 25 h 513"/>
                    <a:gd name="T4" fmla="*/ 274 w 333"/>
                    <a:gd name="T5" fmla="*/ 168 h 513"/>
                    <a:gd name="T6" fmla="*/ 121 w 333"/>
                    <a:gd name="T7" fmla="*/ 425 h 513"/>
                    <a:gd name="T8" fmla="*/ 30 w 333"/>
                    <a:gd name="T9" fmla="*/ 509 h 513"/>
                    <a:gd name="T10" fmla="*/ 2 w 333"/>
                    <a:gd name="T11" fmla="*/ 513 h 513"/>
                    <a:gd name="T12" fmla="*/ 5 w 333"/>
                    <a:gd name="T13" fmla="*/ 484 h 513"/>
                    <a:gd name="T14" fmla="*/ 42 w 333"/>
                    <a:gd name="T15" fmla="*/ 420 h 513"/>
                    <a:gd name="T16" fmla="*/ 116 w 333"/>
                    <a:gd name="T17" fmla="*/ 297 h 513"/>
                    <a:gd name="T18" fmla="*/ 194 w 333"/>
                    <a:gd name="T19" fmla="*/ 176 h 513"/>
                    <a:gd name="T20" fmla="*/ 309 w 333"/>
                    <a:gd name="T21" fmla="*/ 16 h 513"/>
                    <a:gd name="T22" fmla="*/ 319 w 333"/>
                    <a:gd name="T23" fmla="*/ 0 h 513"/>
                    <a:gd name="T24" fmla="*/ 329 w 333"/>
                    <a:gd name="T25" fmla="*/ 4 h 5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33" h="513">
                      <a:moveTo>
                        <a:pt x="329" y="4"/>
                      </a:moveTo>
                      <a:cubicBezTo>
                        <a:pt x="330" y="11"/>
                        <a:pt x="333" y="18"/>
                        <a:pt x="332" y="25"/>
                      </a:cubicBezTo>
                      <a:cubicBezTo>
                        <a:pt x="319" y="75"/>
                        <a:pt x="301" y="124"/>
                        <a:pt x="274" y="168"/>
                      </a:cubicBezTo>
                      <a:cubicBezTo>
                        <a:pt x="222" y="254"/>
                        <a:pt x="167" y="337"/>
                        <a:pt x="121" y="425"/>
                      </a:cubicBezTo>
                      <a:cubicBezTo>
                        <a:pt x="99" y="467"/>
                        <a:pt x="68" y="490"/>
                        <a:pt x="30" y="509"/>
                      </a:cubicBezTo>
                      <a:cubicBezTo>
                        <a:pt x="22" y="512"/>
                        <a:pt x="11" y="512"/>
                        <a:pt x="2" y="513"/>
                      </a:cubicBezTo>
                      <a:cubicBezTo>
                        <a:pt x="2" y="503"/>
                        <a:pt x="0" y="492"/>
                        <a:pt x="5" y="484"/>
                      </a:cubicBezTo>
                      <a:cubicBezTo>
                        <a:pt x="15" y="462"/>
                        <a:pt x="29" y="441"/>
                        <a:pt x="42" y="420"/>
                      </a:cubicBezTo>
                      <a:cubicBezTo>
                        <a:pt x="66" y="379"/>
                        <a:pt x="91" y="338"/>
                        <a:pt x="116" y="297"/>
                      </a:cubicBezTo>
                      <a:cubicBezTo>
                        <a:pt x="142" y="257"/>
                        <a:pt x="171" y="218"/>
                        <a:pt x="194" y="176"/>
                      </a:cubicBezTo>
                      <a:cubicBezTo>
                        <a:pt x="226" y="117"/>
                        <a:pt x="269" y="68"/>
                        <a:pt x="309" y="16"/>
                      </a:cubicBezTo>
                      <a:cubicBezTo>
                        <a:pt x="313" y="11"/>
                        <a:pt x="316" y="6"/>
                        <a:pt x="319" y="0"/>
                      </a:cubicBezTo>
                      <a:cubicBezTo>
                        <a:pt x="322" y="2"/>
                        <a:pt x="326" y="3"/>
                        <a:pt x="32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124" name="Freeform 13"/>
                <p:cNvSpPr/>
                <p:nvPr/>
              </p:nvSpPr>
              <p:spPr bwMode="auto">
                <a:xfrm>
                  <a:off x="3609975" y="3101975"/>
                  <a:ext cx="1547813" cy="974725"/>
                </a:xfrm>
                <a:custGeom>
                  <a:avLst/>
                  <a:gdLst>
                    <a:gd name="T0" fmla="*/ 3 w 470"/>
                    <a:gd name="T1" fmla="*/ 0 h 296"/>
                    <a:gd name="T2" fmla="*/ 57 w 470"/>
                    <a:gd name="T3" fmla="*/ 21 h 296"/>
                    <a:gd name="T4" fmla="*/ 107 w 470"/>
                    <a:gd name="T5" fmla="*/ 60 h 296"/>
                    <a:gd name="T6" fmla="*/ 209 w 470"/>
                    <a:gd name="T7" fmla="*/ 130 h 296"/>
                    <a:gd name="T8" fmla="*/ 334 w 470"/>
                    <a:gd name="T9" fmla="*/ 196 h 296"/>
                    <a:gd name="T10" fmla="*/ 389 w 470"/>
                    <a:gd name="T11" fmla="*/ 213 h 296"/>
                    <a:gd name="T12" fmla="*/ 462 w 470"/>
                    <a:gd name="T13" fmla="*/ 257 h 296"/>
                    <a:gd name="T14" fmla="*/ 453 w 470"/>
                    <a:gd name="T15" fmla="*/ 281 h 296"/>
                    <a:gd name="T16" fmla="*/ 305 w 470"/>
                    <a:gd name="T17" fmla="*/ 283 h 296"/>
                    <a:gd name="T18" fmla="*/ 269 w 470"/>
                    <a:gd name="T19" fmla="*/ 257 h 296"/>
                    <a:gd name="T20" fmla="*/ 120 w 470"/>
                    <a:gd name="T21" fmla="*/ 120 h 296"/>
                    <a:gd name="T22" fmla="*/ 95 w 470"/>
                    <a:gd name="T23" fmla="*/ 100 h 296"/>
                    <a:gd name="T24" fmla="*/ 5 w 470"/>
                    <a:gd name="T25" fmla="*/ 15 h 296"/>
                    <a:gd name="T26" fmla="*/ 0 w 470"/>
                    <a:gd name="T27" fmla="*/ 8 h 296"/>
                    <a:gd name="T28" fmla="*/ 3 w 470"/>
                    <a:gd name="T29" fmla="*/ 0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70" h="296">
                      <a:moveTo>
                        <a:pt x="3" y="0"/>
                      </a:moveTo>
                      <a:cubicBezTo>
                        <a:pt x="21" y="7"/>
                        <a:pt x="41" y="12"/>
                        <a:pt x="57" y="21"/>
                      </a:cubicBezTo>
                      <a:cubicBezTo>
                        <a:pt x="75" y="32"/>
                        <a:pt x="90" y="48"/>
                        <a:pt x="107" y="60"/>
                      </a:cubicBezTo>
                      <a:cubicBezTo>
                        <a:pt x="141" y="84"/>
                        <a:pt x="174" y="109"/>
                        <a:pt x="209" y="130"/>
                      </a:cubicBezTo>
                      <a:cubicBezTo>
                        <a:pt x="249" y="154"/>
                        <a:pt x="292" y="175"/>
                        <a:pt x="334" y="196"/>
                      </a:cubicBezTo>
                      <a:cubicBezTo>
                        <a:pt x="351" y="204"/>
                        <a:pt x="370" y="208"/>
                        <a:pt x="389" y="213"/>
                      </a:cubicBezTo>
                      <a:cubicBezTo>
                        <a:pt x="418" y="219"/>
                        <a:pt x="444" y="232"/>
                        <a:pt x="462" y="257"/>
                      </a:cubicBezTo>
                      <a:cubicBezTo>
                        <a:pt x="470" y="269"/>
                        <a:pt x="470" y="276"/>
                        <a:pt x="453" y="281"/>
                      </a:cubicBezTo>
                      <a:cubicBezTo>
                        <a:pt x="404" y="296"/>
                        <a:pt x="354" y="287"/>
                        <a:pt x="305" y="283"/>
                      </a:cubicBezTo>
                      <a:cubicBezTo>
                        <a:pt x="292" y="282"/>
                        <a:pt x="278" y="268"/>
                        <a:pt x="269" y="257"/>
                      </a:cubicBezTo>
                      <a:cubicBezTo>
                        <a:pt x="225" y="205"/>
                        <a:pt x="175" y="159"/>
                        <a:pt x="120" y="120"/>
                      </a:cubicBezTo>
                      <a:cubicBezTo>
                        <a:pt x="111" y="114"/>
                        <a:pt x="103" y="107"/>
                        <a:pt x="95" y="100"/>
                      </a:cubicBezTo>
                      <a:cubicBezTo>
                        <a:pt x="65" y="72"/>
                        <a:pt x="35" y="44"/>
                        <a:pt x="5" y="15"/>
                      </a:cubicBezTo>
                      <a:cubicBezTo>
                        <a:pt x="3" y="13"/>
                        <a:pt x="2" y="10"/>
                        <a:pt x="0" y="8"/>
                      </a:cubicBezTo>
                      <a:cubicBezTo>
                        <a:pt x="1" y="5"/>
                        <a:pt x="2" y="3"/>
                        <a:pt x="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sp>
            <p:nvSpPr>
              <p:cNvPr id="122" name="Freeform 22"/>
              <p:cNvSpPr/>
              <p:nvPr/>
            </p:nvSpPr>
            <p:spPr bwMode="auto">
              <a:xfrm>
                <a:off x="10213975" y="2227262"/>
                <a:ext cx="309563" cy="671513"/>
              </a:xfrm>
              <a:custGeom>
                <a:avLst/>
                <a:gdLst>
                  <a:gd name="T0" fmla="*/ 12 w 94"/>
                  <a:gd name="T1" fmla="*/ 0 h 204"/>
                  <a:gd name="T2" fmla="*/ 75 w 94"/>
                  <a:gd name="T3" fmla="*/ 56 h 204"/>
                  <a:gd name="T4" fmla="*/ 93 w 94"/>
                  <a:gd name="T5" fmla="*/ 168 h 204"/>
                  <a:gd name="T6" fmla="*/ 90 w 94"/>
                  <a:gd name="T7" fmla="*/ 197 h 204"/>
                  <a:gd name="T8" fmla="*/ 75 w 94"/>
                  <a:gd name="T9" fmla="*/ 204 h 204"/>
                  <a:gd name="T10" fmla="*/ 29 w 94"/>
                  <a:gd name="T11" fmla="*/ 149 h 204"/>
                  <a:gd name="T12" fmla="*/ 17 w 94"/>
                  <a:gd name="T13" fmla="*/ 48 h 204"/>
                  <a:gd name="T14" fmla="*/ 4 w 94"/>
                  <a:gd name="T15" fmla="*/ 22 h 204"/>
                  <a:gd name="T16" fmla="*/ 2 w 94"/>
                  <a:gd name="T17" fmla="*/ 6 h 204"/>
                  <a:gd name="T18" fmla="*/ 12 w 94"/>
                  <a:gd name="T19" fmla="*/ 0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4" h="204">
                    <a:moveTo>
                      <a:pt x="12" y="0"/>
                    </a:moveTo>
                    <a:cubicBezTo>
                      <a:pt x="54" y="2"/>
                      <a:pt x="70" y="17"/>
                      <a:pt x="75" y="56"/>
                    </a:cubicBezTo>
                    <a:cubicBezTo>
                      <a:pt x="81" y="94"/>
                      <a:pt x="88" y="131"/>
                      <a:pt x="93" y="168"/>
                    </a:cubicBezTo>
                    <a:cubicBezTo>
                      <a:pt x="94" y="178"/>
                      <a:pt x="93" y="188"/>
                      <a:pt x="90" y="197"/>
                    </a:cubicBezTo>
                    <a:cubicBezTo>
                      <a:pt x="89" y="201"/>
                      <a:pt x="80" y="204"/>
                      <a:pt x="75" y="204"/>
                    </a:cubicBezTo>
                    <a:cubicBezTo>
                      <a:pt x="48" y="200"/>
                      <a:pt x="32" y="180"/>
                      <a:pt x="29" y="149"/>
                    </a:cubicBezTo>
                    <a:cubicBezTo>
                      <a:pt x="25" y="115"/>
                      <a:pt x="22" y="81"/>
                      <a:pt x="17" y="48"/>
                    </a:cubicBezTo>
                    <a:cubicBezTo>
                      <a:pt x="16" y="39"/>
                      <a:pt x="7" y="31"/>
                      <a:pt x="4" y="22"/>
                    </a:cubicBezTo>
                    <a:cubicBezTo>
                      <a:pt x="1" y="17"/>
                      <a:pt x="0" y="10"/>
                      <a:pt x="2" y="6"/>
                    </a:cubicBezTo>
                    <a:cubicBezTo>
                      <a:pt x="4" y="2"/>
                      <a:pt x="11" y="1"/>
                      <a:pt x="1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cxnSp>
          <p:nvCxnSpPr>
            <p:cNvPr id="91" name="直接连接符 90"/>
            <p:cNvCxnSpPr/>
            <p:nvPr/>
          </p:nvCxnSpPr>
          <p:spPr>
            <a:xfrm>
              <a:off x="1659216" y="3578150"/>
              <a:ext cx="0" cy="331222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组合 91"/>
            <p:cNvGrpSpPr/>
            <p:nvPr/>
          </p:nvGrpSpPr>
          <p:grpSpPr>
            <a:xfrm>
              <a:off x="1800636" y="3840902"/>
              <a:ext cx="1272043" cy="66679"/>
              <a:chOff x="-1525588" y="4864100"/>
              <a:chExt cx="13355638" cy="700088"/>
            </a:xfrm>
            <a:solidFill>
              <a:srgbClr val="FFFFFF"/>
            </a:solidFill>
          </p:grpSpPr>
          <p:sp>
            <p:nvSpPr>
              <p:cNvPr id="93" name="Freeform 14"/>
              <p:cNvSpPr/>
              <p:nvPr/>
            </p:nvSpPr>
            <p:spPr bwMode="auto">
              <a:xfrm>
                <a:off x="158750" y="4902200"/>
                <a:ext cx="698500" cy="590550"/>
              </a:xfrm>
              <a:custGeom>
                <a:avLst/>
                <a:gdLst>
                  <a:gd name="T0" fmla="*/ 51 w 212"/>
                  <a:gd name="T1" fmla="*/ 178 h 179"/>
                  <a:gd name="T2" fmla="*/ 2 w 212"/>
                  <a:gd name="T3" fmla="*/ 178 h 179"/>
                  <a:gd name="T4" fmla="*/ 21 w 212"/>
                  <a:gd name="T5" fmla="*/ 139 h 179"/>
                  <a:gd name="T6" fmla="*/ 21 w 212"/>
                  <a:gd name="T7" fmla="*/ 39 h 179"/>
                  <a:gd name="T8" fmla="*/ 0 w 212"/>
                  <a:gd name="T9" fmla="*/ 8 h 179"/>
                  <a:gd name="T10" fmla="*/ 2 w 212"/>
                  <a:gd name="T11" fmla="*/ 3 h 179"/>
                  <a:gd name="T12" fmla="*/ 56 w 212"/>
                  <a:gd name="T13" fmla="*/ 3 h 179"/>
                  <a:gd name="T14" fmla="*/ 65 w 212"/>
                  <a:gd name="T15" fmla="*/ 18 h 179"/>
                  <a:gd name="T16" fmla="*/ 106 w 212"/>
                  <a:gd name="T17" fmla="*/ 124 h 179"/>
                  <a:gd name="T18" fmla="*/ 145 w 212"/>
                  <a:gd name="T19" fmla="*/ 20 h 179"/>
                  <a:gd name="T20" fmla="*/ 173 w 212"/>
                  <a:gd name="T21" fmla="*/ 2 h 179"/>
                  <a:gd name="T22" fmla="*/ 211 w 212"/>
                  <a:gd name="T23" fmla="*/ 5 h 179"/>
                  <a:gd name="T24" fmla="*/ 191 w 212"/>
                  <a:gd name="T25" fmla="*/ 45 h 179"/>
                  <a:gd name="T26" fmla="*/ 191 w 212"/>
                  <a:gd name="T27" fmla="*/ 137 h 179"/>
                  <a:gd name="T28" fmla="*/ 212 w 212"/>
                  <a:gd name="T29" fmla="*/ 178 h 179"/>
                  <a:gd name="T30" fmla="*/ 136 w 212"/>
                  <a:gd name="T31" fmla="*/ 178 h 179"/>
                  <a:gd name="T32" fmla="*/ 155 w 212"/>
                  <a:gd name="T33" fmla="*/ 133 h 179"/>
                  <a:gd name="T34" fmla="*/ 151 w 212"/>
                  <a:gd name="T35" fmla="*/ 32 h 179"/>
                  <a:gd name="T36" fmla="*/ 96 w 212"/>
                  <a:gd name="T37" fmla="*/ 179 h 179"/>
                  <a:gd name="T38" fmla="*/ 90 w 212"/>
                  <a:gd name="T39" fmla="*/ 179 h 179"/>
                  <a:gd name="T40" fmla="*/ 35 w 212"/>
                  <a:gd name="T41" fmla="*/ 38 h 179"/>
                  <a:gd name="T42" fmla="*/ 31 w 212"/>
                  <a:gd name="T43" fmla="*/ 39 h 179"/>
                  <a:gd name="T44" fmla="*/ 32 w 212"/>
                  <a:gd name="T45" fmla="*/ 153 h 179"/>
                  <a:gd name="T46" fmla="*/ 51 w 212"/>
                  <a:gd name="T47" fmla="*/ 178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12" h="179">
                    <a:moveTo>
                      <a:pt x="51" y="178"/>
                    </a:moveTo>
                    <a:cubicBezTo>
                      <a:pt x="36" y="178"/>
                      <a:pt x="19" y="178"/>
                      <a:pt x="2" y="178"/>
                    </a:cubicBezTo>
                    <a:cubicBezTo>
                      <a:pt x="20" y="170"/>
                      <a:pt x="21" y="155"/>
                      <a:pt x="21" y="139"/>
                    </a:cubicBezTo>
                    <a:cubicBezTo>
                      <a:pt x="21" y="105"/>
                      <a:pt x="21" y="72"/>
                      <a:pt x="21" y="39"/>
                    </a:cubicBezTo>
                    <a:cubicBezTo>
                      <a:pt x="21" y="24"/>
                      <a:pt x="20" y="11"/>
                      <a:pt x="0" y="8"/>
                    </a:cubicBezTo>
                    <a:cubicBezTo>
                      <a:pt x="1" y="6"/>
                      <a:pt x="1" y="4"/>
                      <a:pt x="2" y="3"/>
                    </a:cubicBezTo>
                    <a:cubicBezTo>
                      <a:pt x="20" y="3"/>
                      <a:pt x="38" y="2"/>
                      <a:pt x="56" y="3"/>
                    </a:cubicBezTo>
                    <a:cubicBezTo>
                      <a:pt x="59" y="4"/>
                      <a:pt x="63" y="12"/>
                      <a:pt x="65" y="18"/>
                    </a:cubicBezTo>
                    <a:cubicBezTo>
                      <a:pt x="78" y="51"/>
                      <a:pt x="91" y="86"/>
                      <a:pt x="106" y="124"/>
                    </a:cubicBezTo>
                    <a:cubicBezTo>
                      <a:pt x="120" y="87"/>
                      <a:pt x="134" y="54"/>
                      <a:pt x="145" y="20"/>
                    </a:cubicBezTo>
                    <a:cubicBezTo>
                      <a:pt x="150" y="5"/>
                      <a:pt x="158" y="0"/>
                      <a:pt x="173" y="2"/>
                    </a:cubicBezTo>
                    <a:cubicBezTo>
                      <a:pt x="185" y="3"/>
                      <a:pt x="197" y="2"/>
                      <a:pt x="211" y="5"/>
                    </a:cubicBezTo>
                    <a:cubicBezTo>
                      <a:pt x="188" y="12"/>
                      <a:pt x="191" y="29"/>
                      <a:pt x="191" y="45"/>
                    </a:cubicBezTo>
                    <a:cubicBezTo>
                      <a:pt x="191" y="76"/>
                      <a:pt x="191" y="107"/>
                      <a:pt x="191" y="137"/>
                    </a:cubicBezTo>
                    <a:cubicBezTo>
                      <a:pt x="191" y="163"/>
                      <a:pt x="191" y="163"/>
                      <a:pt x="212" y="178"/>
                    </a:cubicBezTo>
                    <a:cubicBezTo>
                      <a:pt x="185" y="178"/>
                      <a:pt x="161" y="178"/>
                      <a:pt x="136" y="178"/>
                    </a:cubicBezTo>
                    <a:cubicBezTo>
                      <a:pt x="161" y="170"/>
                      <a:pt x="155" y="150"/>
                      <a:pt x="155" y="133"/>
                    </a:cubicBezTo>
                    <a:cubicBezTo>
                      <a:pt x="155" y="100"/>
                      <a:pt x="155" y="67"/>
                      <a:pt x="151" y="32"/>
                    </a:cubicBezTo>
                    <a:cubicBezTo>
                      <a:pt x="133" y="81"/>
                      <a:pt x="114" y="130"/>
                      <a:pt x="96" y="179"/>
                    </a:cubicBezTo>
                    <a:cubicBezTo>
                      <a:pt x="94" y="179"/>
                      <a:pt x="92" y="179"/>
                      <a:pt x="90" y="179"/>
                    </a:cubicBezTo>
                    <a:cubicBezTo>
                      <a:pt x="72" y="132"/>
                      <a:pt x="53" y="85"/>
                      <a:pt x="35" y="38"/>
                    </a:cubicBezTo>
                    <a:cubicBezTo>
                      <a:pt x="34" y="39"/>
                      <a:pt x="33" y="39"/>
                      <a:pt x="31" y="39"/>
                    </a:cubicBezTo>
                    <a:cubicBezTo>
                      <a:pt x="31" y="77"/>
                      <a:pt x="30" y="115"/>
                      <a:pt x="32" y="153"/>
                    </a:cubicBezTo>
                    <a:cubicBezTo>
                      <a:pt x="33" y="162"/>
                      <a:pt x="44" y="170"/>
                      <a:pt x="51" y="1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94" name="Freeform 15"/>
              <p:cNvSpPr/>
              <p:nvPr/>
            </p:nvSpPr>
            <p:spPr bwMode="auto">
              <a:xfrm>
                <a:off x="9802813" y="4916487"/>
                <a:ext cx="554038" cy="573088"/>
              </a:xfrm>
              <a:custGeom>
                <a:avLst/>
                <a:gdLst>
                  <a:gd name="T0" fmla="*/ 75 w 168"/>
                  <a:gd name="T1" fmla="*/ 0 h 174"/>
                  <a:gd name="T2" fmla="*/ 53 w 168"/>
                  <a:gd name="T3" fmla="*/ 76 h 174"/>
                  <a:gd name="T4" fmla="*/ 108 w 168"/>
                  <a:gd name="T5" fmla="*/ 76 h 174"/>
                  <a:gd name="T6" fmla="*/ 91 w 168"/>
                  <a:gd name="T7" fmla="*/ 0 h 174"/>
                  <a:gd name="T8" fmla="*/ 168 w 168"/>
                  <a:gd name="T9" fmla="*/ 0 h 174"/>
                  <a:gd name="T10" fmla="*/ 149 w 168"/>
                  <a:gd name="T11" fmla="*/ 40 h 174"/>
                  <a:gd name="T12" fmla="*/ 149 w 168"/>
                  <a:gd name="T13" fmla="*/ 136 h 174"/>
                  <a:gd name="T14" fmla="*/ 168 w 168"/>
                  <a:gd name="T15" fmla="*/ 174 h 174"/>
                  <a:gd name="T16" fmla="*/ 90 w 168"/>
                  <a:gd name="T17" fmla="*/ 174 h 174"/>
                  <a:gd name="T18" fmla="*/ 112 w 168"/>
                  <a:gd name="T19" fmla="*/ 91 h 174"/>
                  <a:gd name="T20" fmla="*/ 56 w 168"/>
                  <a:gd name="T21" fmla="*/ 91 h 174"/>
                  <a:gd name="T22" fmla="*/ 57 w 168"/>
                  <a:gd name="T23" fmla="*/ 153 h 174"/>
                  <a:gd name="T24" fmla="*/ 74 w 168"/>
                  <a:gd name="T25" fmla="*/ 173 h 174"/>
                  <a:gd name="T26" fmla="*/ 0 w 168"/>
                  <a:gd name="T27" fmla="*/ 173 h 174"/>
                  <a:gd name="T28" fmla="*/ 17 w 168"/>
                  <a:gd name="T29" fmla="*/ 135 h 174"/>
                  <a:gd name="T30" fmla="*/ 17 w 168"/>
                  <a:gd name="T31" fmla="*/ 41 h 174"/>
                  <a:gd name="T32" fmla="*/ 0 w 168"/>
                  <a:gd name="T33" fmla="*/ 0 h 174"/>
                  <a:gd name="T34" fmla="*/ 75 w 168"/>
                  <a:gd name="T35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8" h="174">
                    <a:moveTo>
                      <a:pt x="75" y="0"/>
                    </a:moveTo>
                    <a:cubicBezTo>
                      <a:pt x="38" y="19"/>
                      <a:pt x="65" y="51"/>
                      <a:pt x="53" y="76"/>
                    </a:cubicBezTo>
                    <a:cubicBezTo>
                      <a:pt x="75" y="76"/>
                      <a:pt x="91" y="76"/>
                      <a:pt x="108" y="76"/>
                    </a:cubicBezTo>
                    <a:cubicBezTo>
                      <a:pt x="117" y="34"/>
                      <a:pt x="113" y="16"/>
                      <a:pt x="91" y="0"/>
                    </a:cubicBezTo>
                    <a:cubicBezTo>
                      <a:pt x="118" y="0"/>
                      <a:pt x="143" y="0"/>
                      <a:pt x="168" y="0"/>
                    </a:cubicBezTo>
                    <a:cubicBezTo>
                      <a:pt x="148" y="8"/>
                      <a:pt x="149" y="23"/>
                      <a:pt x="149" y="40"/>
                    </a:cubicBezTo>
                    <a:cubicBezTo>
                      <a:pt x="150" y="72"/>
                      <a:pt x="150" y="104"/>
                      <a:pt x="149" y="136"/>
                    </a:cubicBezTo>
                    <a:cubicBezTo>
                      <a:pt x="149" y="152"/>
                      <a:pt x="150" y="166"/>
                      <a:pt x="168" y="174"/>
                    </a:cubicBezTo>
                    <a:cubicBezTo>
                      <a:pt x="143" y="174"/>
                      <a:pt x="118" y="174"/>
                      <a:pt x="90" y="174"/>
                    </a:cubicBezTo>
                    <a:cubicBezTo>
                      <a:pt x="127" y="151"/>
                      <a:pt x="104" y="119"/>
                      <a:pt x="112" y="91"/>
                    </a:cubicBezTo>
                    <a:cubicBezTo>
                      <a:pt x="92" y="91"/>
                      <a:pt x="75" y="91"/>
                      <a:pt x="56" y="91"/>
                    </a:cubicBezTo>
                    <a:cubicBezTo>
                      <a:pt x="56" y="112"/>
                      <a:pt x="55" y="133"/>
                      <a:pt x="57" y="153"/>
                    </a:cubicBezTo>
                    <a:cubicBezTo>
                      <a:pt x="58" y="160"/>
                      <a:pt x="68" y="166"/>
                      <a:pt x="74" y="173"/>
                    </a:cubicBezTo>
                    <a:cubicBezTo>
                      <a:pt x="50" y="173"/>
                      <a:pt x="25" y="173"/>
                      <a:pt x="0" y="173"/>
                    </a:cubicBezTo>
                    <a:cubicBezTo>
                      <a:pt x="17" y="165"/>
                      <a:pt x="17" y="150"/>
                      <a:pt x="17" y="135"/>
                    </a:cubicBezTo>
                    <a:cubicBezTo>
                      <a:pt x="16" y="103"/>
                      <a:pt x="17" y="72"/>
                      <a:pt x="17" y="41"/>
                    </a:cubicBezTo>
                    <a:cubicBezTo>
                      <a:pt x="17" y="25"/>
                      <a:pt x="19" y="8"/>
                      <a:pt x="0" y="0"/>
                    </a:cubicBezTo>
                    <a:cubicBezTo>
                      <a:pt x="25" y="0"/>
                      <a:pt x="50" y="0"/>
                      <a:pt x="7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95" name="Freeform 16"/>
              <p:cNvSpPr>
                <a:spLocks noEditPoints="1"/>
              </p:cNvSpPr>
              <p:nvPr/>
            </p:nvSpPr>
            <p:spPr bwMode="auto">
              <a:xfrm>
                <a:off x="-1525588" y="4886325"/>
                <a:ext cx="514350" cy="628650"/>
              </a:xfrm>
              <a:custGeom>
                <a:avLst/>
                <a:gdLst>
                  <a:gd name="T0" fmla="*/ 2 w 156"/>
                  <a:gd name="T1" fmla="*/ 182 h 191"/>
                  <a:gd name="T2" fmla="*/ 0 w 156"/>
                  <a:gd name="T3" fmla="*/ 7 h 191"/>
                  <a:gd name="T4" fmla="*/ 115 w 156"/>
                  <a:gd name="T5" fmla="*/ 15 h 191"/>
                  <a:gd name="T6" fmla="*/ 127 w 156"/>
                  <a:gd name="T7" fmla="*/ 84 h 191"/>
                  <a:gd name="T8" fmla="*/ 107 w 156"/>
                  <a:gd name="T9" fmla="*/ 101 h 191"/>
                  <a:gd name="T10" fmla="*/ 156 w 156"/>
                  <a:gd name="T11" fmla="*/ 182 h 191"/>
                  <a:gd name="T12" fmla="*/ 94 w 156"/>
                  <a:gd name="T13" fmla="*/ 157 h 191"/>
                  <a:gd name="T14" fmla="*/ 61 w 156"/>
                  <a:gd name="T15" fmla="*/ 101 h 191"/>
                  <a:gd name="T16" fmla="*/ 77 w 156"/>
                  <a:gd name="T17" fmla="*/ 182 h 191"/>
                  <a:gd name="T18" fmla="*/ 2 w 156"/>
                  <a:gd name="T19" fmla="*/ 182 h 191"/>
                  <a:gd name="T20" fmla="*/ 57 w 156"/>
                  <a:gd name="T21" fmla="*/ 92 h 191"/>
                  <a:gd name="T22" fmla="*/ 62 w 156"/>
                  <a:gd name="T23" fmla="*/ 97 h 191"/>
                  <a:gd name="T24" fmla="*/ 93 w 156"/>
                  <a:gd name="T25" fmla="*/ 77 h 191"/>
                  <a:gd name="T26" fmla="*/ 90 w 156"/>
                  <a:gd name="T27" fmla="*/ 26 h 191"/>
                  <a:gd name="T28" fmla="*/ 66 w 156"/>
                  <a:gd name="T29" fmla="*/ 18 h 191"/>
                  <a:gd name="T30" fmla="*/ 57 w 156"/>
                  <a:gd name="T31" fmla="*/ 28 h 191"/>
                  <a:gd name="T32" fmla="*/ 57 w 156"/>
                  <a:gd name="T33" fmla="*/ 92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6" h="191">
                    <a:moveTo>
                      <a:pt x="2" y="182"/>
                    </a:moveTo>
                    <a:cubicBezTo>
                      <a:pt x="25" y="160"/>
                      <a:pt x="25" y="31"/>
                      <a:pt x="0" y="7"/>
                    </a:cubicBezTo>
                    <a:cubicBezTo>
                      <a:pt x="41" y="9"/>
                      <a:pt x="79" y="0"/>
                      <a:pt x="115" y="15"/>
                    </a:cubicBezTo>
                    <a:cubicBezTo>
                      <a:pt x="142" y="26"/>
                      <a:pt x="148" y="62"/>
                      <a:pt x="127" y="84"/>
                    </a:cubicBezTo>
                    <a:cubicBezTo>
                      <a:pt x="122" y="90"/>
                      <a:pt x="114" y="95"/>
                      <a:pt x="107" y="101"/>
                    </a:cubicBezTo>
                    <a:cubicBezTo>
                      <a:pt x="123" y="128"/>
                      <a:pt x="139" y="155"/>
                      <a:pt x="156" y="182"/>
                    </a:cubicBezTo>
                    <a:cubicBezTo>
                      <a:pt x="121" y="191"/>
                      <a:pt x="112" y="188"/>
                      <a:pt x="94" y="157"/>
                    </a:cubicBezTo>
                    <a:cubicBezTo>
                      <a:pt x="84" y="139"/>
                      <a:pt x="73" y="122"/>
                      <a:pt x="61" y="101"/>
                    </a:cubicBezTo>
                    <a:cubicBezTo>
                      <a:pt x="50" y="139"/>
                      <a:pt x="55" y="168"/>
                      <a:pt x="77" y="182"/>
                    </a:cubicBezTo>
                    <a:cubicBezTo>
                      <a:pt x="51" y="182"/>
                      <a:pt x="28" y="182"/>
                      <a:pt x="2" y="182"/>
                    </a:cubicBezTo>
                    <a:close/>
                    <a:moveTo>
                      <a:pt x="57" y="92"/>
                    </a:moveTo>
                    <a:cubicBezTo>
                      <a:pt x="59" y="93"/>
                      <a:pt x="60" y="95"/>
                      <a:pt x="62" y="97"/>
                    </a:cubicBezTo>
                    <a:cubicBezTo>
                      <a:pt x="73" y="90"/>
                      <a:pt x="91" y="86"/>
                      <a:pt x="93" y="77"/>
                    </a:cubicBezTo>
                    <a:cubicBezTo>
                      <a:pt x="97" y="61"/>
                      <a:pt x="94" y="42"/>
                      <a:pt x="90" y="26"/>
                    </a:cubicBezTo>
                    <a:cubicBezTo>
                      <a:pt x="89" y="21"/>
                      <a:pt x="74" y="19"/>
                      <a:pt x="66" y="18"/>
                    </a:cubicBezTo>
                    <a:cubicBezTo>
                      <a:pt x="63" y="17"/>
                      <a:pt x="57" y="25"/>
                      <a:pt x="57" y="28"/>
                    </a:cubicBezTo>
                    <a:cubicBezTo>
                      <a:pt x="56" y="49"/>
                      <a:pt x="57" y="71"/>
                      <a:pt x="57" y="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96" name="Freeform 17"/>
              <p:cNvSpPr>
                <a:spLocks noEditPoints="1"/>
              </p:cNvSpPr>
              <p:nvPr/>
            </p:nvSpPr>
            <p:spPr bwMode="auto">
              <a:xfrm>
                <a:off x="4838700" y="4906962"/>
                <a:ext cx="514350" cy="608013"/>
              </a:xfrm>
              <a:custGeom>
                <a:avLst/>
                <a:gdLst>
                  <a:gd name="T0" fmla="*/ 56 w 156"/>
                  <a:gd name="T1" fmla="*/ 96 h 185"/>
                  <a:gd name="T2" fmla="*/ 78 w 156"/>
                  <a:gd name="T3" fmla="*/ 177 h 185"/>
                  <a:gd name="T4" fmla="*/ 1 w 156"/>
                  <a:gd name="T5" fmla="*/ 177 h 185"/>
                  <a:gd name="T6" fmla="*/ 18 w 156"/>
                  <a:gd name="T7" fmla="*/ 130 h 185"/>
                  <a:gd name="T8" fmla="*/ 18 w 156"/>
                  <a:gd name="T9" fmla="*/ 38 h 185"/>
                  <a:gd name="T10" fmla="*/ 0 w 156"/>
                  <a:gd name="T11" fmla="*/ 3 h 185"/>
                  <a:gd name="T12" fmla="*/ 13 w 156"/>
                  <a:gd name="T13" fmla="*/ 1 h 185"/>
                  <a:gd name="T14" fmla="*/ 85 w 156"/>
                  <a:gd name="T15" fmla="*/ 2 h 185"/>
                  <a:gd name="T16" fmla="*/ 138 w 156"/>
                  <a:gd name="T17" fmla="*/ 36 h 185"/>
                  <a:gd name="T18" fmla="*/ 107 w 156"/>
                  <a:gd name="T19" fmla="*/ 94 h 185"/>
                  <a:gd name="T20" fmla="*/ 156 w 156"/>
                  <a:gd name="T21" fmla="*/ 176 h 185"/>
                  <a:gd name="T22" fmla="*/ 94 w 156"/>
                  <a:gd name="T23" fmla="*/ 150 h 185"/>
                  <a:gd name="T24" fmla="*/ 65 w 156"/>
                  <a:gd name="T25" fmla="*/ 101 h 185"/>
                  <a:gd name="T26" fmla="*/ 56 w 156"/>
                  <a:gd name="T27" fmla="*/ 96 h 185"/>
                  <a:gd name="T28" fmla="*/ 57 w 156"/>
                  <a:gd name="T29" fmla="*/ 87 h 185"/>
                  <a:gd name="T30" fmla="*/ 95 w 156"/>
                  <a:gd name="T31" fmla="*/ 71 h 185"/>
                  <a:gd name="T32" fmla="*/ 89 w 156"/>
                  <a:gd name="T33" fmla="*/ 19 h 185"/>
                  <a:gd name="T34" fmla="*/ 66 w 156"/>
                  <a:gd name="T35" fmla="*/ 12 h 185"/>
                  <a:gd name="T36" fmla="*/ 57 w 156"/>
                  <a:gd name="T37" fmla="*/ 22 h 185"/>
                  <a:gd name="T38" fmla="*/ 57 w 156"/>
                  <a:gd name="T39" fmla="*/ 87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6" h="185">
                    <a:moveTo>
                      <a:pt x="56" y="96"/>
                    </a:moveTo>
                    <a:cubicBezTo>
                      <a:pt x="62" y="125"/>
                      <a:pt x="42" y="155"/>
                      <a:pt x="78" y="177"/>
                    </a:cubicBezTo>
                    <a:cubicBezTo>
                      <a:pt x="50" y="177"/>
                      <a:pt x="25" y="177"/>
                      <a:pt x="1" y="177"/>
                    </a:cubicBezTo>
                    <a:cubicBezTo>
                      <a:pt x="23" y="167"/>
                      <a:pt x="18" y="147"/>
                      <a:pt x="18" y="130"/>
                    </a:cubicBezTo>
                    <a:cubicBezTo>
                      <a:pt x="18" y="99"/>
                      <a:pt x="18" y="69"/>
                      <a:pt x="18" y="38"/>
                    </a:cubicBezTo>
                    <a:cubicBezTo>
                      <a:pt x="18" y="23"/>
                      <a:pt x="19" y="9"/>
                      <a:pt x="0" y="3"/>
                    </a:cubicBezTo>
                    <a:cubicBezTo>
                      <a:pt x="4" y="2"/>
                      <a:pt x="9" y="1"/>
                      <a:pt x="13" y="1"/>
                    </a:cubicBezTo>
                    <a:cubicBezTo>
                      <a:pt x="37" y="1"/>
                      <a:pt x="61" y="0"/>
                      <a:pt x="85" y="2"/>
                    </a:cubicBezTo>
                    <a:cubicBezTo>
                      <a:pt x="116" y="4"/>
                      <a:pt x="133" y="16"/>
                      <a:pt x="138" y="36"/>
                    </a:cubicBezTo>
                    <a:cubicBezTo>
                      <a:pt x="144" y="58"/>
                      <a:pt x="135" y="75"/>
                      <a:pt x="107" y="94"/>
                    </a:cubicBezTo>
                    <a:cubicBezTo>
                      <a:pt x="123" y="122"/>
                      <a:pt x="140" y="149"/>
                      <a:pt x="156" y="176"/>
                    </a:cubicBezTo>
                    <a:cubicBezTo>
                      <a:pt x="118" y="185"/>
                      <a:pt x="113" y="183"/>
                      <a:pt x="94" y="150"/>
                    </a:cubicBezTo>
                    <a:cubicBezTo>
                      <a:pt x="85" y="134"/>
                      <a:pt x="75" y="117"/>
                      <a:pt x="65" y="101"/>
                    </a:cubicBezTo>
                    <a:cubicBezTo>
                      <a:pt x="64" y="100"/>
                      <a:pt x="62" y="100"/>
                      <a:pt x="56" y="96"/>
                    </a:cubicBezTo>
                    <a:close/>
                    <a:moveTo>
                      <a:pt x="57" y="87"/>
                    </a:moveTo>
                    <a:cubicBezTo>
                      <a:pt x="73" y="86"/>
                      <a:pt x="88" y="87"/>
                      <a:pt x="95" y="71"/>
                    </a:cubicBezTo>
                    <a:cubicBezTo>
                      <a:pt x="102" y="53"/>
                      <a:pt x="102" y="34"/>
                      <a:pt x="89" y="19"/>
                    </a:cubicBezTo>
                    <a:cubicBezTo>
                      <a:pt x="85" y="13"/>
                      <a:pt x="74" y="12"/>
                      <a:pt x="66" y="12"/>
                    </a:cubicBezTo>
                    <a:cubicBezTo>
                      <a:pt x="63" y="12"/>
                      <a:pt x="57" y="19"/>
                      <a:pt x="57" y="22"/>
                    </a:cubicBezTo>
                    <a:cubicBezTo>
                      <a:pt x="56" y="43"/>
                      <a:pt x="57" y="64"/>
                      <a:pt x="57" y="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97" name="Freeform 18"/>
              <p:cNvSpPr>
                <a:spLocks noEditPoints="1"/>
              </p:cNvSpPr>
              <p:nvPr/>
            </p:nvSpPr>
            <p:spPr bwMode="auto">
              <a:xfrm>
                <a:off x="7708900" y="4889500"/>
                <a:ext cx="557213" cy="674688"/>
              </a:xfrm>
              <a:custGeom>
                <a:avLst/>
                <a:gdLst>
                  <a:gd name="T0" fmla="*/ 0 w 169"/>
                  <a:gd name="T1" fmla="*/ 95 h 205"/>
                  <a:gd name="T2" fmla="*/ 87 w 169"/>
                  <a:gd name="T3" fmla="*/ 2 h 205"/>
                  <a:gd name="T4" fmla="*/ 166 w 169"/>
                  <a:gd name="T5" fmla="*/ 93 h 205"/>
                  <a:gd name="T6" fmla="*/ 54 w 169"/>
                  <a:gd name="T7" fmla="*/ 183 h 205"/>
                  <a:gd name="T8" fmla="*/ 0 w 169"/>
                  <a:gd name="T9" fmla="*/ 95 h 205"/>
                  <a:gd name="T10" fmla="*/ 40 w 169"/>
                  <a:gd name="T11" fmla="*/ 95 h 205"/>
                  <a:gd name="T12" fmla="*/ 50 w 169"/>
                  <a:gd name="T13" fmla="*/ 152 h 205"/>
                  <a:gd name="T14" fmla="*/ 83 w 169"/>
                  <a:gd name="T15" fmla="*/ 179 h 205"/>
                  <a:gd name="T16" fmla="*/ 115 w 169"/>
                  <a:gd name="T17" fmla="*/ 154 h 205"/>
                  <a:gd name="T18" fmla="*/ 115 w 169"/>
                  <a:gd name="T19" fmla="*/ 37 h 205"/>
                  <a:gd name="T20" fmla="*/ 82 w 169"/>
                  <a:gd name="T21" fmla="*/ 12 h 205"/>
                  <a:gd name="T22" fmla="*/ 50 w 169"/>
                  <a:gd name="T23" fmla="*/ 40 h 205"/>
                  <a:gd name="T24" fmla="*/ 40 w 169"/>
                  <a:gd name="T25" fmla="*/ 9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9" h="205">
                    <a:moveTo>
                      <a:pt x="0" y="95"/>
                    </a:moveTo>
                    <a:cubicBezTo>
                      <a:pt x="0" y="40"/>
                      <a:pt x="37" y="0"/>
                      <a:pt x="87" y="2"/>
                    </a:cubicBezTo>
                    <a:cubicBezTo>
                      <a:pt x="132" y="3"/>
                      <a:pt x="164" y="40"/>
                      <a:pt x="166" y="93"/>
                    </a:cubicBezTo>
                    <a:cubicBezTo>
                      <a:pt x="169" y="159"/>
                      <a:pt x="112" y="205"/>
                      <a:pt x="54" y="183"/>
                    </a:cubicBezTo>
                    <a:cubicBezTo>
                      <a:pt x="22" y="171"/>
                      <a:pt x="0" y="135"/>
                      <a:pt x="0" y="95"/>
                    </a:cubicBezTo>
                    <a:close/>
                    <a:moveTo>
                      <a:pt x="40" y="95"/>
                    </a:moveTo>
                    <a:cubicBezTo>
                      <a:pt x="43" y="114"/>
                      <a:pt x="45" y="133"/>
                      <a:pt x="50" y="152"/>
                    </a:cubicBezTo>
                    <a:cubicBezTo>
                      <a:pt x="54" y="167"/>
                      <a:pt x="65" y="179"/>
                      <a:pt x="83" y="179"/>
                    </a:cubicBezTo>
                    <a:cubicBezTo>
                      <a:pt x="100" y="179"/>
                      <a:pt x="110" y="169"/>
                      <a:pt x="115" y="154"/>
                    </a:cubicBezTo>
                    <a:cubicBezTo>
                      <a:pt x="129" y="115"/>
                      <a:pt x="129" y="75"/>
                      <a:pt x="115" y="37"/>
                    </a:cubicBezTo>
                    <a:cubicBezTo>
                      <a:pt x="110" y="22"/>
                      <a:pt x="99" y="11"/>
                      <a:pt x="82" y="12"/>
                    </a:cubicBezTo>
                    <a:cubicBezTo>
                      <a:pt x="64" y="12"/>
                      <a:pt x="54" y="24"/>
                      <a:pt x="50" y="40"/>
                    </a:cubicBezTo>
                    <a:cubicBezTo>
                      <a:pt x="45" y="57"/>
                      <a:pt x="43" y="76"/>
                      <a:pt x="40" y="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98" name="Freeform 19"/>
              <p:cNvSpPr/>
              <p:nvPr/>
            </p:nvSpPr>
            <p:spPr bwMode="auto">
              <a:xfrm>
                <a:off x="4294188" y="4916487"/>
                <a:ext cx="477838" cy="576263"/>
              </a:xfrm>
              <a:custGeom>
                <a:avLst/>
                <a:gdLst>
                  <a:gd name="T0" fmla="*/ 134 w 145"/>
                  <a:gd name="T1" fmla="*/ 0 h 175"/>
                  <a:gd name="T2" fmla="*/ 134 w 145"/>
                  <a:gd name="T3" fmla="*/ 48 h 175"/>
                  <a:gd name="T4" fmla="*/ 130 w 145"/>
                  <a:gd name="T5" fmla="*/ 49 h 175"/>
                  <a:gd name="T6" fmla="*/ 123 w 145"/>
                  <a:gd name="T7" fmla="*/ 33 h 175"/>
                  <a:gd name="T8" fmla="*/ 98 w 145"/>
                  <a:gd name="T9" fmla="*/ 10 h 175"/>
                  <a:gd name="T10" fmla="*/ 59 w 145"/>
                  <a:gd name="T11" fmla="*/ 39 h 175"/>
                  <a:gd name="T12" fmla="*/ 59 w 145"/>
                  <a:gd name="T13" fmla="*/ 77 h 175"/>
                  <a:gd name="T14" fmla="*/ 101 w 145"/>
                  <a:gd name="T15" fmla="*/ 43 h 175"/>
                  <a:gd name="T16" fmla="*/ 101 w 145"/>
                  <a:gd name="T17" fmla="*/ 126 h 175"/>
                  <a:gd name="T18" fmla="*/ 59 w 145"/>
                  <a:gd name="T19" fmla="*/ 91 h 175"/>
                  <a:gd name="T20" fmla="*/ 60 w 145"/>
                  <a:gd name="T21" fmla="*/ 153 h 175"/>
                  <a:gd name="T22" fmla="*/ 76 w 145"/>
                  <a:gd name="T23" fmla="*/ 166 h 175"/>
                  <a:gd name="T24" fmla="*/ 130 w 145"/>
                  <a:gd name="T25" fmla="*/ 139 h 175"/>
                  <a:gd name="T26" fmla="*/ 140 w 145"/>
                  <a:gd name="T27" fmla="*/ 122 h 175"/>
                  <a:gd name="T28" fmla="*/ 145 w 145"/>
                  <a:gd name="T29" fmla="*/ 123 h 175"/>
                  <a:gd name="T30" fmla="*/ 137 w 145"/>
                  <a:gd name="T31" fmla="*/ 170 h 175"/>
                  <a:gd name="T32" fmla="*/ 127 w 145"/>
                  <a:gd name="T33" fmla="*/ 175 h 175"/>
                  <a:gd name="T34" fmla="*/ 4 w 145"/>
                  <a:gd name="T35" fmla="*/ 175 h 175"/>
                  <a:gd name="T36" fmla="*/ 0 w 145"/>
                  <a:gd name="T37" fmla="*/ 171 h 175"/>
                  <a:gd name="T38" fmla="*/ 21 w 145"/>
                  <a:gd name="T39" fmla="*/ 136 h 175"/>
                  <a:gd name="T40" fmla="*/ 21 w 145"/>
                  <a:gd name="T41" fmla="*/ 34 h 175"/>
                  <a:gd name="T42" fmla="*/ 2 w 145"/>
                  <a:gd name="T43" fmla="*/ 0 h 175"/>
                  <a:gd name="T44" fmla="*/ 134 w 145"/>
                  <a:gd name="T45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5" h="175">
                    <a:moveTo>
                      <a:pt x="134" y="0"/>
                    </a:moveTo>
                    <a:cubicBezTo>
                      <a:pt x="134" y="17"/>
                      <a:pt x="134" y="32"/>
                      <a:pt x="134" y="48"/>
                    </a:cubicBezTo>
                    <a:cubicBezTo>
                      <a:pt x="133" y="48"/>
                      <a:pt x="131" y="49"/>
                      <a:pt x="130" y="49"/>
                    </a:cubicBezTo>
                    <a:cubicBezTo>
                      <a:pt x="128" y="44"/>
                      <a:pt x="127" y="37"/>
                      <a:pt x="123" y="33"/>
                    </a:cubicBezTo>
                    <a:cubicBezTo>
                      <a:pt x="116" y="24"/>
                      <a:pt x="108" y="14"/>
                      <a:pt x="98" y="10"/>
                    </a:cubicBezTo>
                    <a:cubicBezTo>
                      <a:pt x="67" y="0"/>
                      <a:pt x="59" y="7"/>
                      <a:pt x="59" y="39"/>
                    </a:cubicBezTo>
                    <a:cubicBezTo>
                      <a:pt x="59" y="52"/>
                      <a:pt x="59" y="64"/>
                      <a:pt x="59" y="77"/>
                    </a:cubicBezTo>
                    <a:cubicBezTo>
                      <a:pt x="89" y="83"/>
                      <a:pt x="90" y="59"/>
                      <a:pt x="101" y="43"/>
                    </a:cubicBezTo>
                    <a:cubicBezTo>
                      <a:pt x="101" y="71"/>
                      <a:pt x="101" y="98"/>
                      <a:pt x="101" y="126"/>
                    </a:cubicBezTo>
                    <a:cubicBezTo>
                      <a:pt x="91" y="110"/>
                      <a:pt x="89" y="87"/>
                      <a:pt x="59" y="91"/>
                    </a:cubicBezTo>
                    <a:cubicBezTo>
                      <a:pt x="59" y="111"/>
                      <a:pt x="58" y="132"/>
                      <a:pt x="60" y="153"/>
                    </a:cubicBezTo>
                    <a:cubicBezTo>
                      <a:pt x="61" y="158"/>
                      <a:pt x="70" y="165"/>
                      <a:pt x="76" y="166"/>
                    </a:cubicBezTo>
                    <a:cubicBezTo>
                      <a:pt x="99" y="167"/>
                      <a:pt x="118" y="159"/>
                      <a:pt x="130" y="139"/>
                    </a:cubicBezTo>
                    <a:cubicBezTo>
                      <a:pt x="133" y="133"/>
                      <a:pt x="137" y="128"/>
                      <a:pt x="140" y="122"/>
                    </a:cubicBezTo>
                    <a:cubicBezTo>
                      <a:pt x="142" y="123"/>
                      <a:pt x="143" y="123"/>
                      <a:pt x="145" y="123"/>
                    </a:cubicBezTo>
                    <a:cubicBezTo>
                      <a:pt x="142" y="139"/>
                      <a:pt x="140" y="155"/>
                      <a:pt x="137" y="170"/>
                    </a:cubicBezTo>
                    <a:cubicBezTo>
                      <a:pt x="136" y="172"/>
                      <a:pt x="131" y="175"/>
                      <a:pt x="127" y="175"/>
                    </a:cubicBezTo>
                    <a:cubicBezTo>
                      <a:pt x="86" y="175"/>
                      <a:pt x="45" y="175"/>
                      <a:pt x="4" y="175"/>
                    </a:cubicBezTo>
                    <a:cubicBezTo>
                      <a:pt x="3" y="175"/>
                      <a:pt x="2" y="173"/>
                      <a:pt x="0" y="171"/>
                    </a:cubicBezTo>
                    <a:cubicBezTo>
                      <a:pt x="20" y="167"/>
                      <a:pt x="21" y="152"/>
                      <a:pt x="21" y="136"/>
                    </a:cubicBezTo>
                    <a:cubicBezTo>
                      <a:pt x="20" y="102"/>
                      <a:pt x="20" y="68"/>
                      <a:pt x="21" y="34"/>
                    </a:cubicBezTo>
                    <a:cubicBezTo>
                      <a:pt x="21" y="19"/>
                      <a:pt x="20" y="6"/>
                      <a:pt x="2" y="0"/>
                    </a:cubicBezTo>
                    <a:cubicBezTo>
                      <a:pt x="45" y="0"/>
                      <a:pt x="89" y="0"/>
                      <a:pt x="1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99" name="Freeform 20"/>
              <p:cNvSpPr/>
              <p:nvPr/>
            </p:nvSpPr>
            <p:spPr bwMode="auto">
              <a:xfrm>
                <a:off x="-419100" y="4886325"/>
                <a:ext cx="517525" cy="625475"/>
              </a:xfrm>
              <a:custGeom>
                <a:avLst/>
                <a:gdLst>
                  <a:gd name="T0" fmla="*/ 136 w 157"/>
                  <a:gd name="T1" fmla="*/ 190 h 190"/>
                  <a:gd name="T2" fmla="*/ 32 w 157"/>
                  <a:gd name="T3" fmla="*/ 49 h 190"/>
                  <a:gd name="T4" fmla="*/ 33 w 157"/>
                  <a:gd name="T5" fmla="*/ 161 h 190"/>
                  <a:gd name="T6" fmla="*/ 51 w 157"/>
                  <a:gd name="T7" fmla="*/ 183 h 190"/>
                  <a:gd name="T8" fmla="*/ 1 w 157"/>
                  <a:gd name="T9" fmla="*/ 183 h 190"/>
                  <a:gd name="T10" fmla="*/ 20 w 157"/>
                  <a:gd name="T11" fmla="*/ 145 h 190"/>
                  <a:gd name="T12" fmla="*/ 20 w 157"/>
                  <a:gd name="T13" fmla="*/ 63 h 190"/>
                  <a:gd name="T14" fmla="*/ 0 w 157"/>
                  <a:gd name="T15" fmla="*/ 12 h 190"/>
                  <a:gd name="T16" fmla="*/ 66 w 157"/>
                  <a:gd name="T17" fmla="*/ 29 h 190"/>
                  <a:gd name="T18" fmla="*/ 130 w 157"/>
                  <a:gd name="T19" fmla="*/ 116 h 190"/>
                  <a:gd name="T20" fmla="*/ 129 w 157"/>
                  <a:gd name="T21" fmla="*/ 32 h 190"/>
                  <a:gd name="T22" fmla="*/ 112 w 157"/>
                  <a:gd name="T23" fmla="*/ 9 h 190"/>
                  <a:gd name="T24" fmla="*/ 157 w 157"/>
                  <a:gd name="T25" fmla="*/ 9 h 190"/>
                  <a:gd name="T26" fmla="*/ 142 w 157"/>
                  <a:gd name="T27" fmla="*/ 47 h 190"/>
                  <a:gd name="T28" fmla="*/ 142 w 157"/>
                  <a:gd name="T29" fmla="*/ 171 h 190"/>
                  <a:gd name="T30" fmla="*/ 141 w 157"/>
                  <a:gd name="T31" fmla="*/ 188 h 190"/>
                  <a:gd name="T32" fmla="*/ 136 w 157"/>
                  <a:gd name="T33" fmla="*/ 19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7" h="190">
                    <a:moveTo>
                      <a:pt x="136" y="190"/>
                    </a:moveTo>
                    <a:cubicBezTo>
                      <a:pt x="102" y="145"/>
                      <a:pt x="69" y="99"/>
                      <a:pt x="32" y="49"/>
                    </a:cubicBezTo>
                    <a:cubicBezTo>
                      <a:pt x="32" y="90"/>
                      <a:pt x="31" y="125"/>
                      <a:pt x="33" y="161"/>
                    </a:cubicBezTo>
                    <a:cubicBezTo>
                      <a:pt x="33" y="168"/>
                      <a:pt x="44" y="175"/>
                      <a:pt x="51" y="183"/>
                    </a:cubicBezTo>
                    <a:cubicBezTo>
                      <a:pt x="35" y="183"/>
                      <a:pt x="18" y="183"/>
                      <a:pt x="1" y="183"/>
                    </a:cubicBezTo>
                    <a:cubicBezTo>
                      <a:pt x="20" y="175"/>
                      <a:pt x="20" y="161"/>
                      <a:pt x="20" y="145"/>
                    </a:cubicBezTo>
                    <a:cubicBezTo>
                      <a:pt x="20" y="117"/>
                      <a:pt x="19" y="90"/>
                      <a:pt x="20" y="63"/>
                    </a:cubicBezTo>
                    <a:cubicBezTo>
                      <a:pt x="20" y="43"/>
                      <a:pt x="21" y="24"/>
                      <a:pt x="0" y="12"/>
                    </a:cubicBezTo>
                    <a:cubicBezTo>
                      <a:pt x="30" y="0"/>
                      <a:pt x="49" y="5"/>
                      <a:pt x="66" y="29"/>
                    </a:cubicBezTo>
                    <a:cubicBezTo>
                      <a:pt x="86" y="56"/>
                      <a:pt x="107" y="84"/>
                      <a:pt x="130" y="116"/>
                    </a:cubicBezTo>
                    <a:cubicBezTo>
                      <a:pt x="130" y="84"/>
                      <a:pt x="132" y="58"/>
                      <a:pt x="129" y="32"/>
                    </a:cubicBezTo>
                    <a:cubicBezTo>
                      <a:pt x="129" y="24"/>
                      <a:pt x="119" y="17"/>
                      <a:pt x="112" y="9"/>
                    </a:cubicBezTo>
                    <a:cubicBezTo>
                      <a:pt x="127" y="9"/>
                      <a:pt x="142" y="9"/>
                      <a:pt x="157" y="9"/>
                    </a:cubicBezTo>
                    <a:cubicBezTo>
                      <a:pt x="140" y="18"/>
                      <a:pt x="142" y="33"/>
                      <a:pt x="142" y="47"/>
                    </a:cubicBezTo>
                    <a:cubicBezTo>
                      <a:pt x="142" y="89"/>
                      <a:pt x="142" y="130"/>
                      <a:pt x="142" y="171"/>
                    </a:cubicBezTo>
                    <a:cubicBezTo>
                      <a:pt x="142" y="177"/>
                      <a:pt x="141" y="183"/>
                      <a:pt x="141" y="188"/>
                    </a:cubicBezTo>
                    <a:cubicBezTo>
                      <a:pt x="139" y="189"/>
                      <a:pt x="138" y="189"/>
                      <a:pt x="136" y="1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0" name="Freeform 21"/>
              <p:cNvSpPr/>
              <p:nvPr/>
            </p:nvSpPr>
            <p:spPr bwMode="auto">
              <a:xfrm>
                <a:off x="-949325" y="4916487"/>
                <a:ext cx="471488" cy="573088"/>
              </a:xfrm>
              <a:custGeom>
                <a:avLst/>
                <a:gdLst>
                  <a:gd name="T0" fmla="*/ 56 w 143"/>
                  <a:gd name="T1" fmla="*/ 78 h 174"/>
                  <a:gd name="T2" fmla="*/ 98 w 143"/>
                  <a:gd name="T3" fmla="*/ 44 h 174"/>
                  <a:gd name="T4" fmla="*/ 98 w 143"/>
                  <a:gd name="T5" fmla="*/ 130 h 174"/>
                  <a:gd name="T6" fmla="*/ 56 w 143"/>
                  <a:gd name="T7" fmla="*/ 91 h 174"/>
                  <a:gd name="T8" fmla="*/ 57 w 143"/>
                  <a:gd name="T9" fmla="*/ 151 h 174"/>
                  <a:gd name="T10" fmla="*/ 74 w 143"/>
                  <a:gd name="T11" fmla="*/ 166 h 174"/>
                  <a:gd name="T12" fmla="*/ 128 w 143"/>
                  <a:gd name="T13" fmla="*/ 139 h 174"/>
                  <a:gd name="T14" fmla="*/ 143 w 143"/>
                  <a:gd name="T15" fmla="*/ 123 h 174"/>
                  <a:gd name="T16" fmla="*/ 134 w 143"/>
                  <a:gd name="T17" fmla="*/ 174 h 174"/>
                  <a:gd name="T18" fmla="*/ 0 w 143"/>
                  <a:gd name="T19" fmla="*/ 174 h 174"/>
                  <a:gd name="T20" fmla="*/ 19 w 143"/>
                  <a:gd name="T21" fmla="*/ 131 h 174"/>
                  <a:gd name="T22" fmla="*/ 19 w 143"/>
                  <a:gd name="T23" fmla="*/ 35 h 174"/>
                  <a:gd name="T24" fmla="*/ 0 w 143"/>
                  <a:gd name="T25" fmla="*/ 0 h 174"/>
                  <a:gd name="T26" fmla="*/ 132 w 143"/>
                  <a:gd name="T27" fmla="*/ 0 h 174"/>
                  <a:gd name="T28" fmla="*/ 132 w 143"/>
                  <a:gd name="T29" fmla="*/ 48 h 174"/>
                  <a:gd name="T30" fmla="*/ 128 w 143"/>
                  <a:gd name="T31" fmla="*/ 49 h 174"/>
                  <a:gd name="T32" fmla="*/ 123 w 143"/>
                  <a:gd name="T33" fmla="*/ 36 h 174"/>
                  <a:gd name="T34" fmla="*/ 65 w 143"/>
                  <a:gd name="T35" fmla="*/ 9 h 174"/>
                  <a:gd name="T36" fmla="*/ 57 w 143"/>
                  <a:gd name="T37" fmla="*/ 20 h 174"/>
                  <a:gd name="T38" fmla="*/ 56 w 143"/>
                  <a:gd name="T39" fmla="*/ 30 h 174"/>
                  <a:gd name="T40" fmla="*/ 56 w 143"/>
                  <a:gd name="T41" fmla="*/ 78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43" h="174">
                    <a:moveTo>
                      <a:pt x="56" y="78"/>
                    </a:moveTo>
                    <a:cubicBezTo>
                      <a:pt x="86" y="82"/>
                      <a:pt x="88" y="60"/>
                      <a:pt x="98" y="44"/>
                    </a:cubicBezTo>
                    <a:cubicBezTo>
                      <a:pt x="98" y="71"/>
                      <a:pt x="98" y="98"/>
                      <a:pt x="98" y="130"/>
                    </a:cubicBezTo>
                    <a:cubicBezTo>
                      <a:pt x="88" y="110"/>
                      <a:pt x="87" y="86"/>
                      <a:pt x="56" y="91"/>
                    </a:cubicBezTo>
                    <a:cubicBezTo>
                      <a:pt x="56" y="111"/>
                      <a:pt x="55" y="131"/>
                      <a:pt x="57" y="151"/>
                    </a:cubicBezTo>
                    <a:cubicBezTo>
                      <a:pt x="58" y="157"/>
                      <a:pt x="68" y="165"/>
                      <a:pt x="74" y="166"/>
                    </a:cubicBezTo>
                    <a:cubicBezTo>
                      <a:pt x="97" y="168"/>
                      <a:pt x="116" y="159"/>
                      <a:pt x="128" y="139"/>
                    </a:cubicBezTo>
                    <a:cubicBezTo>
                      <a:pt x="132" y="133"/>
                      <a:pt x="135" y="127"/>
                      <a:pt x="143" y="123"/>
                    </a:cubicBezTo>
                    <a:cubicBezTo>
                      <a:pt x="140" y="140"/>
                      <a:pt x="137" y="157"/>
                      <a:pt x="134" y="174"/>
                    </a:cubicBezTo>
                    <a:cubicBezTo>
                      <a:pt x="89" y="174"/>
                      <a:pt x="45" y="174"/>
                      <a:pt x="0" y="174"/>
                    </a:cubicBezTo>
                    <a:cubicBezTo>
                      <a:pt x="24" y="166"/>
                      <a:pt x="19" y="147"/>
                      <a:pt x="19" y="131"/>
                    </a:cubicBezTo>
                    <a:cubicBezTo>
                      <a:pt x="19" y="99"/>
                      <a:pt x="19" y="67"/>
                      <a:pt x="19" y="35"/>
                    </a:cubicBezTo>
                    <a:cubicBezTo>
                      <a:pt x="19" y="20"/>
                      <a:pt x="19" y="6"/>
                      <a:pt x="0" y="0"/>
                    </a:cubicBezTo>
                    <a:cubicBezTo>
                      <a:pt x="44" y="0"/>
                      <a:pt x="87" y="0"/>
                      <a:pt x="132" y="0"/>
                    </a:cubicBezTo>
                    <a:cubicBezTo>
                      <a:pt x="132" y="16"/>
                      <a:pt x="132" y="32"/>
                      <a:pt x="132" y="48"/>
                    </a:cubicBezTo>
                    <a:cubicBezTo>
                      <a:pt x="131" y="49"/>
                      <a:pt x="130" y="49"/>
                      <a:pt x="128" y="49"/>
                    </a:cubicBezTo>
                    <a:cubicBezTo>
                      <a:pt x="127" y="45"/>
                      <a:pt x="124" y="40"/>
                      <a:pt x="123" y="36"/>
                    </a:cubicBezTo>
                    <a:cubicBezTo>
                      <a:pt x="114" y="13"/>
                      <a:pt x="87" y="0"/>
                      <a:pt x="65" y="9"/>
                    </a:cubicBezTo>
                    <a:cubicBezTo>
                      <a:pt x="62" y="10"/>
                      <a:pt x="59" y="16"/>
                      <a:pt x="57" y="20"/>
                    </a:cubicBezTo>
                    <a:cubicBezTo>
                      <a:pt x="55" y="23"/>
                      <a:pt x="56" y="27"/>
                      <a:pt x="56" y="30"/>
                    </a:cubicBezTo>
                    <a:cubicBezTo>
                      <a:pt x="56" y="46"/>
                      <a:pt x="56" y="62"/>
                      <a:pt x="56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1" name="Freeform 23"/>
              <p:cNvSpPr/>
              <p:nvPr/>
            </p:nvSpPr>
            <p:spPr bwMode="auto">
              <a:xfrm>
                <a:off x="1219200" y="4889500"/>
                <a:ext cx="531813" cy="622300"/>
              </a:xfrm>
              <a:custGeom>
                <a:avLst/>
                <a:gdLst>
                  <a:gd name="T0" fmla="*/ 3 w 161"/>
                  <a:gd name="T1" fmla="*/ 9 h 189"/>
                  <a:gd name="T2" fmla="*/ 72 w 161"/>
                  <a:gd name="T3" fmla="*/ 30 h 189"/>
                  <a:gd name="T4" fmla="*/ 132 w 161"/>
                  <a:gd name="T5" fmla="*/ 113 h 189"/>
                  <a:gd name="T6" fmla="*/ 131 w 161"/>
                  <a:gd name="T7" fmla="*/ 25 h 189"/>
                  <a:gd name="T8" fmla="*/ 113 w 161"/>
                  <a:gd name="T9" fmla="*/ 8 h 189"/>
                  <a:gd name="T10" fmla="*/ 161 w 161"/>
                  <a:gd name="T11" fmla="*/ 8 h 189"/>
                  <a:gd name="T12" fmla="*/ 145 w 161"/>
                  <a:gd name="T13" fmla="*/ 51 h 189"/>
                  <a:gd name="T14" fmla="*/ 145 w 161"/>
                  <a:gd name="T15" fmla="*/ 186 h 189"/>
                  <a:gd name="T16" fmla="*/ 139 w 161"/>
                  <a:gd name="T17" fmla="*/ 189 h 189"/>
                  <a:gd name="T18" fmla="*/ 38 w 161"/>
                  <a:gd name="T19" fmla="*/ 52 h 189"/>
                  <a:gd name="T20" fmla="*/ 34 w 161"/>
                  <a:gd name="T21" fmla="*/ 54 h 189"/>
                  <a:gd name="T22" fmla="*/ 35 w 161"/>
                  <a:gd name="T23" fmla="*/ 155 h 189"/>
                  <a:gd name="T24" fmla="*/ 52 w 161"/>
                  <a:gd name="T25" fmla="*/ 181 h 189"/>
                  <a:gd name="T26" fmla="*/ 0 w 161"/>
                  <a:gd name="T27" fmla="*/ 181 h 189"/>
                  <a:gd name="T28" fmla="*/ 23 w 161"/>
                  <a:gd name="T29" fmla="*/ 135 h 189"/>
                  <a:gd name="T30" fmla="*/ 23 w 161"/>
                  <a:gd name="T31" fmla="*/ 67 h 189"/>
                  <a:gd name="T32" fmla="*/ 3 w 161"/>
                  <a:gd name="T33" fmla="*/ 9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1" h="189">
                    <a:moveTo>
                      <a:pt x="3" y="9"/>
                    </a:moveTo>
                    <a:cubicBezTo>
                      <a:pt x="31" y="5"/>
                      <a:pt x="55" y="0"/>
                      <a:pt x="72" y="30"/>
                    </a:cubicBezTo>
                    <a:cubicBezTo>
                      <a:pt x="88" y="58"/>
                      <a:pt x="110" y="83"/>
                      <a:pt x="132" y="113"/>
                    </a:cubicBezTo>
                    <a:cubicBezTo>
                      <a:pt x="132" y="81"/>
                      <a:pt x="133" y="53"/>
                      <a:pt x="131" y="25"/>
                    </a:cubicBezTo>
                    <a:cubicBezTo>
                      <a:pt x="131" y="20"/>
                      <a:pt x="121" y="15"/>
                      <a:pt x="113" y="8"/>
                    </a:cubicBezTo>
                    <a:cubicBezTo>
                      <a:pt x="130" y="8"/>
                      <a:pt x="146" y="8"/>
                      <a:pt x="161" y="8"/>
                    </a:cubicBezTo>
                    <a:cubicBezTo>
                      <a:pt x="141" y="17"/>
                      <a:pt x="144" y="35"/>
                      <a:pt x="145" y="51"/>
                    </a:cubicBezTo>
                    <a:cubicBezTo>
                      <a:pt x="145" y="96"/>
                      <a:pt x="145" y="141"/>
                      <a:pt x="145" y="186"/>
                    </a:cubicBezTo>
                    <a:cubicBezTo>
                      <a:pt x="143" y="187"/>
                      <a:pt x="141" y="188"/>
                      <a:pt x="139" y="189"/>
                    </a:cubicBezTo>
                    <a:cubicBezTo>
                      <a:pt x="105" y="143"/>
                      <a:pt x="72" y="98"/>
                      <a:pt x="38" y="52"/>
                    </a:cubicBezTo>
                    <a:cubicBezTo>
                      <a:pt x="37" y="53"/>
                      <a:pt x="35" y="53"/>
                      <a:pt x="34" y="54"/>
                    </a:cubicBezTo>
                    <a:cubicBezTo>
                      <a:pt x="34" y="88"/>
                      <a:pt x="33" y="121"/>
                      <a:pt x="35" y="155"/>
                    </a:cubicBezTo>
                    <a:cubicBezTo>
                      <a:pt x="35" y="164"/>
                      <a:pt x="45" y="172"/>
                      <a:pt x="52" y="181"/>
                    </a:cubicBezTo>
                    <a:cubicBezTo>
                      <a:pt x="39" y="181"/>
                      <a:pt x="23" y="181"/>
                      <a:pt x="0" y="181"/>
                    </a:cubicBezTo>
                    <a:cubicBezTo>
                      <a:pt x="28" y="172"/>
                      <a:pt x="23" y="152"/>
                      <a:pt x="23" y="135"/>
                    </a:cubicBezTo>
                    <a:cubicBezTo>
                      <a:pt x="23" y="112"/>
                      <a:pt x="23" y="89"/>
                      <a:pt x="23" y="67"/>
                    </a:cubicBezTo>
                    <a:cubicBezTo>
                      <a:pt x="23" y="46"/>
                      <a:pt x="27" y="24"/>
                      <a:pt x="3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2" name="Freeform 24"/>
              <p:cNvSpPr/>
              <p:nvPr/>
            </p:nvSpPr>
            <p:spPr bwMode="auto">
              <a:xfrm>
                <a:off x="2805113" y="4889500"/>
                <a:ext cx="560388" cy="619125"/>
              </a:xfrm>
              <a:custGeom>
                <a:avLst/>
                <a:gdLst>
                  <a:gd name="T0" fmla="*/ 139 w 170"/>
                  <a:gd name="T1" fmla="*/ 188 h 188"/>
                  <a:gd name="T2" fmla="*/ 36 w 170"/>
                  <a:gd name="T3" fmla="*/ 49 h 188"/>
                  <a:gd name="T4" fmla="*/ 37 w 170"/>
                  <a:gd name="T5" fmla="*/ 162 h 188"/>
                  <a:gd name="T6" fmla="*/ 48 w 170"/>
                  <a:gd name="T7" fmla="*/ 181 h 188"/>
                  <a:gd name="T8" fmla="*/ 6 w 170"/>
                  <a:gd name="T9" fmla="*/ 181 h 188"/>
                  <a:gd name="T10" fmla="*/ 24 w 170"/>
                  <a:gd name="T11" fmla="*/ 144 h 188"/>
                  <a:gd name="T12" fmla="*/ 24 w 170"/>
                  <a:gd name="T13" fmla="*/ 66 h 188"/>
                  <a:gd name="T14" fmla="*/ 0 w 170"/>
                  <a:gd name="T15" fmla="*/ 10 h 188"/>
                  <a:gd name="T16" fmla="*/ 72 w 170"/>
                  <a:gd name="T17" fmla="*/ 32 h 188"/>
                  <a:gd name="T18" fmla="*/ 133 w 170"/>
                  <a:gd name="T19" fmla="*/ 113 h 188"/>
                  <a:gd name="T20" fmla="*/ 132 w 170"/>
                  <a:gd name="T21" fmla="*/ 27 h 188"/>
                  <a:gd name="T22" fmla="*/ 115 w 170"/>
                  <a:gd name="T23" fmla="*/ 8 h 188"/>
                  <a:gd name="T24" fmla="*/ 170 w 170"/>
                  <a:gd name="T25" fmla="*/ 8 h 188"/>
                  <a:gd name="T26" fmla="*/ 145 w 170"/>
                  <a:gd name="T27" fmla="*/ 57 h 188"/>
                  <a:gd name="T28" fmla="*/ 145 w 170"/>
                  <a:gd name="T29" fmla="*/ 167 h 188"/>
                  <a:gd name="T30" fmla="*/ 144 w 170"/>
                  <a:gd name="T31" fmla="*/ 186 h 188"/>
                  <a:gd name="T32" fmla="*/ 139 w 170"/>
                  <a:gd name="T33" fmla="*/ 18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0" h="188">
                    <a:moveTo>
                      <a:pt x="139" y="188"/>
                    </a:moveTo>
                    <a:cubicBezTo>
                      <a:pt x="106" y="143"/>
                      <a:pt x="73" y="98"/>
                      <a:pt x="36" y="49"/>
                    </a:cubicBezTo>
                    <a:cubicBezTo>
                      <a:pt x="36" y="90"/>
                      <a:pt x="36" y="126"/>
                      <a:pt x="37" y="162"/>
                    </a:cubicBezTo>
                    <a:cubicBezTo>
                      <a:pt x="37" y="169"/>
                      <a:pt x="45" y="176"/>
                      <a:pt x="48" y="181"/>
                    </a:cubicBezTo>
                    <a:cubicBezTo>
                      <a:pt x="38" y="181"/>
                      <a:pt x="22" y="181"/>
                      <a:pt x="6" y="181"/>
                    </a:cubicBezTo>
                    <a:cubicBezTo>
                      <a:pt x="24" y="174"/>
                      <a:pt x="25" y="160"/>
                      <a:pt x="24" y="144"/>
                    </a:cubicBezTo>
                    <a:cubicBezTo>
                      <a:pt x="24" y="118"/>
                      <a:pt x="24" y="92"/>
                      <a:pt x="24" y="66"/>
                    </a:cubicBezTo>
                    <a:cubicBezTo>
                      <a:pt x="25" y="45"/>
                      <a:pt x="28" y="23"/>
                      <a:pt x="0" y="10"/>
                    </a:cubicBezTo>
                    <a:cubicBezTo>
                      <a:pt x="42" y="0"/>
                      <a:pt x="52" y="4"/>
                      <a:pt x="72" y="32"/>
                    </a:cubicBezTo>
                    <a:cubicBezTo>
                      <a:pt x="92" y="58"/>
                      <a:pt x="111" y="84"/>
                      <a:pt x="133" y="113"/>
                    </a:cubicBezTo>
                    <a:cubicBezTo>
                      <a:pt x="133" y="82"/>
                      <a:pt x="134" y="55"/>
                      <a:pt x="132" y="27"/>
                    </a:cubicBezTo>
                    <a:cubicBezTo>
                      <a:pt x="132" y="21"/>
                      <a:pt x="122" y="16"/>
                      <a:pt x="115" y="8"/>
                    </a:cubicBezTo>
                    <a:cubicBezTo>
                      <a:pt x="131" y="8"/>
                      <a:pt x="146" y="8"/>
                      <a:pt x="170" y="8"/>
                    </a:cubicBezTo>
                    <a:cubicBezTo>
                      <a:pt x="139" y="19"/>
                      <a:pt x="145" y="39"/>
                      <a:pt x="145" y="57"/>
                    </a:cubicBezTo>
                    <a:cubicBezTo>
                      <a:pt x="145" y="94"/>
                      <a:pt x="145" y="131"/>
                      <a:pt x="145" y="167"/>
                    </a:cubicBezTo>
                    <a:cubicBezTo>
                      <a:pt x="145" y="174"/>
                      <a:pt x="144" y="180"/>
                      <a:pt x="144" y="186"/>
                    </a:cubicBezTo>
                    <a:cubicBezTo>
                      <a:pt x="142" y="187"/>
                      <a:pt x="140" y="187"/>
                      <a:pt x="139" y="1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3" name="Freeform 25"/>
              <p:cNvSpPr/>
              <p:nvPr/>
            </p:nvSpPr>
            <p:spPr bwMode="auto">
              <a:xfrm>
                <a:off x="10731500" y="4889500"/>
                <a:ext cx="523875" cy="622300"/>
              </a:xfrm>
              <a:custGeom>
                <a:avLst/>
                <a:gdLst>
                  <a:gd name="T0" fmla="*/ 131 w 159"/>
                  <a:gd name="T1" fmla="*/ 108 h 189"/>
                  <a:gd name="T2" fmla="*/ 131 w 159"/>
                  <a:gd name="T3" fmla="*/ 34 h 189"/>
                  <a:gd name="T4" fmla="*/ 115 w 159"/>
                  <a:gd name="T5" fmla="*/ 8 h 189"/>
                  <a:gd name="T6" fmla="*/ 159 w 159"/>
                  <a:gd name="T7" fmla="*/ 8 h 189"/>
                  <a:gd name="T8" fmla="*/ 143 w 159"/>
                  <a:gd name="T9" fmla="*/ 49 h 189"/>
                  <a:gd name="T10" fmla="*/ 143 w 159"/>
                  <a:gd name="T11" fmla="*/ 186 h 189"/>
                  <a:gd name="T12" fmla="*/ 138 w 159"/>
                  <a:gd name="T13" fmla="*/ 189 h 189"/>
                  <a:gd name="T14" fmla="*/ 32 w 159"/>
                  <a:gd name="T15" fmla="*/ 47 h 189"/>
                  <a:gd name="T16" fmla="*/ 33 w 159"/>
                  <a:gd name="T17" fmla="*/ 159 h 189"/>
                  <a:gd name="T18" fmla="*/ 52 w 159"/>
                  <a:gd name="T19" fmla="*/ 181 h 189"/>
                  <a:gd name="T20" fmla="*/ 4 w 159"/>
                  <a:gd name="T21" fmla="*/ 181 h 189"/>
                  <a:gd name="T22" fmla="*/ 22 w 159"/>
                  <a:gd name="T23" fmla="*/ 143 h 189"/>
                  <a:gd name="T24" fmla="*/ 22 w 159"/>
                  <a:gd name="T25" fmla="*/ 67 h 189"/>
                  <a:gd name="T26" fmla="*/ 0 w 159"/>
                  <a:gd name="T27" fmla="*/ 11 h 189"/>
                  <a:gd name="T28" fmla="*/ 67 w 159"/>
                  <a:gd name="T29" fmla="*/ 28 h 189"/>
                  <a:gd name="T30" fmla="*/ 127 w 159"/>
                  <a:gd name="T31" fmla="*/ 109 h 189"/>
                  <a:gd name="T32" fmla="*/ 131 w 159"/>
                  <a:gd name="T33" fmla="*/ 108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9" h="189">
                    <a:moveTo>
                      <a:pt x="131" y="108"/>
                    </a:moveTo>
                    <a:cubicBezTo>
                      <a:pt x="131" y="83"/>
                      <a:pt x="133" y="59"/>
                      <a:pt x="131" y="34"/>
                    </a:cubicBezTo>
                    <a:cubicBezTo>
                      <a:pt x="130" y="25"/>
                      <a:pt x="121" y="17"/>
                      <a:pt x="115" y="8"/>
                    </a:cubicBezTo>
                    <a:cubicBezTo>
                      <a:pt x="128" y="8"/>
                      <a:pt x="143" y="8"/>
                      <a:pt x="159" y="8"/>
                    </a:cubicBezTo>
                    <a:cubicBezTo>
                      <a:pt x="140" y="17"/>
                      <a:pt x="143" y="34"/>
                      <a:pt x="143" y="49"/>
                    </a:cubicBezTo>
                    <a:cubicBezTo>
                      <a:pt x="143" y="95"/>
                      <a:pt x="143" y="141"/>
                      <a:pt x="143" y="186"/>
                    </a:cubicBezTo>
                    <a:cubicBezTo>
                      <a:pt x="141" y="187"/>
                      <a:pt x="139" y="188"/>
                      <a:pt x="138" y="189"/>
                    </a:cubicBezTo>
                    <a:cubicBezTo>
                      <a:pt x="104" y="143"/>
                      <a:pt x="70" y="98"/>
                      <a:pt x="32" y="47"/>
                    </a:cubicBezTo>
                    <a:cubicBezTo>
                      <a:pt x="32" y="88"/>
                      <a:pt x="31" y="124"/>
                      <a:pt x="33" y="159"/>
                    </a:cubicBezTo>
                    <a:cubicBezTo>
                      <a:pt x="33" y="166"/>
                      <a:pt x="45" y="173"/>
                      <a:pt x="52" y="181"/>
                    </a:cubicBezTo>
                    <a:cubicBezTo>
                      <a:pt x="36" y="181"/>
                      <a:pt x="20" y="181"/>
                      <a:pt x="4" y="181"/>
                    </a:cubicBezTo>
                    <a:cubicBezTo>
                      <a:pt x="21" y="173"/>
                      <a:pt x="22" y="159"/>
                      <a:pt x="22" y="143"/>
                    </a:cubicBezTo>
                    <a:cubicBezTo>
                      <a:pt x="21" y="118"/>
                      <a:pt x="21" y="93"/>
                      <a:pt x="22" y="67"/>
                    </a:cubicBezTo>
                    <a:cubicBezTo>
                      <a:pt x="22" y="46"/>
                      <a:pt x="25" y="24"/>
                      <a:pt x="0" y="11"/>
                    </a:cubicBezTo>
                    <a:cubicBezTo>
                      <a:pt x="34" y="0"/>
                      <a:pt x="49" y="4"/>
                      <a:pt x="67" y="28"/>
                    </a:cubicBezTo>
                    <a:cubicBezTo>
                      <a:pt x="88" y="55"/>
                      <a:pt x="107" y="82"/>
                      <a:pt x="127" y="109"/>
                    </a:cubicBezTo>
                    <a:cubicBezTo>
                      <a:pt x="129" y="109"/>
                      <a:pt x="130" y="108"/>
                      <a:pt x="131" y="1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4" name="Freeform 26"/>
              <p:cNvSpPr/>
              <p:nvPr/>
            </p:nvSpPr>
            <p:spPr bwMode="auto">
              <a:xfrm>
                <a:off x="8326438" y="4916487"/>
                <a:ext cx="423863" cy="569913"/>
              </a:xfrm>
              <a:custGeom>
                <a:avLst/>
                <a:gdLst>
                  <a:gd name="T0" fmla="*/ 56 w 129"/>
                  <a:gd name="T1" fmla="*/ 78 h 173"/>
                  <a:gd name="T2" fmla="*/ 96 w 129"/>
                  <a:gd name="T3" fmla="*/ 44 h 173"/>
                  <a:gd name="T4" fmla="*/ 96 w 129"/>
                  <a:gd name="T5" fmla="*/ 130 h 173"/>
                  <a:gd name="T6" fmla="*/ 57 w 129"/>
                  <a:gd name="T7" fmla="*/ 91 h 173"/>
                  <a:gd name="T8" fmla="*/ 58 w 129"/>
                  <a:gd name="T9" fmla="*/ 150 h 173"/>
                  <a:gd name="T10" fmla="*/ 76 w 129"/>
                  <a:gd name="T11" fmla="*/ 173 h 173"/>
                  <a:gd name="T12" fmla="*/ 0 w 129"/>
                  <a:gd name="T13" fmla="*/ 173 h 173"/>
                  <a:gd name="T14" fmla="*/ 19 w 129"/>
                  <a:gd name="T15" fmla="*/ 133 h 173"/>
                  <a:gd name="T16" fmla="*/ 19 w 129"/>
                  <a:gd name="T17" fmla="*/ 37 h 173"/>
                  <a:gd name="T18" fmla="*/ 0 w 129"/>
                  <a:gd name="T19" fmla="*/ 0 h 173"/>
                  <a:gd name="T20" fmla="*/ 129 w 129"/>
                  <a:gd name="T21" fmla="*/ 0 h 173"/>
                  <a:gd name="T22" fmla="*/ 129 w 129"/>
                  <a:gd name="T23" fmla="*/ 47 h 173"/>
                  <a:gd name="T24" fmla="*/ 126 w 129"/>
                  <a:gd name="T25" fmla="*/ 48 h 173"/>
                  <a:gd name="T26" fmla="*/ 120 w 129"/>
                  <a:gd name="T27" fmla="*/ 36 h 173"/>
                  <a:gd name="T28" fmla="*/ 93 w 129"/>
                  <a:gd name="T29" fmla="*/ 10 h 173"/>
                  <a:gd name="T30" fmla="*/ 56 w 129"/>
                  <a:gd name="T31" fmla="*/ 38 h 173"/>
                  <a:gd name="T32" fmla="*/ 56 w 129"/>
                  <a:gd name="T33" fmla="*/ 78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9" h="173">
                    <a:moveTo>
                      <a:pt x="56" y="78"/>
                    </a:moveTo>
                    <a:cubicBezTo>
                      <a:pt x="85" y="81"/>
                      <a:pt x="86" y="59"/>
                      <a:pt x="96" y="44"/>
                    </a:cubicBezTo>
                    <a:cubicBezTo>
                      <a:pt x="96" y="71"/>
                      <a:pt x="96" y="98"/>
                      <a:pt x="96" y="130"/>
                    </a:cubicBezTo>
                    <a:cubicBezTo>
                      <a:pt x="86" y="111"/>
                      <a:pt x="85" y="87"/>
                      <a:pt x="57" y="91"/>
                    </a:cubicBezTo>
                    <a:cubicBezTo>
                      <a:pt x="57" y="111"/>
                      <a:pt x="55" y="131"/>
                      <a:pt x="58" y="150"/>
                    </a:cubicBezTo>
                    <a:cubicBezTo>
                      <a:pt x="59" y="159"/>
                      <a:pt x="69" y="166"/>
                      <a:pt x="76" y="173"/>
                    </a:cubicBezTo>
                    <a:cubicBezTo>
                      <a:pt x="53" y="173"/>
                      <a:pt x="27" y="173"/>
                      <a:pt x="0" y="173"/>
                    </a:cubicBezTo>
                    <a:cubicBezTo>
                      <a:pt x="20" y="166"/>
                      <a:pt x="19" y="149"/>
                      <a:pt x="19" y="133"/>
                    </a:cubicBezTo>
                    <a:cubicBezTo>
                      <a:pt x="18" y="101"/>
                      <a:pt x="19" y="69"/>
                      <a:pt x="19" y="37"/>
                    </a:cubicBezTo>
                    <a:cubicBezTo>
                      <a:pt x="19" y="22"/>
                      <a:pt x="20" y="6"/>
                      <a:pt x="0" y="0"/>
                    </a:cubicBezTo>
                    <a:cubicBezTo>
                      <a:pt x="42" y="0"/>
                      <a:pt x="85" y="0"/>
                      <a:pt x="129" y="0"/>
                    </a:cubicBezTo>
                    <a:cubicBezTo>
                      <a:pt x="129" y="16"/>
                      <a:pt x="129" y="31"/>
                      <a:pt x="129" y="47"/>
                    </a:cubicBezTo>
                    <a:cubicBezTo>
                      <a:pt x="128" y="47"/>
                      <a:pt x="127" y="48"/>
                      <a:pt x="126" y="48"/>
                    </a:cubicBezTo>
                    <a:cubicBezTo>
                      <a:pt x="124" y="44"/>
                      <a:pt x="123" y="39"/>
                      <a:pt x="120" y="36"/>
                    </a:cubicBezTo>
                    <a:cubicBezTo>
                      <a:pt x="112" y="27"/>
                      <a:pt x="104" y="14"/>
                      <a:pt x="93" y="10"/>
                    </a:cubicBezTo>
                    <a:cubicBezTo>
                      <a:pt x="64" y="0"/>
                      <a:pt x="56" y="7"/>
                      <a:pt x="56" y="38"/>
                    </a:cubicBezTo>
                    <a:cubicBezTo>
                      <a:pt x="56" y="51"/>
                      <a:pt x="56" y="64"/>
                      <a:pt x="56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5" name="Freeform 27"/>
              <p:cNvSpPr/>
              <p:nvPr/>
            </p:nvSpPr>
            <p:spPr bwMode="auto">
              <a:xfrm>
                <a:off x="2260600" y="4913312"/>
                <a:ext cx="498475" cy="601663"/>
              </a:xfrm>
              <a:custGeom>
                <a:avLst/>
                <a:gdLst>
                  <a:gd name="T0" fmla="*/ 105 w 151"/>
                  <a:gd name="T1" fmla="*/ 0 h 183"/>
                  <a:gd name="T2" fmla="*/ 151 w 151"/>
                  <a:gd name="T3" fmla="*/ 0 h 183"/>
                  <a:gd name="T4" fmla="*/ 136 w 151"/>
                  <a:gd name="T5" fmla="*/ 46 h 183"/>
                  <a:gd name="T6" fmla="*/ 132 w 151"/>
                  <a:gd name="T7" fmla="*/ 133 h 183"/>
                  <a:gd name="T8" fmla="*/ 71 w 151"/>
                  <a:gd name="T9" fmla="*/ 182 h 183"/>
                  <a:gd name="T10" fmla="*/ 13 w 151"/>
                  <a:gd name="T11" fmla="*/ 128 h 183"/>
                  <a:gd name="T12" fmla="*/ 12 w 151"/>
                  <a:gd name="T13" fmla="*/ 38 h 183"/>
                  <a:gd name="T14" fmla="*/ 0 w 151"/>
                  <a:gd name="T15" fmla="*/ 1 h 183"/>
                  <a:gd name="T16" fmla="*/ 70 w 151"/>
                  <a:gd name="T17" fmla="*/ 1 h 183"/>
                  <a:gd name="T18" fmla="*/ 50 w 151"/>
                  <a:gd name="T19" fmla="*/ 44 h 183"/>
                  <a:gd name="T20" fmla="*/ 50 w 151"/>
                  <a:gd name="T21" fmla="*/ 126 h 183"/>
                  <a:gd name="T22" fmla="*/ 82 w 151"/>
                  <a:gd name="T23" fmla="*/ 169 h 183"/>
                  <a:gd name="T24" fmla="*/ 122 w 151"/>
                  <a:gd name="T25" fmla="*/ 130 h 183"/>
                  <a:gd name="T26" fmla="*/ 123 w 151"/>
                  <a:gd name="T27" fmla="*/ 27 h 183"/>
                  <a:gd name="T28" fmla="*/ 105 w 151"/>
                  <a:gd name="T29" fmla="*/ 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83">
                    <a:moveTo>
                      <a:pt x="105" y="0"/>
                    </a:moveTo>
                    <a:cubicBezTo>
                      <a:pt x="119" y="0"/>
                      <a:pt x="135" y="0"/>
                      <a:pt x="151" y="0"/>
                    </a:cubicBezTo>
                    <a:cubicBezTo>
                      <a:pt x="131" y="11"/>
                      <a:pt x="136" y="29"/>
                      <a:pt x="136" y="46"/>
                    </a:cubicBezTo>
                    <a:cubicBezTo>
                      <a:pt x="135" y="75"/>
                      <a:pt x="136" y="104"/>
                      <a:pt x="132" y="133"/>
                    </a:cubicBezTo>
                    <a:cubicBezTo>
                      <a:pt x="129" y="167"/>
                      <a:pt x="106" y="183"/>
                      <a:pt x="71" y="182"/>
                    </a:cubicBezTo>
                    <a:cubicBezTo>
                      <a:pt x="36" y="180"/>
                      <a:pt x="15" y="162"/>
                      <a:pt x="13" y="128"/>
                    </a:cubicBezTo>
                    <a:cubicBezTo>
                      <a:pt x="12" y="98"/>
                      <a:pt x="14" y="68"/>
                      <a:pt x="12" y="38"/>
                    </a:cubicBezTo>
                    <a:cubicBezTo>
                      <a:pt x="11" y="26"/>
                      <a:pt x="5" y="14"/>
                      <a:pt x="0" y="1"/>
                    </a:cubicBezTo>
                    <a:cubicBezTo>
                      <a:pt x="20" y="1"/>
                      <a:pt x="45" y="1"/>
                      <a:pt x="70" y="1"/>
                    </a:cubicBezTo>
                    <a:cubicBezTo>
                      <a:pt x="44" y="7"/>
                      <a:pt x="50" y="27"/>
                      <a:pt x="50" y="44"/>
                    </a:cubicBezTo>
                    <a:cubicBezTo>
                      <a:pt x="49" y="71"/>
                      <a:pt x="49" y="99"/>
                      <a:pt x="50" y="126"/>
                    </a:cubicBezTo>
                    <a:cubicBezTo>
                      <a:pt x="51" y="153"/>
                      <a:pt x="62" y="168"/>
                      <a:pt x="82" y="169"/>
                    </a:cubicBezTo>
                    <a:cubicBezTo>
                      <a:pt x="104" y="170"/>
                      <a:pt x="120" y="157"/>
                      <a:pt x="122" y="130"/>
                    </a:cubicBezTo>
                    <a:cubicBezTo>
                      <a:pt x="125" y="96"/>
                      <a:pt x="125" y="61"/>
                      <a:pt x="123" y="27"/>
                    </a:cubicBezTo>
                    <a:cubicBezTo>
                      <a:pt x="123" y="18"/>
                      <a:pt x="112" y="10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6" name="Freeform 28"/>
              <p:cNvSpPr/>
              <p:nvPr/>
            </p:nvSpPr>
            <p:spPr bwMode="auto">
              <a:xfrm>
                <a:off x="5426075" y="4864100"/>
                <a:ext cx="381000" cy="657225"/>
              </a:xfrm>
              <a:custGeom>
                <a:avLst/>
                <a:gdLst>
                  <a:gd name="T0" fmla="*/ 102 w 116"/>
                  <a:gd name="T1" fmla="*/ 15 h 200"/>
                  <a:gd name="T2" fmla="*/ 102 w 116"/>
                  <a:gd name="T3" fmla="*/ 68 h 200"/>
                  <a:gd name="T4" fmla="*/ 75 w 116"/>
                  <a:gd name="T5" fmla="*/ 29 h 200"/>
                  <a:gd name="T6" fmla="*/ 42 w 116"/>
                  <a:gd name="T7" fmla="*/ 22 h 200"/>
                  <a:gd name="T8" fmla="*/ 29 w 116"/>
                  <a:gd name="T9" fmla="*/ 47 h 200"/>
                  <a:gd name="T10" fmla="*/ 41 w 116"/>
                  <a:gd name="T11" fmla="*/ 66 h 200"/>
                  <a:gd name="T12" fmla="*/ 80 w 116"/>
                  <a:gd name="T13" fmla="*/ 90 h 200"/>
                  <a:gd name="T14" fmla="*/ 106 w 116"/>
                  <a:gd name="T15" fmla="*/ 160 h 200"/>
                  <a:gd name="T16" fmla="*/ 40 w 116"/>
                  <a:gd name="T17" fmla="*/ 194 h 200"/>
                  <a:gd name="T18" fmla="*/ 2 w 116"/>
                  <a:gd name="T19" fmla="*/ 187 h 200"/>
                  <a:gd name="T20" fmla="*/ 2 w 116"/>
                  <a:gd name="T21" fmla="*/ 133 h 200"/>
                  <a:gd name="T22" fmla="*/ 5 w 116"/>
                  <a:gd name="T23" fmla="*/ 131 h 200"/>
                  <a:gd name="T24" fmla="*/ 12 w 116"/>
                  <a:gd name="T25" fmla="*/ 150 h 200"/>
                  <a:gd name="T26" fmla="*/ 49 w 116"/>
                  <a:gd name="T27" fmla="*/ 185 h 200"/>
                  <a:gd name="T28" fmla="*/ 79 w 116"/>
                  <a:gd name="T29" fmla="*/ 168 h 200"/>
                  <a:gd name="T30" fmla="*/ 69 w 116"/>
                  <a:gd name="T31" fmla="*/ 134 h 200"/>
                  <a:gd name="T32" fmla="*/ 30 w 116"/>
                  <a:gd name="T33" fmla="*/ 111 h 200"/>
                  <a:gd name="T34" fmla="*/ 1 w 116"/>
                  <a:gd name="T35" fmla="*/ 60 h 200"/>
                  <a:gd name="T36" fmla="*/ 71 w 116"/>
                  <a:gd name="T37" fmla="*/ 12 h 200"/>
                  <a:gd name="T38" fmla="*/ 102 w 116"/>
                  <a:gd name="T39" fmla="*/ 15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6" h="200">
                    <a:moveTo>
                      <a:pt x="102" y="15"/>
                    </a:moveTo>
                    <a:cubicBezTo>
                      <a:pt x="102" y="29"/>
                      <a:pt x="102" y="47"/>
                      <a:pt x="102" y="68"/>
                    </a:cubicBezTo>
                    <a:cubicBezTo>
                      <a:pt x="92" y="52"/>
                      <a:pt x="86" y="38"/>
                      <a:pt x="75" y="29"/>
                    </a:cubicBezTo>
                    <a:cubicBezTo>
                      <a:pt x="67" y="23"/>
                      <a:pt x="52" y="20"/>
                      <a:pt x="42" y="22"/>
                    </a:cubicBezTo>
                    <a:cubicBezTo>
                      <a:pt x="35" y="23"/>
                      <a:pt x="30" y="38"/>
                      <a:pt x="29" y="47"/>
                    </a:cubicBezTo>
                    <a:cubicBezTo>
                      <a:pt x="28" y="53"/>
                      <a:pt x="35" y="62"/>
                      <a:pt x="41" y="66"/>
                    </a:cubicBezTo>
                    <a:cubicBezTo>
                      <a:pt x="53" y="75"/>
                      <a:pt x="67" y="82"/>
                      <a:pt x="80" y="90"/>
                    </a:cubicBezTo>
                    <a:cubicBezTo>
                      <a:pt x="106" y="105"/>
                      <a:pt x="116" y="132"/>
                      <a:pt x="106" y="160"/>
                    </a:cubicBezTo>
                    <a:cubicBezTo>
                      <a:pt x="95" y="188"/>
                      <a:pt x="72" y="200"/>
                      <a:pt x="40" y="194"/>
                    </a:cubicBezTo>
                    <a:cubicBezTo>
                      <a:pt x="28" y="191"/>
                      <a:pt x="17" y="190"/>
                      <a:pt x="2" y="187"/>
                    </a:cubicBezTo>
                    <a:cubicBezTo>
                      <a:pt x="2" y="172"/>
                      <a:pt x="2" y="152"/>
                      <a:pt x="2" y="133"/>
                    </a:cubicBezTo>
                    <a:cubicBezTo>
                      <a:pt x="3" y="132"/>
                      <a:pt x="4" y="132"/>
                      <a:pt x="5" y="131"/>
                    </a:cubicBezTo>
                    <a:cubicBezTo>
                      <a:pt x="8" y="138"/>
                      <a:pt x="10" y="144"/>
                      <a:pt x="12" y="150"/>
                    </a:cubicBezTo>
                    <a:cubicBezTo>
                      <a:pt x="19" y="167"/>
                      <a:pt x="28" y="183"/>
                      <a:pt x="49" y="185"/>
                    </a:cubicBezTo>
                    <a:cubicBezTo>
                      <a:pt x="63" y="186"/>
                      <a:pt x="74" y="182"/>
                      <a:pt x="79" y="168"/>
                    </a:cubicBezTo>
                    <a:cubicBezTo>
                      <a:pt x="84" y="154"/>
                      <a:pt x="81" y="143"/>
                      <a:pt x="69" y="134"/>
                    </a:cubicBezTo>
                    <a:cubicBezTo>
                      <a:pt x="57" y="126"/>
                      <a:pt x="43" y="119"/>
                      <a:pt x="30" y="111"/>
                    </a:cubicBezTo>
                    <a:cubicBezTo>
                      <a:pt x="12" y="99"/>
                      <a:pt x="0" y="83"/>
                      <a:pt x="1" y="60"/>
                    </a:cubicBezTo>
                    <a:cubicBezTo>
                      <a:pt x="3" y="21"/>
                      <a:pt x="34" y="0"/>
                      <a:pt x="71" y="12"/>
                    </a:cubicBezTo>
                    <a:cubicBezTo>
                      <a:pt x="80" y="15"/>
                      <a:pt x="90" y="14"/>
                      <a:pt x="102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7" name="Freeform 29"/>
              <p:cNvSpPr/>
              <p:nvPr/>
            </p:nvSpPr>
            <p:spPr bwMode="auto">
              <a:xfrm>
                <a:off x="6724650" y="4913312"/>
                <a:ext cx="509588" cy="576263"/>
              </a:xfrm>
              <a:custGeom>
                <a:avLst/>
                <a:gdLst>
                  <a:gd name="T0" fmla="*/ 74 w 155"/>
                  <a:gd name="T1" fmla="*/ 0 h 175"/>
                  <a:gd name="T2" fmla="*/ 64 w 155"/>
                  <a:gd name="T3" fmla="*/ 32 h 175"/>
                  <a:gd name="T4" fmla="*/ 92 w 155"/>
                  <a:gd name="T5" fmla="*/ 87 h 175"/>
                  <a:gd name="T6" fmla="*/ 118 w 155"/>
                  <a:gd name="T7" fmla="*/ 40 h 175"/>
                  <a:gd name="T8" fmla="*/ 108 w 155"/>
                  <a:gd name="T9" fmla="*/ 1 h 175"/>
                  <a:gd name="T10" fmla="*/ 155 w 155"/>
                  <a:gd name="T11" fmla="*/ 1 h 175"/>
                  <a:gd name="T12" fmla="*/ 98 w 155"/>
                  <a:gd name="T13" fmla="*/ 139 h 175"/>
                  <a:gd name="T14" fmla="*/ 118 w 155"/>
                  <a:gd name="T15" fmla="*/ 175 h 175"/>
                  <a:gd name="T16" fmla="*/ 45 w 155"/>
                  <a:gd name="T17" fmla="*/ 175 h 175"/>
                  <a:gd name="T18" fmla="*/ 58 w 155"/>
                  <a:gd name="T19" fmla="*/ 139 h 175"/>
                  <a:gd name="T20" fmla="*/ 53 w 155"/>
                  <a:gd name="T21" fmla="*/ 96 h 175"/>
                  <a:gd name="T22" fmla="*/ 23 w 155"/>
                  <a:gd name="T23" fmla="*/ 33 h 175"/>
                  <a:gd name="T24" fmla="*/ 0 w 155"/>
                  <a:gd name="T25" fmla="*/ 0 h 175"/>
                  <a:gd name="T26" fmla="*/ 74 w 155"/>
                  <a:gd name="T27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5" h="175">
                    <a:moveTo>
                      <a:pt x="74" y="0"/>
                    </a:moveTo>
                    <a:cubicBezTo>
                      <a:pt x="53" y="7"/>
                      <a:pt x="57" y="18"/>
                      <a:pt x="64" y="32"/>
                    </a:cubicBezTo>
                    <a:cubicBezTo>
                      <a:pt x="73" y="49"/>
                      <a:pt x="82" y="66"/>
                      <a:pt x="92" y="87"/>
                    </a:cubicBezTo>
                    <a:cubicBezTo>
                      <a:pt x="101" y="69"/>
                      <a:pt x="110" y="55"/>
                      <a:pt x="118" y="40"/>
                    </a:cubicBezTo>
                    <a:cubicBezTo>
                      <a:pt x="125" y="25"/>
                      <a:pt x="134" y="9"/>
                      <a:pt x="108" y="1"/>
                    </a:cubicBezTo>
                    <a:cubicBezTo>
                      <a:pt x="124" y="1"/>
                      <a:pt x="141" y="1"/>
                      <a:pt x="155" y="1"/>
                    </a:cubicBezTo>
                    <a:cubicBezTo>
                      <a:pt x="127" y="44"/>
                      <a:pt x="92" y="82"/>
                      <a:pt x="98" y="139"/>
                    </a:cubicBezTo>
                    <a:cubicBezTo>
                      <a:pt x="99" y="155"/>
                      <a:pt x="99" y="169"/>
                      <a:pt x="118" y="175"/>
                    </a:cubicBezTo>
                    <a:cubicBezTo>
                      <a:pt x="92" y="175"/>
                      <a:pt x="66" y="175"/>
                      <a:pt x="45" y="175"/>
                    </a:cubicBezTo>
                    <a:cubicBezTo>
                      <a:pt x="49" y="163"/>
                      <a:pt x="57" y="151"/>
                      <a:pt x="58" y="139"/>
                    </a:cubicBezTo>
                    <a:cubicBezTo>
                      <a:pt x="60" y="125"/>
                      <a:pt x="58" y="109"/>
                      <a:pt x="53" y="96"/>
                    </a:cubicBezTo>
                    <a:cubicBezTo>
                      <a:pt x="45" y="74"/>
                      <a:pt x="34" y="54"/>
                      <a:pt x="23" y="33"/>
                    </a:cubicBezTo>
                    <a:cubicBezTo>
                      <a:pt x="17" y="22"/>
                      <a:pt x="8" y="12"/>
                      <a:pt x="0" y="0"/>
                    </a:cubicBezTo>
                    <a:cubicBezTo>
                      <a:pt x="25" y="0"/>
                      <a:pt x="49" y="0"/>
                      <a:pt x="7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8" name="Freeform 30"/>
              <p:cNvSpPr/>
              <p:nvPr/>
            </p:nvSpPr>
            <p:spPr bwMode="auto">
              <a:xfrm>
                <a:off x="6196013" y="4913312"/>
                <a:ext cx="452438" cy="576263"/>
              </a:xfrm>
              <a:custGeom>
                <a:avLst/>
                <a:gdLst>
                  <a:gd name="T0" fmla="*/ 0 w 137"/>
                  <a:gd name="T1" fmla="*/ 48 h 175"/>
                  <a:gd name="T2" fmla="*/ 0 w 137"/>
                  <a:gd name="T3" fmla="*/ 0 h 175"/>
                  <a:gd name="T4" fmla="*/ 137 w 137"/>
                  <a:gd name="T5" fmla="*/ 0 h 175"/>
                  <a:gd name="T6" fmla="*/ 137 w 137"/>
                  <a:gd name="T7" fmla="*/ 50 h 175"/>
                  <a:gd name="T8" fmla="*/ 87 w 137"/>
                  <a:gd name="T9" fmla="*/ 9 h 175"/>
                  <a:gd name="T10" fmla="*/ 87 w 137"/>
                  <a:gd name="T11" fmla="*/ 48 h 175"/>
                  <a:gd name="T12" fmla="*/ 87 w 137"/>
                  <a:gd name="T13" fmla="*/ 136 h 175"/>
                  <a:gd name="T14" fmla="*/ 109 w 137"/>
                  <a:gd name="T15" fmla="*/ 175 h 175"/>
                  <a:gd name="T16" fmla="*/ 28 w 137"/>
                  <a:gd name="T17" fmla="*/ 175 h 175"/>
                  <a:gd name="T18" fmla="*/ 50 w 137"/>
                  <a:gd name="T19" fmla="*/ 135 h 175"/>
                  <a:gd name="T20" fmla="*/ 50 w 137"/>
                  <a:gd name="T21" fmla="*/ 12 h 175"/>
                  <a:gd name="T22" fmla="*/ 0 w 137"/>
                  <a:gd name="T23" fmla="*/ 48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7" h="175">
                    <a:moveTo>
                      <a:pt x="0" y="48"/>
                    </a:moveTo>
                    <a:cubicBezTo>
                      <a:pt x="0" y="33"/>
                      <a:pt x="0" y="17"/>
                      <a:pt x="0" y="0"/>
                    </a:cubicBezTo>
                    <a:cubicBezTo>
                      <a:pt x="46" y="0"/>
                      <a:pt x="91" y="0"/>
                      <a:pt x="137" y="0"/>
                    </a:cubicBezTo>
                    <a:cubicBezTo>
                      <a:pt x="137" y="18"/>
                      <a:pt x="137" y="34"/>
                      <a:pt x="137" y="50"/>
                    </a:cubicBezTo>
                    <a:cubicBezTo>
                      <a:pt x="127" y="29"/>
                      <a:pt x="119" y="7"/>
                      <a:pt x="87" y="9"/>
                    </a:cubicBezTo>
                    <a:cubicBezTo>
                      <a:pt x="87" y="22"/>
                      <a:pt x="87" y="35"/>
                      <a:pt x="87" y="48"/>
                    </a:cubicBezTo>
                    <a:cubicBezTo>
                      <a:pt x="87" y="78"/>
                      <a:pt x="88" y="107"/>
                      <a:pt x="87" y="136"/>
                    </a:cubicBezTo>
                    <a:cubicBezTo>
                      <a:pt x="86" y="154"/>
                      <a:pt x="88" y="168"/>
                      <a:pt x="109" y="175"/>
                    </a:cubicBezTo>
                    <a:cubicBezTo>
                      <a:pt x="82" y="175"/>
                      <a:pt x="55" y="175"/>
                      <a:pt x="28" y="175"/>
                    </a:cubicBezTo>
                    <a:cubicBezTo>
                      <a:pt x="50" y="169"/>
                      <a:pt x="50" y="153"/>
                      <a:pt x="50" y="135"/>
                    </a:cubicBezTo>
                    <a:cubicBezTo>
                      <a:pt x="49" y="94"/>
                      <a:pt x="50" y="53"/>
                      <a:pt x="50" y="12"/>
                    </a:cubicBezTo>
                    <a:cubicBezTo>
                      <a:pt x="25" y="7"/>
                      <a:pt x="18" y="12"/>
                      <a:pt x="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9" name="Freeform 31"/>
              <p:cNvSpPr/>
              <p:nvPr/>
            </p:nvSpPr>
            <p:spPr bwMode="auto">
              <a:xfrm>
                <a:off x="9182100" y="4895850"/>
                <a:ext cx="534988" cy="628650"/>
              </a:xfrm>
              <a:custGeom>
                <a:avLst/>
                <a:gdLst>
                  <a:gd name="T0" fmla="*/ 158 w 162"/>
                  <a:gd name="T1" fmla="*/ 7 h 191"/>
                  <a:gd name="T2" fmla="*/ 158 w 162"/>
                  <a:gd name="T3" fmla="*/ 66 h 191"/>
                  <a:gd name="T4" fmla="*/ 147 w 162"/>
                  <a:gd name="T5" fmla="*/ 50 h 191"/>
                  <a:gd name="T6" fmla="*/ 126 w 162"/>
                  <a:gd name="T7" fmla="*/ 21 h 191"/>
                  <a:gd name="T8" fmla="*/ 66 w 162"/>
                  <a:gd name="T9" fmla="*/ 35 h 191"/>
                  <a:gd name="T10" fmla="*/ 63 w 162"/>
                  <a:gd name="T11" fmla="*/ 140 h 191"/>
                  <a:gd name="T12" fmla="*/ 131 w 162"/>
                  <a:gd name="T13" fmla="*/ 164 h 191"/>
                  <a:gd name="T14" fmla="*/ 162 w 162"/>
                  <a:gd name="T15" fmla="*/ 139 h 191"/>
                  <a:gd name="T16" fmla="*/ 158 w 162"/>
                  <a:gd name="T17" fmla="*/ 154 h 191"/>
                  <a:gd name="T18" fmla="*/ 87 w 162"/>
                  <a:gd name="T19" fmla="*/ 186 h 191"/>
                  <a:gd name="T20" fmla="*/ 21 w 162"/>
                  <a:gd name="T21" fmla="*/ 132 h 191"/>
                  <a:gd name="T22" fmla="*/ 77 w 162"/>
                  <a:gd name="T23" fmla="*/ 4 h 191"/>
                  <a:gd name="T24" fmla="*/ 127 w 162"/>
                  <a:gd name="T25" fmla="*/ 7 h 191"/>
                  <a:gd name="T26" fmla="*/ 158 w 162"/>
                  <a:gd name="T27" fmla="*/ 7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2" h="191">
                    <a:moveTo>
                      <a:pt x="158" y="7"/>
                    </a:moveTo>
                    <a:cubicBezTo>
                      <a:pt x="158" y="22"/>
                      <a:pt x="158" y="41"/>
                      <a:pt x="158" y="66"/>
                    </a:cubicBezTo>
                    <a:cubicBezTo>
                      <a:pt x="153" y="57"/>
                      <a:pt x="150" y="53"/>
                      <a:pt x="147" y="50"/>
                    </a:cubicBezTo>
                    <a:cubicBezTo>
                      <a:pt x="140" y="40"/>
                      <a:pt x="135" y="29"/>
                      <a:pt x="126" y="21"/>
                    </a:cubicBezTo>
                    <a:cubicBezTo>
                      <a:pt x="105" y="2"/>
                      <a:pt x="75" y="8"/>
                      <a:pt x="66" y="35"/>
                    </a:cubicBezTo>
                    <a:cubicBezTo>
                      <a:pt x="53" y="69"/>
                      <a:pt x="52" y="105"/>
                      <a:pt x="63" y="140"/>
                    </a:cubicBezTo>
                    <a:cubicBezTo>
                      <a:pt x="73" y="174"/>
                      <a:pt x="101" y="183"/>
                      <a:pt x="131" y="164"/>
                    </a:cubicBezTo>
                    <a:cubicBezTo>
                      <a:pt x="140" y="158"/>
                      <a:pt x="149" y="150"/>
                      <a:pt x="162" y="139"/>
                    </a:cubicBezTo>
                    <a:cubicBezTo>
                      <a:pt x="160" y="148"/>
                      <a:pt x="160" y="151"/>
                      <a:pt x="158" y="154"/>
                    </a:cubicBezTo>
                    <a:cubicBezTo>
                      <a:pt x="140" y="177"/>
                      <a:pt x="117" y="191"/>
                      <a:pt x="87" y="186"/>
                    </a:cubicBezTo>
                    <a:cubicBezTo>
                      <a:pt x="55" y="181"/>
                      <a:pt x="32" y="163"/>
                      <a:pt x="21" y="132"/>
                    </a:cubicBezTo>
                    <a:cubicBezTo>
                      <a:pt x="0" y="78"/>
                      <a:pt x="25" y="18"/>
                      <a:pt x="77" y="4"/>
                    </a:cubicBezTo>
                    <a:cubicBezTo>
                      <a:pt x="92" y="0"/>
                      <a:pt x="110" y="6"/>
                      <a:pt x="127" y="7"/>
                    </a:cubicBezTo>
                    <a:cubicBezTo>
                      <a:pt x="136" y="8"/>
                      <a:pt x="146" y="7"/>
                      <a:pt x="158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0" name="Freeform 32"/>
              <p:cNvSpPr>
                <a:spLocks noEditPoints="1"/>
              </p:cNvSpPr>
              <p:nvPr/>
            </p:nvSpPr>
            <p:spPr bwMode="auto">
              <a:xfrm>
                <a:off x="11328400" y="4883150"/>
                <a:ext cx="501650" cy="606425"/>
              </a:xfrm>
              <a:custGeom>
                <a:avLst/>
                <a:gdLst>
                  <a:gd name="T0" fmla="*/ 152 w 152"/>
                  <a:gd name="T1" fmla="*/ 184 h 184"/>
                  <a:gd name="T2" fmla="*/ 81 w 152"/>
                  <a:gd name="T3" fmla="*/ 184 h 184"/>
                  <a:gd name="T4" fmla="*/ 93 w 152"/>
                  <a:gd name="T5" fmla="*/ 149 h 184"/>
                  <a:gd name="T6" fmla="*/ 47 w 152"/>
                  <a:gd name="T7" fmla="*/ 134 h 184"/>
                  <a:gd name="T8" fmla="*/ 28 w 152"/>
                  <a:gd name="T9" fmla="*/ 159 h 184"/>
                  <a:gd name="T10" fmla="*/ 38 w 152"/>
                  <a:gd name="T11" fmla="*/ 183 h 184"/>
                  <a:gd name="T12" fmla="*/ 0 w 152"/>
                  <a:gd name="T13" fmla="*/ 183 h 184"/>
                  <a:gd name="T14" fmla="*/ 23 w 152"/>
                  <a:gd name="T15" fmla="*/ 135 h 184"/>
                  <a:gd name="T16" fmla="*/ 65 w 152"/>
                  <a:gd name="T17" fmla="*/ 21 h 184"/>
                  <a:gd name="T18" fmla="*/ 74 w 152"/>
                  <a:gd name="T19" fmla="*/ 0 h 184"/>
                  <a:gd name="T20" fmla="*/ 85 w 152"/>
                  <a:gd name="T21" fmla="*/ 22 h 184"/>
                  <a:gd name="T22" fmla="*/ 134 w 152"/>
                  <a:gd name="T23" fmla="*/ 151 h 184"/>
                  <a:gd name="T24" fmla="*/ 152 w 152"/>
                  <a:gd name="T25" fmla="*/ 184 h 184"/>
                  <a:gd name="T26" fmla="*/ 61 w 152"/>
                  <a:gd name="T27" fmla="*/ 62 h 184"/>
                  <a:gd name="T28" fmla="*/ 39 w 152"/>
                  <a:gd name="T29" fmla="*/ 122 h 184"/>
                  <a:gd name="T30" fmla="*/ 83 w 152"/>
                  <a:gd name="T31" fmla="*/ 122 h 184"/>
                  <a:gd name="T32" fmla="*/ 61 w 152"/>
                  <a:gd name="T33" fmla="*/ 62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2" h="184">
                    <a:moveTo>
                      <a:pt x="152" y="184"/>
                    </a:moveTo>
                    <a:cubicBezTo>
                      <a:pt x="128" y="184"/>
                      <a:pt x="105" y="184"/>
                      <a:pt x="81" y="184"/>
                    </a:cubicBezTo>
                    <a:cubicBezTo>
                      <a:pt x="102" y="177"/>
                      <a:pt x="99" y="164"/>
                      <a:pt x="93" y="149"/>
                    </a:cubicBezTo>
                    <a:cubicBezTo>
                      <a:pt x="84" y="123"/>
                      <a:pt x="63" y="137"/>
                      <a:pt x="47" y="134"/>
                    </a:cubicBezTo>
                    <a:cubicBezTo>
                      <a:pt x="29" y="131"/>
                      <a:pt x="30" y="148"/>
                      <a:pt x="28" y="159"/>
                    </a:cubicBezTo>
                    <a:cubicBezTo>
                      <a:pt x="27" y="166"/>
                      <a:pt x="34" y="175"/>
                      <a:pt x="38" y="183"/>
                    </a:cubicBezTo>
                    <a:cubicBezTo>
                      <a:pt x="27" y="183"/>
                      <a:pt x="13" y="183"/>
                      <a:pt x="0" y="183"/>
                    </a:cubicBezTo>
                    <a:cubicBezTo>
                      <a:pt x="8" y="168"/>
                      <a:pt x="17" y="152"/>
                      <a:pt x="23" y="135"/>
                    </a:cubicBezTo>
                    <a:cubicBezTo>
                      <a:pt x="38" y="98"/>
                      <a:pt x="51" y="59"/>
                      <a:pt x="65" y="21"/>
                    </a:cubicBezTo>
                    <a:cubicBezTo>
                      <a:pt x="67" y="16"/>
                      <a:pt x="69" y="10"/>
                      <a:pt x="74" y="0"/>
                    </a:cubicBezTo>
                    <a:cubicBezTo>
                      <a:pt x="79" y="10"/>
                      <a:pt x="82" y="16"/>
                      <a:pt x="85" y="22"/>
                    </a:cubicBezTo>
                    <a:cubicBezTo>
                      <a:pt x="101" y="65"/>
                      <a:pt x="117" y="108"/>
                      <a:pt x="134" y="151"/>
                    </a:cubicBezTo>
                    <a:cubicBezTo>
                      <a:pt x="138" y="162"/>
                      <a:pt x="145" y="172"/>
                      <a:pt x="152" y="184"/>
                    </a:cubicBezTo>
                    <a:close/>
                    <a:moveTo>
                      <a:pt x="61" y="62"/>
                    </a:moveTo>
                    <a:cubicBezTo>
                      <a:pt x="52" y="85"/>
                      <a:pt x="46" y="103"/>
                      <a:pt x="39" y="122"/>
                    </a:cubicBezTo>
                    <a:cubicBezTo>
                      <a:pt x="55" y="122"/>
                      <a:pt x="68" y="122"/>
                      <a:pt x="83" y="122"/>
                    </a:cubicBezTo>
                    <a:cubicBezTo>
                      <a:pt x="76" y="103"/>
                      <a:pt x="69" y="84"/>
                      <a:pt x="61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1" name="Freeform 33"/>
              <p:cNvSpPr/>
              <p:nvPr/>
            </p:nvSpPr>
            <p:spPr bwMode="auto">
              <a:xfrm>
                <a:off x="3727450" y="4916487"/>
                <a:ext cx="504825" cy="604838"/>
              </a:xfrm>
              <a:custGeom>
                <a:avLst/>
                <a:gdLst>
                  <a:gd name="T0" fmla="*/ 112 w 153"/>
                  <a:gd name="T1" fmla="*/ 0 h 184"/>
                  <a:gd name="T2" fmla="*/ 153 w 153"/>
                  <a:gd name="T3" fmla="*/ 0 h 184"/>
                  <a:gd name="T4" fmla="*/ 133 w 153"/>
                  <a:gd name="T5" fmla="*/ 37 h 184"/>
                  <a:gd name="T6" fmla="*/ 81 w 153"/>
                  <a:gd name="T7" fmla="*/ 184 h 184"/>
                  <a:gd name="T8" fmla="*/ 72 w 153"/>
                  <a:gd name="T9" fmla="*/ 169 h 184"/>
                  <a:gd name="T10" fmla="*/ 19 w 153"/>
                  <a:gd name="T11" fmla="*/ 31 h 184"/>
                  <a:gd name="T12" fmla="*/ 0 w 153"/>
                  <a:gd name="T13" fmla="*/ 0 h 184"/>
                  <a:gd name="T14" fmla="*/ 73 w 153"/>
                  <a:gd name="T15" fmla="*/ 0 h 184"/>
                  <a:gd name="T16" fmla="*/ 61 w 153"/>
                  <a:gd name="T17" fmla="*/ 34 h 184"/>
                  <a:gd name="T18" fmla="*/ 93 w 153"/>
                  <a:gd name="T19" fmla="*/ 118 h 184"/>
                  <a:gd name="T20" fmla="*/ 124 w 153"/>
                  <a:gd name="T21" fmla="*/ 24 h 184"/>
                  <a:gd name="T22" fmla="*/ 112 w 153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3" h="184">
                    <a:moveTo>
                      <a:pt x="112" y="0"/>
                    </a:moveTo>
                    <a:cubicBezTo>
                      <a:pt x="124" y="0"/>
                      <a:pt x="139" y="0"/>
                      <a:pt x="153" y="0"/>
                    </a:cubicBezTo>
                    <a:cubicBezTo>
                      <a:pt x="146" y="13"/>
                      <a:pt x="137" y="24"/>
                      <a:pt x="133" y="37"/>
                    </a:cubicBezTo>
                    <a:cubicBezTo>
                      <a:pt x="115" y="84"/>
                      <a:pt x="99" y="132"/>
                      <a:pt x="81" y="184"/>
                    </a:cubicBezTo>
                    <a:cubicBezTo>
                      <a:pt x="76" y="177"/>
                      <a:pt x="73" y="173"/>
                      <a:pt x="72" y="169"/>
                    </a:cubicBezTo>
                    <a:cubicBezTo>
                      <a:pt x="54" y="123"/>
                      <a:pt x="37" y="77"/>
                      <a:pt x="19" y="31"/>
                    </a:cubicBezTo>
                    <a:cubicBezTo>
                      <a:pt x="14" y="20"/>
                      <a:pt x="7" y="11"/>
                      <a:pt x="0" y="0"/>
                    </a:cubicBezTo>
                    <a:cubicBezTo>
                      <a:pt x="23" y="0"/>
                      <a:pt x="48" y="0"/>
                      <a:pt x="73" y="0"/>
                    </a:cubicBezTo>
                    <a:cubicBezTo>
                      <a:pt x="52" y="6"/>
                      <a:pt x="54" y="18"/>
                      <a:pt x="61" y="34"/>
                    </a:cubicBezTo>
                    <a:cubicBezTo>
                      <a:pt x="72" y="60"/>
                      <a:pt x="81" y="87"/>
                      <a:pt x="93" y="118"/>
                    </a:cubicBezTo>
                    <a:cubicBezTo>
                      <a:pt x="105" y="84"/>
                      <a:pt x="116" y="54"/>
                      <a:pt x="124" y="24"/>
                    </a:cubicBezTo>
                    <a:cubicBezTo>
                      <a:pt x="126" y="18"/>
                      <a:pt x="117" y="8"/>
                      <a:pt x="11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2" name="Freeform 34"/>
              <p:cNvSpPr/>
              <p:nvPr/>
            </p:nvSpPr>
            <p:spPr bwMode="auto">
              <a:xfrm>
                <a:off x="912813" y="4916487"/>
                <a:ext cx="257175" cy="573088"/>
              </a:xfrm>
              <a:custGeom>
                <a:avLst/>
                <a:gdLst>
                  <a:gd name="T0" fmla="*/ 78 w 78"/>
                  <a:gd name="T1" fmla="*/ 174 h 174"/>
                  <a:gd name="T2" fmla="*/ 0 w 78"/>
                  <a:gd name="T3" fmla="*/ 174 h 174"/>
                  <a:gd name="T4" fmla="*/ 20 w 78"/>
                  <a:gd name="T5" fmla="*/ 136 h 174"/>
                  <a:gd name="T6" fmla="*/ 20 w 78"/>
                  <a:gd name="T7" fmla="*/ 34 h 174"/>
                  <a:gd name="T8" fmla="*/ 0 w 78"/>
                  <a:gd name="T9" fmla="*/ 0 h 174"/>
                  <a:gd name="T10" fmla="*/ 78 w 78"/>
                  <a:gd name="T11" fmla="*/ 0 h 174"/>
                  <a:gd name="T12" fmla="*/ 59 w 78"/>
                  <a:gd name="T13" fmla="*/ 47 h 174"/>
                  <a:gd name="T14" fmla="*/ 58 w 78"/>
                  <a:gd name="T15" fmla="*/ 135 h 174"/>
                  <a:gd name="T16" fmla="*/ 78 w 78"/>
                  <a:gd name="T17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" h="174">
                    <a:moveTo>
                      <a:pt x="78" y="174"/>
                    </a:moveTo>
                    <a:cubicBezTo>
                      <a:pt x="52" y="174"/>
                      <a:pt x="26" y="174"/>
                      <a:pt x="0" y="174"/>
                    </a:cubicBezTo>
                    <a:cubicBezTo>
                      <a:pt x="19" y="167"/>
                      <a:pt x="20" y="153"/>
                      <a:pt x="20" y="136"/>
                    </a:cubicBezTo>
                    <a:cubicBezTo>
                      <a:pt x="19" y="102"/>
                      <a:pt x="19" y="68"/>
                      <a:pt x="20" y="34"/>
                    </a:cubicBezTo>
                    <a:cubicBezTo>
                      <a:pt x="20" y="19"/>
                      <a:pt x="19" y="6"/>
                      <a:pt x="0" y="0"/>
                    </a:cubicBezTo>
                    <a:cubicBezTo>
                      <a:pt x="26" y="0"/>
                      <a:pt x="52" y="0"/>
                      <a:pt x="78" y="0"/>
                    </a:cubicBezTo>
                    <a:cubicBezTo>
                      <a:pt x="52" y="8"/>
                      <a:pt x="59" y="29"/>
                      <a:pt x="59" y="47"/>
                    </a:cubicBezTo>
                    <a:cubicBezTo>
                      <a:pt x="58" y="76"/>
                      <a:pt x="59" y="106"/>
                      <a:pt x="58" y="135"/>
                    </a:cubicBezTo>
                    <a:cubicBezTo>
                      <a:pt x="58" y="152"/>
                      <a:pt x="58" y="167"/>
                      <a:pt x="78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3" name="Freeform 35"/>
              <p:cNvSpPr/>
              <p:nvPr/>
            </p:nvSpPr>
            <p:spPr bwMode="auto">
              <a:xfrm>
                <a:off x="3390900" y="4916487"/>
                <a:ext cx="268288" cy="573088"/>
              </a:xfrm>
              <a:custGeom>
                <a:avLst/>
                <a:gdLst>
                  <a:gd name="T0" fmla="*/ 0 w 81"/>
                  <a:gd name="T1" fmla="*/ 169 h 174"/>
                  <a:gd name="T2" fmla="*/ 22 w 81"/>
                  <a:gd name="T3" fmla="*/ 139 h 174"/>
                  <a:gd name="T4" fmla="*/ 22 w 81"/>
                  <a:gd name="T5" fmla="*/ 39 h 174"/>
                  <a:gd name="T6" fmla="*/ 0 w 81"/>
                  <a:gd name="T7" fmla="*/ 0 h 174"/>
                  <a:gd name="T8" fmla="*/ 80 w 81"/>
                  <a:gd name="T9" fmla="*/ 0 h 174"/>
                  <a:gd name="T10" fmla="*/ 61 w 81"/>
                  <a:gd name="T11" fmla="*/ 51 h 174"/>
                  <a:gd name="T12" fmla="*/ 61 w 81"/>
                  <a:gd name="T13" fmla="*/ 133 h 174"/>
                  <a:gd name="T14" fmla="*/ 81 w 81"/>
                  <a:gd name="T15" fmla="*/ 174 h 174"/>
                  <a:gd name="T16" fmla="*/ 3 w 81"/>
                  <a:gd name="T17" fmla="*/ 174 h 174"/>
                  <a:gd name="T18" fmla="*/ 0 w 81"/>
                  <a:gd name="T19" fmla="*/ 169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174">
                    <a:moveTo>
                      <a:pt x="0" y="169"/>
                    </a:moveTo>
                    <a:cubicBezTo>
                      <a:pt x="22" y="168"/>
                      <a:pt x="22" y="154"/>
                      <a:pt x="22" y="139"/>
                    </a:cubicBezTo>
                    <a:cubicBezTo>
                      <a:pt x="22" y="106"/>
                      <a:pt x="22" y="72"/>
                      <a:pt x="22" y="39"/>
                    </a:cubicBezTo>
                    <a:cubicBezTo>
                      <a:pt x="22" y="13"/>
                      <a:pt x="22" y="13"/>
                      <a:pt x="0" y="0"/>
                    </a:cubicBezTo>
                    <a:cubicBezTo>
                      <a:pt x="28" y="0"/>
                      <a:pt x="54" y="0"/>
                      <a:pt x="80" y="0"/>
                    </a:cubicBezTo>
                    <a:cubicBezTo>
                      <a:pt x="54" y="10"/>
                      <a:pt x="61" y="32"/>
                      <a:pt x="61" y="51"/>
                    </a:cubicBezTo>
                    <a:cubicBezTo>
                      <a:pt x="61" y="78"/>
                      <a:pt x="61" y="106"/>
                      <a:pt x="61" y="133"/>
                    </a:cubicBezTo>
                    <a:cubicBezTo>
                      <a:pt x="61" y="150"/>
                      <a:pt x="59" y="166"/>
                      <a:pt x="81" y="174"/>
                    </a:cubicBezTo>
                    <a:cubicBezTo>
                      <a:pt x="55" y="174"/>
                      <a:pt x="29" y="174"/>
                      <a:pt x="3" y="174"/>
                    </a:cubicBezTo>
                    <a:cubicBezTo>
                      <a:pt x="2" y="172"/>
                      <a:pt x="1" y="171"/>
                      <a:pt x="0" y="1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4" name="Freeform 36"/>
              <p:cNvSpPr/>
              <p:nvPr/>
            </p:nvSpPr>
            <p:spPr bwMode="auto">
              <a:xfrm>
                <a:off x="5856288" y="4916487"/>
                <a:ext cx="268288" cy="573088"/>
              </a:xfrm>
              <a:custGeom>
                <a:avLst/>
                <a:gdLst>
                  <a:gd name="T0" fmla="*/ 80 w 81"/>
                  <a:gd name="T1" fmla="*/ 0 h 174"/>
                  <a:gd name="T2" fmla="*/ 61 w 81"/>
                  <a:gd name="T3" fmla="*/ 37 h 174"/>
                  <a:gd name="T4" fmla="*/ 61 w 81"/>
                  <a:gd name="T5" fmla="*/ 135 h 174"/>
                  <a:gd name="T6" fmla="*/ 81 w 81"/>
                  <a:gd name="T7" fmla="*/ 174 h 174"/>
                  <a:gd name="T8" fmla="*/ 2 w 81"/>
                  <a:gd name="T9" fmla="*/ 174 h 174"/>
                  <a:gd name="T10" fmla="*/ 20 w 81"/>
                  <a:gd name="T11" fmla="*/ 157 h 174"/>
                  <a:gd name="T12" fmla="*/ 22 w 81"/>
                  <a:gd name="T13" fmla="*/ 131 h 174"/>
                  <a:gd name="T14" fmla="*/ 22 w 81"/>
                  <a:gd name="T15" fmla="*/ 39 h 174"/>
                  <a:gd name="T16" fmla="*/ 0 w 81"/>
                  <a:gd name="T17" fmla="*/ 0 h 174"/>
                  <a:gd name="T18" fmla="*/ 80 w 81"/>
                  <a:gd name="T1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174">
                    <a:moveTo>
                      <a:pt x="80" y="0"/>
                    </a:moveTo>
                    <a:cubicBezTo>
                      <a:pt x="61" y="6"/>
                      <a:pt x="61" y="21"/>
                      <a:pt x="61" y="37"/>
                    </a:cubicBezTo>
                    <a:cubicBezTo>
                      <a:pt x="62" y="70"/>
                      <a:pt x="62" y="102"/>
                      <a:pt x="61" y="135"/>
                    </a:cubicBezTo>
                    <a:cubicBezTo>
                      <a:pt x="61" y="152"/>
                      <a:pt x="61" y="167"/>
                      <a:pt x="81" y="174"/>
                    </a:cubicBezTo>
                    <a:cubicBezTo>
                      <a:pt x="55" y="174"/>
                      <a:pt x="29" y="174"/>
                      <a:pt x="2" y="174"/>
                    </a:cubicBezTo>
                    <a:cubicBezTo>
                      <a:pt x="9" y="167"/>
                      <a:pt x="17" y="163"/>
                      <a:pt x="20" y="157"/>
                    </a:cubicBezTo>
                    <a:cubicBezTo>
                      <a:pt x="23" y="149"/>
                      <a:pt x="22" y="140"/>
                      <a:pt x="22" y="131"/>
                    </a:cubicBezTo>
                    <a:cubicBezTo>
                      <a:pt x="22" y="101"/>
                      <a:pt x="22" y="70"/>
                      <a:pt x="22" y="39"/>
                    </a:cubicBezTo>
                    <a:cubicBezTo>
                      <a:pt x="22" y="14"/>
                      <a:pt x="22" y="14"/>
                      <a:pt x="0" y="0"/>
                    </a:cubicBezTo>
                    <a:cubicBezTo>
                      <a:pt x="29" y="0"/>
                      <a:pt x="54" y="0"/>
                      <a:pt x="8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5" name="Freeform 37"/>
              <p:cNvSpPr/>
              <p:nvPr/>
            </p:nvSpPr>
            <p:spPr bwMode="auto">
              <a:xfrm>
                <a:off x="10418763" y="4916487"/>
                <a:ext cx="257175" cy="573088"/>
              </a:xfrm>
              <a:custGeom>
                <a:avLst/>
                <a:gdLst>
                  <a:gd name="T0" fmla="*/ 0 w 78"/>
                  <a:gd name="T1" fmla="*/ 174 h 174"/>
                  <a:gd name="T2" fmla="*/ 20 w 78"/>
                  <a:gd name="T3" fmla="*/ 134 h 174"/>
                  <a:gd name="T4" fmla="*/ 20 w 78"/>
                  <a:gd name="T5" fmla="*/ 34 h 174"/>
                  <a:gd name="T6" fmla="*/ 0 w 78"/>
                  <a:gd name="T7" fmla="*/ 0 h 174"/>
                  <a:gd name="T8" fmla="*/ 77 w 78"/>
                  <a:gd name="T9" fmla="*/ 0 h 174"/>
                  <a:gd name="T10" fmla="*/ 58 w 78"/>
                  <a:gd name="T11" fmla="*/ 39 h 174"/>
                  <a:gd name="T12" fmla="*/ 58 w 78"/>
                  <a:gd name="T13" fmla="*/ 137 h 174"/>
                  <a:gd name="T14" fmla="*/ 78 w 78"/>
                  <a:gd name="T15" fmla="*/ 174 h 174"/>
                  <a:gd name="T16" fmla="*/ 0 w 78"/>
                  <a:gd name="T17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" h="174">
                    <a:moveTo>
                      <a:pt x="0" y="174"/>
                    </a:moveTo>
                    <a:cubicBezTo>
                      <a:pt x="20" y="166"/>
                      <a:pt x="20" y="151"/>
                      <a:pt x="20" y="134"/>
                    </a:cubicBezTo>
                    <a:cubicBezTo>
                      <a:pt x="19" y="101"/>
                      <a:pt x="19" y="68"/>
                      <a:pt x="20" y="34"/>
                    </a:cubicBezTo>
                    <a:cubicBezTo>
                      <a:pt x="20" y="19"/>
                      <a:pt x="19" y="6"/>
                      <a:pt x="0" y="0"/>
                    </a:cubicBezTo>
                    <a:cubicBezTo>
                      <a:pt x="26" y="0"/>
                      <a:pt x="52" y="0"/>
                      <a:pt x="77" y="0"/>
                    </a:cubicBezTo>
                    <a:cubicBezTo>
                      <a:pt x="57" y="7"/>
                      <a:pt x="58" y="22"/>
                      <a:pt x="58" y="39"/>
                    </a:cubicBezTo>
                    <a:cubicBezTo>
                      <a:pt x="59" y="71"/>
                      <a:pt x="59" y="104"/>
                      <a:pt x="58" y="137"/>
                    </a:cubicBezTo>
                    <a:cubicBezTo>
                      <a:pt x="58" y="153"/>
                      <a:pt x="58" y="168"/>
                      <a:pt x="78" y="174"/>
                    </a:cubicBezTo>
                    <a:cubicBezTo>
                      <a:pt x="52" y="174"/>
                      <a:pt x="26" y="174"/>
                      <a:pt x="0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151" name="组合 150"/>
            <p:cNvGrpSpPr/>
            <p:nvPr/>
          </p:nvGrpSpPr>
          <p:grpSpPr>
            <a:xfrm>
              <a:off x="1274763" y="3577546"/>
              <a:ext cx="341712" cy="340211"/>
              <a:chOff x="1038124" y="1577993"/>
              <a:chExt cx="4010354" cy="3992747"/>
            </a:xfrm>
            <a:solidFill>
              <a:srgbClr val="FFFFFF"/>
            </a:solidFill>
          </p:grpSpPr>
          <p:sp>
            <p:nvSpPr>
              <p:cNvPr id="152" name="任意多边形: 形状 151"/>
              <p:cNvSpPr/>
              <p:nvPr/>
            </p:nvSpPr>
            <p:spPr bwMode="auto">
              <a:xfrm>
                <a:off x="1123744" y="1657351"/>
                <a:ext cx="3839114" cy="3834032"/>
              </a:xfrm>
              <a:custGeom>
                <a:avLst/>
                <a:gdLst>
                  <a:gd name="connsiteX0" fmla="*/ 2350232 w 4701726"/>
                  <a:gd name="connsiteY0" fmla="*/ 33465 h 4695503"/>
                  <a:gd name="connsiteX1" fmla="*/ 33588 w 4701726"/>
                  <a:gd name="connsiteY1" fmla="*/ 2352863 h 4695503"/>
                  <a:gd name="connsiteX2" fmla="*/ 2327132 w 4701726"/>
                  <a:gd name="connsiteY2" fmla="*/ 4662376 h 4695503"/>
                  <a:gd name="connsiteX3" fmla="*/ 4666876 w 4701726"/>
                  <a:gd name="connsiteY3" fmla="*/ 2316622 h 4695503"/>
                  <a:gd name="connsiteX4" fmla="*/ 2350232 w 4701726"/>
                  <a:gd name="connsiteY4" fmla="*/ 33465 h 4695503"/>
                  <a:gd name="connsiteX5" fmla="*/ 2356934 w 4701726"/>
                  <a:gd name="connsiteY5" fmla="*/ 8 h 4695503"/>
                  <a:gd name="connsiteX6" fmla="*/ 4700664 w 4701726"/>
                  <a:gd name="connsiteY6" fmla="*/ 2270307 h 4695503"/>
                  <a:gd name="connsiteX7" fmla="*/ 2376740 w 4701726"/>
                  <a:gd name="connsiteY7" fmla="*/ 4695473 h 4695503"/>
                  <a:gd name="connsiteX8" fmla="*/ 0 w 4701726"/>
                  <a:gd name="connsiteY8" fmla="*/ 2346093 h 4695503"/>
                  <a:gd name="connsiteX9" fmla="*/ 2356934 w 4701726"/>
                  <a:gd name="connsiteY9" fmla="*/ 8 h 4695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701726" h="4695503">
                    <a:moveTo>
                      <a:pt x="2350232" y="33465"/>
                    </a:moveTo>
                    <a:cubicBezTo>
                      <a:pt x="1066508" y="36760"/>
                      <a:pt x="26988" y="1077853"/>
                      <a:pt x="33588" y="2352863"/>
                    </a:cubicBezTo>
                    <a:cubicBezTo>
                      <a:pt x="40188" y="3621283"/>
                      <a:pt x="1076408" y="4662376"/>
                      <a:pt x="2327132" y="4662376"/>
                    </a:cubicBezTo>
                    <a:cubicBezTo>
                      <a:pt x="3643857" y="4662376"/>
                      <a:pt x="4676776" y="3634461"/>
                      <a:pt x="4666876" y="2316622"/>
                    </a:cubicBezTo>
                    <a:cubicBezTo>
                      <a:pt x="4656976" y="1044907"/>
                      <a:pt x="3607556" y="26876"/>
                      <a:pt x="2350232" y="33465"/>
                    </a:cubicBezTo>
                    <a:close/>
                    <a:moveTo>
                      <a:pt x="2356934" y="8"/>
                    </a:moveTo>
                    <a:cubicBezTo>
                      <a:pt x="3644335" y="8"/>
                      <a:pt x="4664353" y="1031363"/>
                      <a:pt x="4700664" y="2270307"/>
                    </a:cubicBezTo>
                    <a:cubicBezTo>
                      <a:pt x="4740276" y="3614692"/>
                      <a:pt x="3667442" y="4688883"/>
                      <a:pt x="2376740" y="4695473"/>
                    </a:cubicBezTo>
                    <a:cubicBezTo>
                      <a:pt x="1056329" y="4702063"/>
                      <a:pt x="0" y="3650938"/>
                      <a:pt x="0" y="2346093"/>
                    </a:cubicBezTo>
                    <a:cubicBezTo>
                      <a:pt x="0" y="1051133"/>
                      <a:pt x="1056329" y="-3287"/>
                      <a:pt x="2356934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3" name="Freeform 6"/>
              <p:cNvSpPr>
                <a:spLocks noEditPoints="1"/>
              </p:cNvSpPr>
              <p:nvPr/>
            </p:nvSpPr>
            <p:spPr bwMode="auto">
              <a:xfrm>
                <a:off x="1038124" y="1577993"/>
                <a:ext cx="4010354" cy="3992747"/>
              </a:xfrm>
              <a:custGeom>
                <a:avLst/>
                <a:gdLst>
                  <a:gd name="T0" fmla="*/ 2409 w 2413"/>
                  <a:gd name="T1" fmla="*/ 1201 h 2406"/>
                  <a:gd name="T2" fmla="*/ 2409 w 2413"/>
                  <a:gd name="T3" fmla="*/ 1235 h 2406"/>
                  <a:gd name="T4" fmla="*/ 2389 w 2413"/>
                  <a:gd name="T5" fmla="*/ 1434 h 2406"/>
                  <a:gd name="T6" fmla="*/ 2288 w 2413"/>
                  <a:gd name="T7" fmla="*/ 1736 h 2406"/>
                  <a:gd name="T8" fmla="*/ 2157 w 2413"/>
                  <a:gd name="T9" fmla="*/ 1945 h 2406"/>
                  <a:gd name="T10" fmla="*/ 2013 w 2413"/>
                  <a:gd name="T11" fmla="*/ 2097 h 2406"/>
                  <a:gd name="T12" fmla="*/ 1861 w 2413"/>
                  <a:gd name="T13" fmla="*/ 2214 h 2406"/>
                  <a:gd name="T14" fmla="*/ 1683 w 2413"/>
                  <a:gd name="T15" fmla="*/ 2308 h 2406"/>
                  <a:gd name="T16" fmla="*/ 1436 w 2413"/>
                  <a:gd name="T17" fmla="*/ 2382 h 2406"/>
                  <a:gd name="T18" fmla="*/ 1149 w 2413"/>
                  <a:gd name="T19" fmla="*/ 2400 h 2406"/>
                  <a:gd name="T20" fmla="*/ 1002 w 2413"/>
                  <a:gd name="T21" fmla="*/ 2384 h 2406"/>
                  <a:gd name="T22" fmla="*/ 792 w 2413"/>
                  <a:gd name="T23" fmla="*/ 2329 h 2406"/>
                  <a:gd name="T24" fmla="*/ 569 w 2413"/>
                  <a:gd name="T25" fmla="*/ 2219 h 2406"/>
                  <a:gd name="T26" fmla="*/ 331 w 2413"/>
                  <a:gd name="T27" fmla="*/ 2023 h 2406"/>
                  <a:gd name="T28" fmla="*/ 132 w 2413"/>
                  <a:gd name="T29" fmla="*/ 1733 h 2406"/>
                  <a:gd name="T30" fmla="*/ 40 w 2413"/>
                  <a:gd name="T31" fmla="*/ 1473 h 2406"/>
                  <a:gd name="T32" fmla="*/ 16 w 2413"/>
                  <a:gd name="T33" fmla="*/ 1312 h 2406"/>
                  <a:gd name="T34" fmla="*/ 9 w 2413"/>
                  <a:gd name="T35" fmla="*/ 1191 h 2406"/>
                  <a:gd name="T36" fmla="*/ 27 w 2413"/>
                  <a:gd name="T37" fmla="*/ 1000 h 2406"/>
                  <a:gd name="T38" fmla="*/ 75 w 2413"/>
                  <a:gd name="T39" fmla="*/ 804 h 2406"/>
                  <a:gd name="T40" fmla="*/ 168 w 2413"/>
                  <a:gd name="T41" fmla="*/ 600 h 2406"/>
                  <a:gd name="T42" fmla="*/ 340 w 2413"/>
                  <a:gd name="T43" fmla="*/ 370 h 2406"/>
                  <a:gd name="T44" fmla="*/ 701 w 2413"/>
                  <a:gd name="T45" fmla="*/ 112 h 2406"/>
                  <a:gd name="T46" fmla="*/ 979 w 2413"/>
                  <a:gd name="T47" fmla="*/ 21 h 2406"/>
                  <a:gd name="T48" fmla="*/ 1117 w 2413"/>
                  <a:gd name="T49" fmla="*/ 4 h 2406"/>
                  <a:gd name="T50" fmla="*/ 1263 w 2413"/>
                  <a:gd name="T51" fmla="*/ 1 h 2406"/>
                  <a:gd name="T52" fmla="*/ 1366 w 2413"/>
                  <a:gd name="T53" fmla="*/ 9 h 2406"/>
                  <a:gd name="T54" fmla="*/ 1510 w 2413"/>
                  <a:gd name="T55" fmla="*/ 37 h 2406"/>
                  <a:gd name="T56" fmla="*/ 1601 w 2413"/>
                  <a:gd name="T57" fmla="*/ 62 h 2406"/>
                  <a:gd name="T58" fmla="*/ 1858 w 2413"/>
                  <a:gd name="T59" fmla="*/ 185 h 2406"/>
                  <a:gd name="T60" fmla="*/ 2021 w 2413"/>
                  <a:gd name="T61" fmla="*/ 310 h 2406"/>
                  <a:gd name="T62" fmla="*/ 2302 w 2413"/>
                  <a:gd name="T63" fmla="*/ 694 h 2406"/>
                  <a:gd name="T64" fmla="*/ 2365 w 2413"/>
                  <a:gd name="T65" fmla="*/ 869 h 2406"/>
                  <a:gd name="T66" fmla="*/ 2400 w 2413"/>
                  <a:gd name="T67" fmla="*/ 1036 h 2406"/>
                  <a:gd name="T68" fmla="*/ 2409 w 2413"/>
                  <a:gd name="T69" fmla="*/ 1201 h 2406"/>
                  <a:gd name="T70" fmla="*/ 2384 w 2413"/>
                  <a:gd name="T71" fmla="*/ 1200 h 2406"/>
                  <a:gd name="T72" fmla="*/ 1183 w 2413"/>
                  <a:gd name="T73" fmla="*/ 26 h 2406"/>
                  <a:gd name="T74" fmla="*/ 387 w 2413"/>
                  <a:gd name="T75" fmla="*/ 361 h 2406"/>
                  <a:gd name="T76" fmla="*/ 45 w 2413"/>
                  <a:gd name="T77" fmla="*/ 1357 h 2406"/>
                  <a:gd name="T78" fmla="*/ 372 w 2413"/>
                  <a:gd name="T79" fmla="*/ 2027 h 2406"/>
                  <a:gd name="T80" fmla="*/ 1245 w 2413"/>
                  <a:gd name="T81" fmla="*/ 2375 h 2406"/>
                  <a:gd name="T82" fmla="*/ 2384 w 2413"/>
                  <a:gd name="T83" fmla="*/ 1200 h 2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13" h="2406">
                    <a:moveTo>
                      <a:pt x="2409" y="1201"/>
                    </a:moveTo>
                    <a:cubicBezTo>
                      <a:pt x="2409" y="1212"/>
                      <a:pt x="2409" y="1223"/>
                      <a:pt x="2409" y="1235"/>
                    </a:cubicBezTo>
                    <a:cubicBezTo>
                      <a:pt x="2410" y="1302"/>
                      <a:pt x="2401" y="1368"/>
                      <a:pt x="2389" y="1434"/>
                    </a:cubicBezTo>
                    <a:cubicBezTo>
                      <a:pt x="2370" y="1539"/>
                      <a:pt x="2337" y="1640"/>
                      <a:pt x="2288" y="1736"/>
                    </a:cubicBezTo>
                    <a:cubicBezTo>
                      <a:pt x="2251" y="1810"/>
                      <a:pt x="2208" y="1880"/>
                      <a:pt x="2157" y="1945"/>
                    </a:cubicBezTo>
                    <a:cubicBezTo>
                      <a:pt x="2113" y="2000"/>
                      <a:pt x="2066" y="2051"/>
                      <a:pt x="2013" y="2097"/>
                    </a:cubicBezTo>
                    <a:cubicBezTo>
                      <a:pt x="1965" y="2140"/>
                      <a:pt x="1915" y="2179"/>
                      <a:pt x="1861" y="2214"/>
                    </a:cubicBezTo>
                    <a:cubicBezTo>
                      <a:pt x="1804" y="2250"/>
                      <a:pt x="1745" y="2282"/>
                      <a:pt x="1683" y="2308"/>
                    </a:cubicBezTo>
                    <a:cubicBezTo>
                      <a:pt x="1603" y="2341"/>
                      <a:pt x="1521" y="2367"/>
                      <a:pt x="1436" y="2382"/>
                    </a:cubicBezTo>
                    <a:cubicBezTo>
                      <a:pt x="1341" y="2398"/>
                      <a:pt x="1245" y="2406"/>
                      <a:pt x="1149" y="2400"/>
                    </a:cubicBezTo>
                    <a:cubicBezTo>
                      <a:pt x="1100" y="2397"/>
                      <a:pt x="1051" y="2391"/>
                      <a:pt x="1002" y="2384"/>
                    </a:cubicBezTo>
                    <a:cubicBezTo>
                      <a:pt x="930" y="2372"/>
                      <a:pt x="860" y="2353"/>
                      <a:pt x="792" y="2329"/>
                    </a:cubicBezTo>
                    <a:cubicBezTo>
                      <a:pt x="714" y="2301"/>
                      <a:pt x="640" y="2264"/>
                      <a:pt x="569" y="2219"/>
                    </a:cubicBezTo>
                    <a:cubicBezTo>
                      <a:pt x="481" y="2164"/>
                      <a:pt x="402" y="2099"/>
                      <a:pt x="331" y="2023"/>
                    </a:cubicBezTo>
                    <a:cubicBezTo>
                      <a:pt x="251" y="1936"/>
                      <a:pt x="183" y="1840"/>
                      <a:pt x="132" y="1733"/>
                    </a:cubicBezTo>
                    <a:cubicBezTo>
                      <a:pt x="91" y="1650"/>
                      <a:pt x="60" y="1563"/>
                      <a:pt x="40" y="1473"/>
                    </a:cubicBezTo>
                    <a:cubicBezTo>
                      <a:pt x="28" y="1420"/>
                      <a:pt x="19" y="1367"/>
                      <a:pt x="16" y="1312"/>
                    </a:cubicBezTo>
                    <a:cubicBezTo>
                      <a:pt x="14" y="1272"/>
                      <a:pt x="7" y="1231"/>
                      <a:pt x="9" y="1191"/>
                    </a:cubicBezTo>
                    <a:cubicBezTo>
                      <a:pt x="12" y="1127"/>
                      <a:pt x="18" y="1064"/>
                      <a:pt x="27" y="1000"/>
                    </a:cubicBezTo>
                    <a:cubicBezTo>
                      <a:pt x="36" y="933"/>
                      <a:pt x="53" y="868"/>
                      <a:pt x="75" y="804"/>
                    </a:cubicBezTo>
                    <a:cubicBezTo>
                      <a:pt x="99" y="733"/>
                      <a:pt x="130" y="665"/>
                      <a:pt x="168" y="600"/>
                    </a:cubicBezTo>
                    <a:cubicBezTo>
                      <a:pt x="216" y="516"/>
                      <a:pt x="272" y="439"/>
                      <a:pt x="340" y="370"/>
                    </a:cubicBezTo>
                    <a:cubicBezTo>
                      <a:pt x="444" y="262"/>
                      <a:pt x="562" y="173"/>
                      <a:pt x="701" y="112"/>
                    </a:cubicBezTo>
                    <a:cubicBezTo>
                      <a:pt x="791" y="72"/>
                      <a:pt x="883" y="38"/>
                      <a:pt x="979" y="21"/>
                    </a:cubicBezTo>
                    <a:cubicBezTo>
                      <a:pt x="1025" y="12"/>
                      <a:pt x="1071" y="7"/>
                      <a:pt x="1117" y="4"/>
                    </a:cubicBezTo>
                    <a:cubicBezTo>
                      <a:pt x="1166" y="0"/>
                      <a:pt x="1214" y="1"/>
                      <a:pt x="1263" y="1"/>
                    </a:cubicBezTo>
                    <a:cubicBezTo>
                      <a:pt x="1297" y="2"/>
                      <a:pt x="1332" y="3"/>
                      <a:pt x="1366" y="9"/>
                    </a:cubicBezTo>
                    <a:cubicBezTo>
                      <a:pt x="1414" y="19"/>
                      <a:pt x="1464" y="20"/>
                      <a:pt x="1510" y="37"/>
                    </a:cubicBezTo>
                    <a:cubicBezTo>
                      <a:pt x="1540" y="47"/>
                      <a:pt x="1572" y="50"/>
                      <a:pt x="1601" y="62"/>
                    </a:cubicBezTo>
                    <a:cubicBezTo>
                      <a:pt x="1690" y="95"/>
                      <a:pt x="1777" y="133"/>
                      <a:pt x="1858" y="185"/>
                    </a:cubicBezTo>
                    <a:cubicBezTo>
                      <a:pt x="1916" y="223"/>
                      <a:pt x="1971" y="264"/>
                      <a:pt x="2021" y="310"/>
                    </a:cubicBezTo>
                    <a:cubicBezTo>
                      <a:pt x="2140" y="420"/>
                      <a:pt x="2235" y="547"/>
                      <a:pt x="2302" y="694"/>
                    </a:cubicBezTo>
                    <a:cubicBezTo>
                      <a:pt x="2328" y="750"/>
                      <a:pt x="2348" y="809"/>
                      <a:pt x="2365" y="869"/>
                    </a:cubicBezTo>
                    <a:cubicBezTo>
                      <a:pt x="2381" y="924"/>
                      <a:pt x="2391" y="980"/>
                      <a:pt x="2400" y="1036"/>
                    </a:cubicBezTo>
                    <a:cubicBezTo>
                      <a:pt x="2409" y="1090"/>
                      <a:pt x="2413" y="1145"/>
                      <a:pt x="2409" y="1201"/>
                    </a:cubicBezTo>
                    <a:close/>
                    <a:moveTo>
                      <a:pt x="2384" y="1200"/>
                    </a:moveTo>
                    <a:cubicBezTo>
                      <a:pt x="2387" y="552"/>
                      <a:pt x="1862" y="12"/>
                      <a:pt x="1183" y="26"/>
                    </a:cubicBezTo>
                    <a:cubicBezTo>
                      <a:pt x="875" y="33"/>
                      <a:pt x="606" y="144"/>
                      <a:pt x="387" y="361"/>
                    </a:cubicBezTo>
                    <a:cubicBezTo>
                      <a:pt x="110" y="635"/>
                      <a:pt x="0" y="973"/>
                      <a:pt x="45" y="1357"/>
                    </a:cubicBezTo>
                    <a:cubicBezTo>
                      <a:pt x="76" y="1615"/>
                      <a:pt x="187" y="1842"/>
                      <a:pt x="372" y="2027"/>
                    </a:cubicBezTo>
                    <a:cubicBezTo>
                      <a:pt x="613" y="2267"/>
                      <a:pt x="906" y="2385"/>
                      <a:pt x="1245" y="2375"/>
                    </a:cubicBezTo>
                    <a:cubicBezTo>
                      <a:pt x="1861" y="2358"/>
                      <a:pt x="2384" y="1863"/>
                      <a:pt x="2384" y="12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4" name="Freeform 10"/>
              <p:cNvSpPr>
                <a:spLocks noEditPoints="1"/>
              </p:cNvSpPr>
              <p:nvPr/>
            </p:nvSpPr>
            <p:spPr bwMode="auto">
              <a:xfrm>
                <a:off x="1624751" y="2117402"/>
                <a:ext cx="2846703" cy="2904325"/>
              </a:xfrm>
              <a:custGeom>
                <a:avLst/>
                <a:gdLst>
                  <a:gd name="T0" fmla="*/ 1706 w 1713"/>
                  <a:gd name="T1" fmla="*/ 831 h 1750"/>
                  <a:gd name="T2" fmla="*/ 1480 w 1713"/>
                  <a:gd name="T3" fmla="*/ 1454 h 1750"/>
                  <a:gd name="T4" fmla="*/ 897 w 1713"/>
                  <a:gd name="T5" fmla="*/ 1725 h 1750"/>
                  <a:gd name="T6" fmla="*/ 4 w 1713"/>
                  <a:gd name="T7" fmla="*/ 895 h 1750"/>
                  <a:gd name="T8" fmla="*/ 185 w 1713"/>
                  <a:gd name="T9" fmla="*/ 349 h 1750"/>
                  <a:gd name="T10" fmla="*/ 817 w 1713"/>
                  <a:gd name="T11" fmla="*/ 24 h 1750"/>
                  <a:gd name="T12" fmla="*/ 1706 w 1713"/>
                  <a:gd name="T13" fmla="*/ 831 h 1750"/>
                  <a:gd name="T14" fmla="*/ 1662 w 1713"/>
                  <a:gd name="T15" fmla="*/ 876 h 1750"/>
                  <a:gd name="T16" fmla="*/ 850 w 1713"/>
                  <a:gd name="T17" fmla="*/ 68 h 1750"/>
                  <a:gd name="T18" fmla="*/ 51 w 1713"/>
                  <a:gd name="T19" fmla="*/ 899 h 1750"/>
                  <a:gd name="T20" fmla="*/ 864 w 1713"/>
                  <a:gd name="T21" fmla="*/ 1683 h 1750"/>
                  <a:gd name="T22" fmla="*/ 1662 w 1713"/>
                  <a:gd name="T23" fmla="*/ 876 h 17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13" h="1750">
                    <a:moveTo>
                      <a:pt x="1706" y="831"/>
                    </a:moveTo>
                    <a:cubicBezTo>
                      <a:pt x="1707" y="1097"/>
                      <a:pt x="1631" y="1291"/>
                      <a:pt x="1480" y="1454"/>
                    </a:cubicBezTo>
                    <a:cubicBezTo>
                      <a:pt x="1323" y="1623"/>
                      <a:pt x="1127" y="1714"/>
                      <a:pt x="897" y="1725"/>
                    </a:cubicBezTo>
                    <a:cubicBezTo>
                      <a:pt x="389" y="1750"/>
                      <a:pt x="11" y="1342"/>
                      <a:pt x="4" y="895"/>
                    </a:cubicBezTo>
                    <a:cubicBezTo>
                      <a:pt x="0" y="692"/>
                      <a:pt x="59" y="508"/>
                      <a:pt x="185" y="349"/>
                    </a:cubicBezTo>
                    <a:cubicBezTo>
                      <a:pt x="347" y="147"/>
                      <a:pt x="559" y="36"/>
                      <a:pt x="817" y="24"/>
                    </a:cubicBezTo>
                    <a:cubicBezTo>
                      <a:pt x="1323" y="0"/>
                      <a:pt x="1713" y="415"/>
                      <a:pt x="1706" y="831"/>
                    </a:cubicBezTo>
                    <a:close/>
                    <a:moveTo>
                      <a:pt x="1662" y="876"/>
                    </a:moveTo>
                    <a:cubicBezTo>
                      <a:pt x="1673" y="438"/>
                      <a:pt x="1294" y="63"/>
                      <a:pt x="850" y="68"/>
                    </a:cubicBezTo>
                    <a:cubicBezTo>
                      <a:pt x="419" y="72"/>
                      <a:pt x="38" y="429"/>
                      <a:pt x="51" y="899"/>
                    </a:cubicBezTo>
                    <a:cubicBezTo>
                      <a:pt x="62" y="1320"/>
                      <a:pt x="400" y="1684"/>
                      <a:pt x="864" y="1683"/>
                    </a:cubicBezTo>
                    <a:cubicBezTo>
                      <a:pt x="1297" y="1681"/>
                      <a:pt x="1668" y="1327"/>
                      <a:pt x="1662" y="8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5" name="Freeform 11"/>
              <p:cNvSpPr/>
              <p:nvPr/>
            </p:nvSpPr>
            <p:spPr bwMode="auto">
              <a:xfrm>
                <a:off x="1255808" y="2947324"/>
                <a:ext cx="347334" cy="374545"/>
              </a:xfrm>
              <a:custGeom>
                <a:avLst/>
                <a:gdLst>
                  <a:gd name="T0" fmla="*/ 144 w 209"/>
                  <a:gd name="T1" fmla="*/ 123 h 226"/>
                  <a:gd name="T2" fmla="*/ 59 w 209"/>
                  <a:gd name="T3" fmla="*/ 49 h 226"/>
                  <a:gd name="T4" fmla="*/ 49 w 209"/>
                  <a:gd name="T5" fmla="*/ 11 h 226"/>
                  <a:gd name="T6" fmla="*/ 65 w 209"/>
                  <a:gd name="T7" fmla="*/ 3 h 226"/>
                  <a:gd name="T8" fmla="*/ 161 w 209"/>
                  <a:gd name="T9" fmla="*/ 34 h 226"/>
                  <a:gd name="T10" fmla="*/ 196 w 209"/>
                  <a:gd name="T11" fmla="*/ 40 h 226"/>
                  <a:gd name="T12" fmla="*/ 204 w 209"/>
                  <a:gd name="T13" fmla="*/ 60 h 226"/>
                  <a:gd name="T14" fmla="*/ 186 w 209"/>
                  <a:gd name="T15" fmla="*/ 68 h 226"/>
                  <a:gd name="T16" fmla="*/ 95 w 209"/>
                  <a:gd name="T17" fmla="*/ 44 h 226"/>
                  <a:gd name="T18" fmla="*/ 172 w 209"/>
                  <a:gd name="T19" fmla="*/ 111 h 226"/>
                  <a:gd name="T20" fmla="*/ 183 w 209"/>
                  <a:gd name="T21" fmla="*/ 136 h 226"/>
                  <a:gd name="T22" fmla="*/ 161 w 209"/>
                  <a:gd name="T23" fmla="*/ 149 h 226"/>
                  <a:gd name="T24" fmla="*/ 60 w 209"/>
                  <a:gd name="T25" fmla="*/ 170 h 226"/>
                  <a:gd name="T26" fmla="*/ 149 w 209"/>
                  <a:gd name="T27" fmla="*/ 195 h 226"/>
                  <a:gd name="T28" fmla="*/ 161 w 209"/>
                  <a:gd name="T29" fmla="*/ 213 h 226"/>
                  <a:gd name="T30" fmla="*/ 142 w 209"/>
                  <a:gd name="T31" fmla="*/ 224 h 226"/>
                  <a:gd name="T32" fmla="*/ 13 w 209"/>
                  <a:gd name="T33" fmla="*/ 188 h 226"/>
                  <a:gd name="T34" fmla="*/ 3 w 209"/>
                  <a:gd name="T35" fmla="*/ 175 h 226"/>
                  <a:gd name="T36" fmla="*/ 21 w 209"/>
                  <a:gd name="T37" fmla="*/ 148 h 226"/>
                  <a:gd name="T38" fmla="*/ 130 w 209"/>
                  <a:gd name="T39" fmla="*/ 128 h 226"/>
                  <a:gd name="T40" fmla="*/ 144 w 209"/>
                  <a:gd name="T41" fmla="*/ 123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9" h="226">
                    <a:moveTo>
                      <a:pt x="144" y="123"/>
                    </a:moveTo>
                    <a:cubicBezTo>
                      <a:pt x="114" y="96"/>
                      <a:pt x="88" y="71"/>
                      <a:pt x="59" y="49"/>
                    </a:cubicBezTo>
                    <a:cubicBezTo>
                      <a:pt x="45" y="37"/>
                      <a:pt x="44" y="26"/>
                      <a:pt x="49" y="11"/>
                    </a:cubicBezTo>
                    <a:cubicBezTo>
                      <a:pt x="53" y="2"/>
                      <a:pt x="58" y="0"/>
                      <a:pt x="65" y="3"/>
                    </a:cubicBezTo>
                    <a:cubicBezTo>
                      <a:pt x="96" y="14"/>
                      <a:pt x="130" y="19"/>
                      <a:pt x="161" y="34"/>
                    </a:cubicBezTo>
                    <a:cubicBezTo>
                      <a:pt x="171" y="39"/>
                      <a:pt x="184" y="37"/>
                      <a:pt x="196" y="40"/>
                    </a:cubicBezTo>
                    <a:cubicBezTo>
                      <a:pt x="209" y="43"/>
                      <a:pt x="205" y="51"/>
                      <a:pt x="204" y="60"/>
                    </a:cubicBezTo>
                    <a:cubicBezTo>
                      <a:pt x="201" y="70"/>
                      <a:pt x="196" y="72"/>
                      <a:pt x="186" y="68"/>
                    </a:cubicBezTo>
                    <a:cubicBezTo>
                      <a:pt x="157" y="58"/>
                      <a:pt x="125" y="55"/>
                      <a:pt x="95" y="44"/>
                    </a:cubicBezTo>
                    <a:cubicBezTo>
                      <a:pt x="121" y="66"/>
                      <a:pt x="146" y="89"/>
                      <a:pt x="172" y="111"/>
                    </a:cubicBezTo>
                    <a:cubicBezTo>
                      <a:pt x="180" y="118"/>
                      <a:pt x="186" y="125"/>
                      <a:pt x="183" y="136"/>
                    </a:cubicBezTo>
                    <a:cubicBezTo>
                      <a:pt x="179" y="148"/>
                      <a:pt x="170" y="147"/>
                      <a:pt x="161" y="149"/>
                    </a:cubicBezTo>
                    <a:cubicBezTo>
                      <a:pt x="129" y="155"/>
                      <a:pt x="97" y="162"/>
                      <a:pt x="60" y="170"/>
                    </a:cubicBezTo>
                    <a:cubicBezTo>
                      <a:pt x="92" y="179"/>
                      <a:pt x="120" y="188"/>
                      <a:pt x="149" y="195"/>
                    </a:cubicBezTo>
                    <a:cubicBezTo>
                      <a:pt x="161" y="198"/>
                      <a:pt x="163" y="203"/>
                      <a:pt x="161" y="213"/>
                    </a:cubicBezTo>
                    <a:cubicBezTo>
                      <a:pt x="159" y="223"/>
                      <a:pt x="152" y="226"/>
                      <a:pt x="142" y="224"/>
                    </a:cubicBezTo>
                    <a:cubicBezTo>
                      <a:pt x="99" y="212"/>
                      <a:pt x="56" y="200"/>
                      <a:pt x="13" y="188"/>
                    </a:cubicBezTo>
                    <a:cubicBezTo>
                      <a:pt x="7" y="186"/>
                      <a:pt x="0" y="183"/>
                      <a:pt x="3" y="175"/>
                    </a:cubicBezTo>
                    <a:cubicBezTo>
                      <a:pt x="7" y="165"/>
                      <a:pt x="4" y="151"/>
                      <a:pt x="21" y="148"/>
                    </a:cubicBezTo>
                    <a:cubicBezTo>
                      <a:pt x="57" y="142"/>
                      <a:pt x="93" y="135"/>
                      <a:pt x="130" y="128"/>
                    </a:cubicBezTo>
                    <a:cubicBezTo>
                      <a:pt x="134" y="127"/>
                      <a:pt x="137" y="125"/>
                      <a:pt x="144" y="1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6" name="Freeform 12"/>
              <p:cNvSpPr>
                <a:spLocks noEditPoints="1"/>
              </p:cNvSpPr>
              <p:nvPr/>
            </p:nvSpPr>
            <p:spPr bwMode="auto">
              <a:xfrm>
                <a:off x="3918439" y="4663189"/>
                <a:ext cx="312121" cy="378546"/>
              </a:xfrm>
              <a:custGeom>
                <a:avLst/>
                <a:gdLst>
                  <a:gd name="T0" fmla="*/ 109 w 188"/>
                  <a:gd name="T1" fmla="*/ 212 h 228"/>
                  <a:gd name="T2" fmla="*/ 100 w 188"/>
                  <a:gd name="T3" fmla="*/ 203 h 228"/>
                  <a:gd name="T4" fmla="*/ 120 w 188"/>
                  <a:gd name="T5" fmla="*/ 140 h 228"/>
                  <a:gd name="T6" fmla="*/ 94 w 188"/>
                  <a:gd name="T7" fmla="*/ 158 h 228"/>
                  <a:gd name="T8" fmla="*/ 130 w 188"/>
                  <a:gd name="T9" fmla="*/ 85 h 228"/>
                  <a:gd name="T10" fmla="*/ 64 w 188"/>
                  <a:gd name="T11" fmla="*/ 175 h 228"/>
                  <a:gd name="T12" fmla="*/ 71 w 188"/>
                  <a:gd name="T13" fmla="*/ 210 h 228"/>
                  <a:gd name="T14" fmla="*/ 48 w 188"/>
                  <a:gd name="T15" fmla="*/ 216 h 228"/>
                  <a:gd name="T16" fmla="*/ 39 w 188"/>
                  <a:gd name="T17" fmla="*/ 163 h 228"/>
                  <a:gd name="T18" fmla="*/ 63 w 188"/>
                  <a:gd name="T19" fmla="*/ 121 h 228"/>
                  <a:gd name="T20" fmla="*/ 15 w 188"/>
                  <a:gd name="T21" fmla="*/ 102 h 228"/>
                  <a:gd name="T22" fmla="*/ 26 w 188"/>
                  <a:gd name="T23" fmla="*/ 87 h 228"/>
                  <a:gd name="T24" fmla="*/ 46 w 188"/>
                  <a:gd name="T25" fmla="*/ 105 h 228"/>
                  <a:gd name="T26" fmla="*/ 31 w 188"/>
                  <a:gd name="T27" fmla="*/ 69 h 228"/>
                  <a:gd name="T28" fmla="*/ 40 w 188"/>
                  <a:gd name="T29" fmla="*/ 56 h 228"/>
                  <a:gd name="T30" fmla="*/ 92 w 188"/>
                  <a:gd name="T31" fmla="*/ 2 h 228"/>
                  <a:gd name="T32" fmla="*/ 118 w 188"/>
                  <a:gd name="T33" fmla="*/ 43 h 228"/>
                  <a:gd name="T34" fmla="*/ 166 w 188"/>
                  <a:gd name="T35" fmla="*/ 76 h 228"/>
                  <a:gd name="T36" fmla="*/ 133 w 188"/>
                  <a:gd name="T37" fmla="*/ 106 h 228"/>
                  <a:gd name="T38" fmla="*/ 157 w 188"/>
                  <a:gd name="T39" fmla="*/ 132 h 228"/>
                  <a:gd name="T40" fmla="*/ 188 w 188"/>
                  <a:gd name="T41" fmla="*/ 134 h 228"/>
                  <a:gd name="T42" fmla="*/ 157 w 188"/>
                  <a:gd name="T43" fmla="*/ 147 h 228"/>
                  <a:gd name="T44" fmla="*/ 153 w 188"/>
                  <a:gd name="T45" fmla="*/ 205 h 228"/>
                  <a:gd name="T46" fmla="*/ 119 w 188"/>
                  <a:gd name="T47" fmla="*/ 206 h 228"/>
                  <a:gd name="T48" fmla="*/ 138 w 188"/>
                  <a:gd name="T49" fmla="*/ 170 h 228"/>
                  <a:gd name="T50" fmla="*/ 109 w 188"/>
                  <a:gd name="T51" fmla="*/ 72 h 228"/>
                  <a:gd name="T52" fmla="*/ 93 w 188"/>
                  <a:gd name="T53" fmla="*/ 72 h 228"/>
                  <a:gd name="T54" fmla="*/ 109 w 188"/>
                  <a:gd name="T55" fmla="*/ 72 h 228"/>
                  <a:gd name="T56" fmla="*/ 73 w 188"/>
                  <a:gd name="T57" fmla="*/ 85 h 228"/>
                  <a:gd name="T58" fmla="*/ 78 w 188"/>
                  <a:gd name="T59" fmla="*/ 113 h 228"/>
                  <a:gd name="T60" fmla="*/ 68 w 188"/>
                  <a:gd name="T61" fmla="*/ 38 h 228"/>
                  <a:gd name="T62" fmla="*/ 87 w 188"/>
                  <a:gd name="T63" fmla="*/ 21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8" h="228">
                    <a:moveTo>
                      <a:pt x="120" y="206"/>
                    </a:moveTo>
                    <a:cubicBezTo>
                      <a:pt x="116" y="208"/>
                      <a:pt x="113" y="210"/>
                      <a:pt x="109" y="212"/>
                    </a:cubicBezTo>
                    <a:cubicBezTo>
                      <a:pt x="107" y="213"/>
                      <a:pt x="103" y="216"/>
                      <a:pt x="101" y="213"/>
                    </a:cubicBezTo>
                    <a:cubicBezTo>
                      <a:pt x="99" y="210"/>
                      <a:pt x="100" y="206"/>
                      <a:pt x="100" y="203"/>
                    </a:cubicBezTo>
                    <a:cubicBezTo>
                      <a:pt x="104" y="191"/>
                      <a:pt x="113" y="183"/>
                      <a:pt x="120" y="174"/>
                    </a:cubicBezTo>
                    <a:cubicBezTo>
                      <a:pt x="131" y="158"/>
                      <a:pt x="132" y="158"/>
                      <a:pt x="120" y="140"/>
                    </a:cubicBezTo>
                    <a:cubicBezTo>
                      <a:pt x="115" y="140"/>
                      <a:pt x="116" y="145"/>
                      <a:pt x="115" y="147"/>
                    </a:cubicBezTo>
                    <a:cubicBezTo>
                      <a:pt x="110" y="155"/>
                      <a:pt x="102" y="163"/>
                      <a:pt x="94" y="158"/>
                    </a:cubicBezTo>
                    <a:cubicBezTo>
                      <a:pt x="86" y="151"/>
                      <a:pt x="96" y="143"/>
                      <a:pt x="101" y="139"/>
                    </a:cubicBezTo>
                    <a:cubicBezTo>
                      <a:pt x="116" y="125"/>
                      <a:pt x="125" y="107"/>
                      <a:pt x="130" y="85"/>
                    </a:cubicBezTo>
                    <a:cubicBezTo>
                      <a:pt x="118" y="92"/>
                      <a:pt x="107" y="102"/>
                      <a:pt x="102" y="111"/>
                    </a:cubicBezTo>
                    <a:cubicBezTo>
                      <a:pt x="89" y="132"/>
                      <a:pt x="73" y="151"/>
                      <a:pt x="64" y="175"/>
                    </a:cubicBezTo>
                    <a:cubicBezTo>
                      <a:pt x="61" y="182"/>
                      <a:pt x="64" y="186"/>
                      <a:pt x="65" y="191"/>
                    </a:cubicBezTo>
                    <a:cubicBezTo>
                      <a:pt x="67" y="198"/>
                      <a:pt x="71" y="203"/>
                      <a:pt x="71" y="210"/>
                    </a:cubicBezTo>
                    <a:cubicBezTo>
                      <a:pt x="71" y="218"/>
                      <a:pt x="68" y="224"/>
                      <a:pt x="61" y="226"/>
                    </a:cubicBezTo>
                    <a:cubicBezTo>
                      <a:pt x="54" y="228"/>
                      <a:pt x="50" y="224"/>
                      <a:pt x="48" y="216"/>
                    </a:cubicBezTo>
                    <a:cubicBezTo>
                      <a:pt x="43" y="202"/>
                      <a:pt x="37" y="189"/>
                      <a:pt x="30" y="175"/>
                    </a:cubicBezTo>
                    <a:cubicBezTo>
                      <a:pt x="25" y="165"/>
                      <a:pt x="34" y="162"/>
                      <a:pt x="39" y="163"/>
                    </a:cubicBezTo>
                    <a:cubicBezTo>
                      <a:pt x="49" y="165"/>
                      <a:pt x="56" y="168"/>
                      <a:pt x="62" y="156"/>
                    </a:cubicBezTo>
                    <a:cubicBezTo>
                      <a:pt x="67" y="144"/>
                      <a:pt x="73" y="133"/>
                      <a:pt x="63" y="121"/>
                    </a:cubicBezTo>
                    <a:cubicBezTo>
                      <a:pt x="55" y="134"/>
                      <a:pt x="46" y="134"/>
                      <a:pt x="36" y="124"/>
                    </a:cubicBezTo>
                    <a:cubicBezTo>
                      <a:pt x="29" y="117"/>
                      <a:pt x="21" y="110"/>
                      <a:pt x="15" y="102"/>
                    </a:cubicBezTo>
                    <a:cubicBezTo>
                      <a:pt x="12" y="98"/>
                      <a:pt x="0" y="99"/>
                      <a:pt x="6" y="90"/>
                    </a:cubicBezTo>
                    <a:cubicBezTo>
                      <a:pt x="10" y="85"/>
                      <a:pt x="18" y="81"/>
                      <a:pt x="26" y="87"/>
                    </a:cubicBezTo>
                    <a:cubicBezTo>
                      <a:pt x="30" y="90"/>
                      <a:pt x="35" y="92"/>
                      <a:pt x="39" y="95"/>
                    </a:cubicBezTo>
                    <a:cubicBezTo>
                      <a:pt x="41" y="98"/>
                      <a:pt x="44" y="102"/>
                      <a:pt x="46" y="105"/>
                    </a:cubicBezTo>
                    <a:cubicBezTo>
                      <a:pt x="50" y="99"/>
                      <a:pt x="48" y="95"/>
                      <a:pt x="43" y="92"/>
                    </a:cubicBezTo>
                    <a:cubicBezTo>
                      <a:pt x="39" y="84"/>
                      <a:pt x="34" y="77"/>
                      <a:pt x="31" y="69"/>
                    </a:cubicBezTo>
                    <a:cubicBezTo>
                      <a:pt x="29" y="65"/>
                      <a:pt x="22" y="62"/>
                      <a:pt x="26" y="57"/>
                    </a:cubicBezTo>
                    <a:cubicBezTo>
                      <a:pt x="29" y="53"/>
                      <a:pt x="34" y="53"/>
                      <a:pt x="40" y="56"/>
                    </a:cubicBezTo>
                    <a:cubicBezTo>
                      <a:pt x="56" y="64"/>
                      <a:pt x="56" y="54"/>
                      <a:pt x="55" y="43"/>
                    </a:cubicBezTo>
                    <a:cubicBezTo>
                      <a:pt x="53" y="29"/>
                      <a:pt x="79" y="0"/>
                      <a:pt x="92" y="2"/>
                    </a:cubicBezTo>
                    <a:cubicBezTo>
                      <a:pt x="99" y="4"/>
                      <a:pt x="104" y="11"/>
                      <a:pt x="107" y="17"/>
                    </a:cubicBezTo>
                    <a:cubicBezTo>
                      <a:pt x="111" y="25"/>
                      <a:pt x="114" y="34"/>
                      <a:pt x="118" y="43"/>
                    </a:cubicBezTo>
                    <a:cubicBezTo>
                      <a:pt x="123" y="54"/>
                      <a:pt x="129" y="65"/>
                      <a:pt x="146" y="63"/>
                    </a:cubicBezTo>
                    <a:cubicBezTo>
                      <a:pt x="154" y="62"/>
                      <a:pt x="164" y="67"/>
                      <a:pt x="166" y="76"/>
                    </a:cubicBezTo>
                    <a:cubicBezTo>
                      <a:pt x="168" y="87"/>
                      <a:pt x="156" y="90"/>
                      <a:pt x="148" y="91"/>
                    </a:cubicBezTo>
                    <a:cubicBezTo>
                      <a:pt x="139" y="92"/>
                      <a:pt x="132" y="99"/>
                      <a:pt x="133" y="106"/>
                    </a:cubicBezTo>
                    <a:cubicBezTo>
                      <a:pt x="134" y="116"/>
                      <a:pt x="138" y="127"/>
                      <a:pt x="144" y="136"/>
                    </a:cubicBezTo>
                    <a:cubicBezTo>
                      <a:pt x="148" y="142"/>
                      <a:pt x="153" y="135"/>
                      <a:pt x="157" y="132"/>
                    </a:cubicBezTo>
                    <a:cubicBezTo>
                      <a:pt x="163" y="125"/>
                      <a:pt x="169" y="121"/>
                      <a:pt x="178" y="124"/>
                    </a:cubicBezTo>
                    <a:cubicBezTo>
                      <a:pt x="183" y="125"/>
                      <a:pt x="188" y="128"/>
                      <a:pt x="188" y="134"/>
                    </a:cubicBezTo>
                    <a:cubicBezTo>
                      <a:pt x="188" y="140"/>
                      <a:pt x="183" y="141"/>
                      <a:pt x="178" y="142"/>
                    </a:cubicBezTo>
                    <a:cubicBezTo>
                      <a:pt x="171" y="143"/>
                      <a:pt x="164" y="146"/>
                      <a:pt x="157" y="147"/>
                    </a:cubicBezTo>
                    <a:cubicBezTo>
                      <a:pt x="157" y="156"/>
                      <a:pt x="165" y="157"/>
                      <a:pt x="169" y="162"/>
                    </a:cubicBezTo>
                    <a:cubicBezTo>
                      <a:pt x="183" y="181"/>
                      <a:pt x="175" y="202"/>
                      <a:pt x="153" y="205"/>
                    </a:cubicBezTo>
                    <a:cubicBezTo>
                      <a:pt x="144" y="206"/>
                      <a:pt x="136" y="207"/>
                      <a:pt x="128" y="212"/>
                    </a:cubicBezTo>
                    <a:cubicBezTo>
                      <a:pt x="121" y="216"/>
                      <a:pt x="121" y="210"/>
                      <a:pt x="119" y="206"/>
                    </a:cubicBezTo>
                    <a:cubicBezTo>
                      <a:pt x="125" y="203"/>
                      <a:pt x="129" y="200"/>
                      <a:pt x="135" y="197"/>
                    </a:cubicBezTo>
                    <a:cubicBezTo>
                      <a:pt x="150" y="190"/>
                      <a:pt x="149" y="181"/>
                      <a:pt x="138" y="170"/>
                    </a:cubicBezTo>
                    <a:cubicBezTo>
                      <a:pt x="131" y="183"/>
                      <a:pt x="126" y="194"/>
                      <a:pt x="120" y="206"/>
                    </a:cubicBezTo>
                    <a:close/>
                    <a:moveTo>
                      <a:pt x="109" y="72"/>
                    </a:moveTo>
                    <a:cubicBezTo>
                      <a:pt x="108" y="68"/>
                      <a:pt x="108" y="60"/>
                      <a:pt x="103" y="60"/>
                    </a:cubicBezTo>
                    <a:cubicBezTo>
                      <a:pt x="98" y="60"/>
                      <a:pt x="92" y="65"/>
                      <a:pt x="93" y="72"/>
                    </a:cubicBezTo>
                    <a:cubicBezTo>
                      <a:pt x="93" y="79"/>
                      <a:pt x="97" y="82"/>
                      <a:pt x="103" y="81"/>
                    </a:cubicBezTo>
                    <a:cubicBezTo>
                      <a:pt x="108" y="81"/>
                      <a:pt x="111" y="78"/>
                      <a:pt x="109" y="72"/>
                    </a:cubicBezTo>
                    <a:close/>
                    <a:moveTo>
                      <a:pt x="78" y="113"/>
                    </a:moveTo>
                    <a:cubicBezTo>
                      <a:pt x="82" y="100"/>
                      <a:pt x="80" y="92"/>
                      <a:pt x="73" y="85"/>
                    </a:cubicBezTo>
                    <a:cubicBezTo>
                      <a:pt x="70" y="82"/>
                      <a:pt x="66" y="85"/>
                      <a:pt x="65" y="88"/>
                    </a:cubicBezTo>
                    <a:cubicBezTo>
                      <a:pt x="61" y="99"/>
                      <a:pt x="71" y="103"/>
                      <a:pt x="78" y="113"/>
                    </a:cubicBezTo>
                    <a:close/>
                    <a:moveTo>
                      <a:pt x="85" y="16"/>
                    </a:moveTo>
                    <a:cubicBezTo>
                      <a:pt x="79" y="24"/>
                      <a:pt x="65" y="24"/>
                      <a:pt x="68" y="38"/>
                    </a:cubicBezTo>
                    <a:cubicBezTo>
                      <a:pt x="68" y="39"/>
                      <a:pt x="71" y="41"/>
                      <a:pt x="72" y="41"/>
                    </a:cubicBezTo>
                    <a:cubicBezTo>
                      <a:pt x="80" y="36"/>
                      <a:pt x="85" y="30"/>
                      <a:pt x="87" y="21"/>
                    </a:cubicBezTo>
                    <a:cubicBezTo>
                      <a:pt x="88" y="20"/>
                      <a:pt x="87" y="20"/>
                      <a:pt x="85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7" name="Freeform 13"/>
              <p:cNvSpPr>
                <a:spLocks noEditPoints="1"/>
              </p:cNvSpPr>
              <p:nvPr/>
            </p:nvSpPr>
            <p:spPr bwMode="auto">
              <a:xfrm>
                <a:off x="2176165" y="4915286"/>
                <a:ext cx="314523" cy="328927"/>
              </a:xfrm>
              <a:custGeom>
                <a:avLst/>
                <a:gdLst>
                  <a:gd name="T0" fmla="*/ 76 w 189"/>
                  <a:gd name="T1" fmla="*/ 131 h 198"/>
                  <a:gd name="T2" fmla="*/ 90 w 189"/>
                  <a:gd name="T3" fmla="*/ 103 h 198"/>
                  <a:gd name="T4" fmla="*/ 41 w 189"/>
                  <a:gd name="T5" fmla="*/ 101 h 198"/>
                  <a:gd name="T6" fmla="*/ 27 w 189"/>
                  <a:gd name="T7" fmla="*/ 111 h 198"/>
                  <a:gd name="T8" fmla="*/ 10 w 189"/>
                  <a:gd name="T9" fmla="*/ 124 h 198"/>
                  <a:gd name="T10" fmla="*/ 4 w 189"/>
                  <a:gd name="T11" fmla="*/ 103 h 198"/>
                  <a:gd name="T12" fmla="*/ 49 w 189"/>
                  <a:gd name="T13" fmla="*/ 26 h 198"/>
                  <a:gd name="T14" fmla="*/ 59 w 189"/>
                  <a:gd name="T15" fmla="*/ 23 h 198"/>
                  <a:gd name="T16" fmla="*/ 60 w 189"/>
                  <a:gd name="T17" fmla="*/ 39 h 198"/>
                  <a:gd name="T18" fmla="*/ 43 w 189"/>
                  <a:gd name="T19" fmla="*/ 78 h 198"/>
                  <a:gd name="T20" fmla="*/ 42 w 189"/>
                  <a:gd name="T21" fmla="*/ 82 h 198"/>
                  <a:gd name="T22" fmla="*/ 62 w 189"/>
                  <a:gd name="T23" fmla="*/ 88 h 198"/>
                  <a:gd name="T24" fmla="*/ 84 w 189"/>
                  <a:gd name="T25" fmla="*/ 87 h 198"/>
                  <a:gd name="T26" fmla="*/ 86 w 189"/>
                  <a:gd name="T27" fmla="*/ 80 h 198"/>
                  <a:gd name="T28" fmla="*/ 81 w 189"/>
                  <a:gd name="T29" fmla="*/ 76 h 198"/>
                  <a:gd name="T30" fmla="*/ 73 w 189"/>
                  <a:gd name="T31" fmla="*/ 67 h 198"/>
                  <a:gd name="T32" fmla="*/ 69 w 189"/>
                  <a:gd name="T33" fmla="*/ 46 h 198"/>
                  <a:gd name="T34" fmla="*/ 73 w 189"/>
                  <a:gd name="T35" fmla="*/ 37 h 198"/>
                  <a:gd name="T36" fmla="*/ 105 w 189"/>
                  <a:gd name="T37" fmla="*/ 15 h 198"/>
                  <a:gd name="T38" fmla="*/ 79 w 189"/>
                  <a:gd name="T39" fmla="*/ 13 h 198"/>
                  <a:gd name="T40" fmla="*/ 117 w 189"/>
                  <a:gd name="T41" fmla="*/ 4 h 198"/>
                  <a:gd name="T42" fmla="*/ 158 w 189"/>
                  <a:gd name="T43" fmla="*/ 11 h 198"/>
                  <a:gd name="T44" fmla="*/ 182 w 189"/>
                  <a:gd name="T45" fmla="*/ 64 h 198"/>
                  <a:gd name="T46" fmla="*/ 148 w 189"/>
                  <a:gd name="T47" fmla="*/ 170 h 198"/>
                  <a:gd name="T48" fmla="*/ 141 w 189"/>
                  <a:gd name="T49" fmla="*/ 183 h 198"/>
                  <a:gd name="T50" fmla="*/ 121 w 189"/>
                  <a:gd name="T51" fmla="*/ 198 h 198"/>
                  <a:gd name="T52" fmla="*/ 111 w 189"/>
                  <a:gd name="T53" fmla="*/ 182 h 198"/>
                  <a:gd name="T54" fmla="*/ 54 w 189"/>
                  <a:gd name="T55" fmla="*/ 145 h 198"/>
                  <a:gd name="T56" fmla="*/ 36 w 189"/>
                  <a:gd name="T57" fmla="*/ 139 h 198"/>
                  <a:gd name="T58" fmla="*/ 44 w 189"/>
                  <a:gd name="T59" fmla="*/ 120 h 198"/>
                  <a:gd name="T60" fmla="*/ 62 w 189"/>
                  <a:gd name="T61" fmla="*/ 125 h 198"/>
                  <a:gd name="T62" fmla="*/ 76 w 189"/>
                  <a:gd name="T63" fmla="*/ 131 h 198"/>
                  <a:gd name="T64" fmla="*/ 120 w 189"/>
                  <a:gd name="T65" fmla="*/ 156 h 198"/>
                  <a:gd name="T66" fmla="*/ 158 w 189"/>
                  <a:gd name="T67" fmla="*/ 62 h 198"/>
                  <a:gd name="T68" fmla="*/ 124 w 189"/>
                  <a:gd name="T69" fmla="*/ 18 h 198"/>
                  <a:gd name="T70" fmla="*/ 112 w 189"/>
                  <a:gd name="T71" fmla="*/ 30 h 198"/>
                  <a:gd name="T72" fmla="*/ 107 w 189"/>
                  <a:gd name="T73" fmla="*/ 65 h 198"/>
                  <a:gd name="T74" fmla="*/ 109 w 189"/>
                  <a:gd name="T75" fmla="*/ 76 h 198"/>
                  <a:gd name="T76" fmla="*/ 121 w 189"/>
                  <a:gd name="T77" fmla="*/ 71 h 198"/>
                  <a:gd name="T78" fmla="*/ 123 w 189"/>
                  <a:gd name="T79" fmla="*/ 34 h 198"/>
                  <a:gd name="T80" fmla="*/ 146 w 189"/>
                  <a:gd name="T81" fmla="*/ 61 h 198"/>
                  <a:gd name="T82" fmla="*/ 108 w 189"/>
                  <a:gd name="T83" fmla="*/ 116 h 198"/>
                  <a:gd name="T84" fmla="*/ 106 w 189"/>
                  <a:gd name="T85" fmla="*/ 138 h 198"/>
                  <a:gd name="T86" fmla="*/ 120 w 189"/>
                  <a:gd name="T87" fmla="*/ 156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89" h="198">
                    <a:moveTo>
                      <a:pt x="76" y="131"/>
                    </a:moveTo>
                    <a:cubicBezTo>
                      <a:pt x="73" y="119"/>
                      <a:pt x="76" y="110"/>
                      <a:pt x="90" y="103"/>
                    </a:cubicBezTo>
                    <a:cubicBezTo>
                      <a:pt x="71" y="103"/>
                      <a:pt x="56" y="106"/>
                      <a:pt x="41" y="101"/>
                    </a:cubicBezTo>
                    <a:cubicBezTo>
                      <a:pt x="33" y="99"/>
                      <a:pt x="29" y="105"/>
                      <a:pt x="27" y="111"/>
                    </a:cubicBezTo>
                    <a:cubicBezTo>
                      <a:pt x="24" y="119"/>
                      <a:pt x="18" y="127"/>
                      <a:pt x="10" y="124"/>
                    </a:cubicBezTo>
                    <a:cubicBezTo>
                      <a:pt x="0" y="121"/>
                      <a:pt x="1" y="110"/>
                      <a:pt x="4" y="103"/>
                    </a:cubicBezTo>
                    <a:cubicBezTo>
                      <a:pt x="17" y="76"/>
                      <a:pt x="29" y="49"/>
                      <a:pt x="49" y="26"/>
                    </a:cubicBezTo>
                    <a:cubicBezTo>
                      <a:pt x="51" y="23"/>
                      <a:pt x="55" y="20"/>
                      <a:pt x="59" y="23"/>
                    </a:cubicBezTo>
                    <a:cubicBezTo>
                      <a:pt x="64" y="27"/>
                      <a:pt x="63" y="34"/>
                      <a:pt x="60" y="39"/>
                    </a:cubicBezTo>
                    <a:cubicBezTo>
                      <a:pt x="53" y="52"/>
                      <a:pt x="48" y="65"/>
                      <a:pt x="43" y="78"/>
                    </a:cubicBezTo>
                    <a:cubicBezTo>
                      <a:pt x="42" y="79"/>
                      <a:pt x="42" y="81"/>
                      <a:pt x="42" y="82"/>
                    </a:cubicBezTo>
                    <a:cubicBezTo>
                      <a:pt x="48" y="85"/>
                      <a:pt x="60" y="70"/>
                      <a:pt x="62" y="88"/>
                    </a:cubicBezTo>
                    <a:cubicBezTo>
                      <a:pt x="62" y="90"/>
                      <a:pt x="77" y="92"/>
                      <a:pt x="84" y="87"/>
                    </a:cubicBezTo>
                    <a:cubicBezTo>
                      <a:pt x="85" y="85"/>
                      <a:pt x="86" y="82"/>
                      <a:pt x="86" y="80"/>
                    </a:cubicBezTo>
                    <a:cubicBezTo>
                      <a:pt x="87" y="77"/>
                      <a:pt x="85" y="76"/>
                      <a:pt x="81" y="76"/>
                    </a:cubicBezTo>
                    <a:cubicBezTo>
                      <a:pt x="73" y="75"/>
                      <a:pt x="75" y="74"/>
                      <a:pt x="73" y="67"/>
                    </a:cubicBezTo>
                    <a:cubicBezTo>
                      <a:pt x="71" y="60"/>
                      <a:pt x="72" y="53"/>
                      <a:pt x="69" y="46"/>
                    </a:cubicBezTo>
                    <a:cubicBezTo>
                      <a:pt x="68" y="42"/>
                      <a:pt x="68" y="36"/>
                      <a:pt x="73" y="37"/>
                    </a:cubicBezTo>
                    <a:cubicBezTo>
                      <a:pt x="92" y="41"/>
                      <a:pt x="94" y="22"/>
                      <a:pt x="105" y="15"/>
                    </a:cubicBezTo>
                    <a:cubicBezTo>
                      <a:pt x="97" y="14"/>
                      <a:pt x="89" y="14"/>
                      <a:pt x="79" y="13"/>
                    </a:cubicBezTo>
                    <a:cubicBezTo>
                      <a:pt x="91" y="0"/>
                      <a:pt x="105" y="3"/>
                      <a:pt x="117" y="4"/>
                    </a:cubicBezTo>
                    <a:cubicBezTo>
                      <a:pt x="131" y="5"/>
                      <a:pt x="144" y="10"/>
                      <a:pt x="158" y="11"/>
                    </a:cubicBezTo>
                    <a:cubicBezTo>
                      <a:pt x="179" y="12"/>
                      <a:pt x="189" y="37"/>
                      <a:pt x="182" y="64"/>
                    </a:cubicBezTo>
                    <a:cubicBezTo>
                      <a:pt x="174" y="101"/>
                      <a:pt x="158" y="134"/>
                      <a:pt x="148" y="170"/>
                    </a:cubicBezTo>
                    <a:cubicBezTo>
                      <a:pt x="147" y="175"/>
                      <a:pt x="144" y="179"/>
                      <a:pt x="141" y="183"/>
                    </a:cubicBezTo>
                    <a:cubicBezTo>
                      <a:pt x="136" y="190"/>
                      <a:pt x="131" y="198"/>
                      <a:pt x="121" y="198"/>
                    </a:cubicBezTo>
                    <a:cubicBezTo>
                      <a:pt x="111" y="198"/>
                      <a:pt x="111" y="184"/>
                      <a:pt x="111" y="182"/>
                    </a:cubicBezTo>
                    <a:cubicBezTo>
                      <a:pt x="107" y="145"/>
                      <a:pt x="78" y="149"/>
                      <a:pt x="54" y="145"/>
                    </a:cubicBezTo>
                    <a:cubicBezTo>
                      <a:pt x="47" y="144"/>
                      <a:pt x="39" y="148"/>
                      <a:pt x="36" y="139"/>
                    </a:cubicBezTo>
                    <a:cubicBezTo>
                      <a:pt x="34" y="131"/>
                      <a:pt x="37" y="123"/>
                      <a:pt x="44" y="120"/>
                    </a:cubicBezTo>
                    <a:cubicBezTo>
                      <a:pt x="50" y="117"/>
                      <a:pt x="58" y="113"/>
                      <a:pt x="62" y="125"/>
                    </a:cubicBezTo>
                    <a:cubicBezTo>
                      <a:pt x="63" y="128"/>
                      <a:pt x="70" y="128"/>
                      <a:pt x="76" y="131"/>
                    </a:cubicBezTo>
                    <a:close/>
                    <a:moveTo>
                      <a:pt x="120" y="156"/>
                    </a:moveTo>
                    <a:cubicBezTo>
                      <a:pt x="137" y="124"/>
                      <a:pt x="150" y="94"/>
                      <a:pt x="158" y="62"/>
                    </a:cubicBezTo>
                    <a:cubicBezTo>
                      <a:pt x="166" y="31"/>
                      <a:pt x="155" y="18"/>
                      <a:pt x="124" y="18"/>
                    </a:cubicBezTo>
                    <a:cubicBezTo>
                      <a:pt x="114" y="18"/>
                      <a:pt x="110" y="21"/>
                      <a:pt x="112" y="30"/>
                    </a:cubicBezTo>
                    <a:cubicBezTo>
                      <a:pt x="116" y="43"/>
                      <a:pt x="112" y="54"/>
                      <a:pt x="107" y="65"/>
                    </a:cubicBezTo>
                    <a:cubicBezTo>
                      <a:pt x="105" y="70"/>
                      <a:pt x="104" y="73"/>
                      <a:pt x="109" y="76"/>
                    </a:cubicBezTo>
                    <a:cubicBezTo>
                      <a:pt x="115" y="80"/>
                      <a:pt x="117" y="75"/>
                      <a:pt x="121" y="71"/>
                    </a:cubicBezTo>
                    <a:cubicBezTo>
                      <a:pt x="134" y="60"/>
                      <a:pt x="130" y="47"/>
                      <a:pt x="123" y="34"/>
                    </a:cubicBezTo>
                    <a:cubicBezTo>
                      <a:pt x="143" y="35"/>
                      <a:pt x="155" y="49"/>
                      <a:pt x="146" y="61"/>
                    </a:cubicBezTo>
                    <a:cubicBezTo>
                      <a:pt x="132" y="78"/>
                      <a:pt x="134" y="107"/>
                      <a:pt x="108" y="116"/>
                    </a:cubicBezTo>
                    <a:cubicBezTo>
                      <a:pt x="102" y="118"/>
                      <a:pt x="101" y="130"/>
                      <a:pt x="106" y="138"/>
                    </a:cubicBezTo>
                    <a:cubicBezTo>
                      <a:pt x="110" y="143"/>
                      <a:pt x="115" y="148"/>
                      <a:pt x="120" y="1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8" name="Freeform 14"/>
              <p:cNvSpPr/>
              <p:nvPr/>
            </p:nvSpPr>
            <p:spPr bwMode="auto">
              <a:xfrm>
                <a:off x="1443881" y="2527162"/>
                <a:ext cx="353737" cy="336930"/>
              </a:xfrm>
              <a:custGeom>
                <a:avLst/>
                <a:gdLst>
                  <a:gd name="T0" fmla="*/ 149 w 213"/>
                  <a:gd name="T1" fmla="*/ 81 h 203"/>
                  <a:gd name="T2" fmla="*/ 74 w 213"/>
                  <a:gd name="T3" fmla="*/ 31 h 203"/>
                  <a:gd name="T4" fmla="*/ 71 w 213"/>
                  <a:gd name="T5" fmla="*/ 10 h 203"/>
                  <a:gd name="T6" fmla="*/ 89 w 213"/>
                  <a:gd name="T7" fmla="*/ 7 h 203"/>
                  <a:gd name="T8" fmla="*/ 196 w 213"/>
                  <a:gd name="T9" fmla="*/ 75 h 203"/>
                  <a:gd name="T10" fmla="*/ 208 w 213"/>
                  <a:gd name="T11" fmla="*/ 93 h 203"/>
                  <a:gd name="T12" fmla="*/ 186 w 213"/>
                  <a:gd name="T13" fmla="*/ 109 h 203"/>
                  <a:gd name="T14" fmla="*/ 83 w 213"/>
                  <a:gd name="T15" fmla="*/ 117 h 203"/>
                  <a:gd name="T16" fmla="*/ 61 w 213"/>
                  <a:gd name="T17" fmla="*/ 121 h 203"/>
                  <a:gd name="T18" fmla="*/ 141 w 213"/>
                  <a:gd name="T19" fmla="*/ 172 h 203"/>
                  <a:gd name="T20" fmla="*/ 146 w 213"/>
                  <a:gd name="T21" fmla="*/ 192 h 203"/>
                  <a:gd name="T22" fmla="*/ 126 w 213"/>
                  <a:gd name="T23" fmla="*/ 196 h 203"/>
                  <a:gd name="T24" fmla="*/ 17 w 213"/>
                  <a:gd name="T25" fmla="*/ 127 h 203"/>
                  <a:gd name="T26" fmla="*/ 7 w 213"/>
                  <a:gd name="T27" fmla="*/ 113 h 203"/>
                  <a:gd name="T28" fmla="*/ 28 w 213"/>
                  <a:gd name="T29" fmla="*/ 93 h 203"/>
                  <a:gd name="T30" fmla="*/ 147 w 213"/>
                  <a:gd name="T31" fmla="*/ 83 h 203"/>
                  <a:gd name="T32" fmla="*/ 149 w 213"/>
                  <a:gd name="T33" fmla="*/ 81 h 203"/>
                  <a:gd name="T34" fmla="*/ 150 w 213"/>
                  <a:gd name="T35" fmla="*/ 84 h 203"/>
                  <a:gd name="T36" fmla="*/ 152 w 213"/>
                  <a:gd name="T37" fmla="*/ 83 h 203"/>
                  <a:gd name="T38" fmla="*/ 149 w 213"/>
                  <a:gd name="T39" fmla="*/ 81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3" h="203">
                    <a:moveTo>
                      <a:pt x="149" y="81"/>
                    </a:moveTo>
                    <a:cubicBezTo>
                      <a:pt x="127" y="60"/>
                      <a:pt x="99" y="48"/>
                      <a:pt x="74" y="31"/>
                    </a:cubicBezTo>
                    <a:cubicBezTo>
                      <a:pt x="63" y="23"/>
                      <a:pt x="66" y="18"/>
                      <a:pt x="71" y="10"/>
                    </a:cubicBezTo>
                    <a:cubicBezTo>
                      <a:pt x="76" y="0"/>
                      <a:pt x="81" y="1"/>
                      <a:pt x="89" y="7"/>
                    </a:cubicBezTo>
                    <a:cubicBezTo>
                      <a:pt x="125" y="30"/>
                      <a:pt x="161" y="53"/>
                      <a:pt x="196" y="75"/>
                    </a:cubicBezTo>
                    <a:cubicBezTo>
                      <a:pt x="203" y="79"/>
                      <a:pt x="213" y="82"/>
                      <a:pt x="208" y="93"/>
                    </a:cubicBezTo>
                    <a:cubicBezTo>
                      <a:pt x="204" y="101"/>
                      <a:pt x="199" y="109"/>
                      <a:pt x="186" y="109"/>
                    </a:cubicBezTo>
                    <a:cubicBezTo>
                      <a:pt x="152" y="111"/>
                      <a:pt x="118" y="114"/>
                      <a:pt x="83" y="117"/>
                    </a:cubicBezTo>
                    <a:cubicBezTo>
                      <a:pt x="77" y="117"/>
                      <a:pt x="71" y="119"/>
                      <a:pt x="61" y="121"/>
                    </a:cubicBezTo>
                    <a:cubicBezTo>
                      <a:pt x="89" y="139"/>
                      <a:pt x="114" y="156"/>
                      <a:pt x="141" y="172"/>
                    </a:cubicBezTo>
                    <a:cubicBezTo>
                      <a:pt x="150" y="178"/>
                      <a:pt x="153" y="182"/>
                      <a:pt x="146" y="192"/>
                    </a:cubicBezTo>
                    <a:cubicBezTo>
                      <a:pt x="140" y="201"/>
                      <a:pt x="135" y="203"/>
                      <a:pt x="126" y="196"/>
                    </a:cubicBezTo>
                    <a:cubicBezTo>
                      <a:pt x="90" y="173"/>
                      <a:pt x="53" y="151"/>
                      <a:pt x="17" y="127"/>
                    </a:cubicBezTo>
                    <a:cubicBezTo>
                      <a:pt x="12" y="124"/>
                      <a:pt x="0" y="123"/>
                      <a:pt x="7" y="113"/>
                    </a:cubicBezTo>
                    <a:cubicBezTo>
                      <a:pt x="12" y="105"/>
                      <a:pt x="13" y="94"/>
                      <a:pt x="28" y="93"/>
                    </a:cubicBezTo>
                    <a:cubicBezTo>
                      <a:pt x="67" y="91"/>
                      <a:pt x="107" y="87"/>
                      <a:pt x="147" y="83"/>
                    </a:cubicBezTo>
                    <a:cubicBezTo>
                      <a:pt x="148" y="83"/>
                      <a:pt x="148" y="82"/>
                      <a:pt x="149" y="81"/>
                    </a:cubicBezTo>
                    <a:cubicBezTo>
                      <a:pt x="148" y="82"/>
                      <a:pt x="148" y="83"/>
                      <a:pt x="150" y="84"/>
                    </a:cubicBezTo>
                    <a:cubicBezTo>
                      <a:pt x="150" y="84"/>
                      <a:pt x="151" y="83"/>
                      <a:pt x="152" y="83"/>
                    </a:cubicBezTo>
                    <a:cubicBezTo>
                      <a:pt x="151" y="83"/>
                      <a:pt x="150" y="82"/>
                      <a:pt x="149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9" name="Freeform 15"/>
              <p:cNvSpPr/>
              <p:nvPr/>
            </p:nvSpPr>
            <p:spPr bwMode="auto">
              <a:xfrm>
                <a:off x="4556287" y="3549957"/>
                <a:ext cx="279309" cy="261701"/>
              </a:xfrm>
              <a:custGeom>
                <a:avLst/>
                <a:gdLst>
                  <a:gd name="T0" fmla="*/ 118 w 168"/>
                  <a:gd name="T1" fmla="*/ 42 h 158"/>
                  <a:gd name="T2" fmla="*/ 21 w 168"/>
                  <a:gd name="T3" fmla="*/ 34 h 158"/>
                  <a:gd name="T4" fmla="*/ 7 w 168"/>
                  <a:gd name="T5" fmla="*/ 23 h 158"/>
                  <a:gd name="T6" fmla="*/ 24 w 168"/>
                  <a:gd name="T7" fmla="*/ 5 h 158"/>
                  <a:gd name="T8" fmla="*/ 157 w 168"/>
                  <a:gd name="T9" fmla="*/ 14 h 158"/>
                  <a:gd name="T10" fmla="*/ 167 w 168"/>
                  <a:gd name="T11" fmla="*/ 23 h 158"/>
                  <a:gd name="T12" fmla="*/ 157 w 168"/>
                  <a:gd name="T13" fmla="*/ 49 h 158"/>
                  <a:gd name="T14" fmla="*/ 63 w 168"/>
                  <a:gd name="T15" fmla="*/ 111 h 158"/>
                  <a:gd name="T16" fmla="*/ 58 w 168"/>
                  <a:gd name="T17" fmla="*/ 115 h 158"/>
                  <a:gd name="T18" fmla="*/ 145 w 168"/>
                  <a:gd name="T19" fmla="*/ 124 h 158"/>
                  <a:gd name="T20" fmla="*/ 161 w 168"/>
                  <a:gd name="T21" fmla="*/ 142 h 158"/>
                  <a:gd name="T22" fmla="*/ 141 w 168"/>
                  <a:gd name="T23" fmla="*/ 153 h 158"/>
                  <a:gd name="T24" fmla="*/ 20 w 168"/>
                  <a:gd name="T25" fmla="*/ 147 h 158"/>
                  <a:gd name="T26" fmla="*/ 0 w 168"/>
                  <a:gd name="T27" fmla="*/ 139 h 158"/>
                  <a:gd name="T28" fmla="*/ 11 w 168"/>
                  <a:gd name="T29" fmla="*/ 112 h 158"/>
                  <a:gd name="T30" fmla="*/ 118 w 168"/>
                  <a:gd name="T31" fmla="*/ 42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8" h="158">
                    <a:moveTo>
                      <a:pt x="118" y="42"/>
                    </a:moveTo>
                    <a:cubicBezTo>
                      <a:pt x="84" y="39"/>
                      <a:pt x="52" y="37"/>
                      <a:pt x="21" y="34"/>
                    </a:cubicBezTo>
                    <a:cubicBezTo>
                      <a:pt x="14" y="33"/>
                      <a:pt x="5" y="35"/>
                      <a:pt x="7" y="23"/>
                    </a:cubicBezTo>
                    <a:cubicBezTo>
                      <a:pt x="9" y="13"/>
                      <a:pt x="9" y="0"/>
                      <a:pt x="24" y="5"/>
                    </a:cubicBezTo>
                    <a:cubicBezTo>
                      <a:pt x="67" y="18"/>
                      <a:pt x="113" y="6"/>
                      <a:pt x="157" y="14"/>
                    </a:cubicBezTo>
                    <a:cubicBezTo>
                      <a:pt x="163" y="15"/>
                      <a:pt x="167" y="16"/>
                      <a:pt x="167" y="23"/>
                    </a:cubicBezTo>
                    <a:cubicBezTo>
                      <a:pt x="167" y="33"/>
                      <a:pt x="168" y="42"/>
                      <a:pt x="157" y="49"/>
                    </a:cubicBezTo>
                    <a:cubicBezTo>
                      <a:pt x="126" y="69"/>
                      <a:pt x="95" y="90"/>
                      <a:pt x="63" y="111"/>
                    </a:cubicBezTo>
                    <a:cubicBezTo>
                      <a:pt x="62" y="112"/>
                      <a:pt x="60" y="113"/>
                      <a:pt x="58" y="115"/>
                    </a:cubicBezTo>
                    <a:cubicBezTo>
                      <a:pt x="87" y="127"/>
                      <a:pt x="117" y="118"/>
                      <a:pt x="145" y="124"/>
                    </a:cubicBezTo>
                    <a:cubicBezTo>
                      <a:pt x="157" y="126"/>
                      <a:pt x="162" y="128"/>
                      <a:pt x="161" y="142"/>
                    </a:cubicBezTo>
                    <a:cubicBezTo>
                      <a:pt x="159" y="158"/>
                      <a:pt x="150" y="153"/>
                      <a:pt x="141" y="153"/>
                    </a:cubicBezTo>
                    <a:cubicBezTo>
                      <a:pt x="101" y="153"/>
                      <a:pt x="61" y="146"/>
                      <a:pt x="20" y="147"/>
                    </a:cubicBezTo>
                    <a:cubicBezTo>
                      <a:pt x="12" y="148"/>
                      <a:pt x="1" y="148"/>
                      <a:pt x="0" y="139"/>
                    </a:cubicBezTo>
                    <a:cubicBezTo>
                      <a:pt x="0" y="130"/>
                      <a:pt x="0" y="119"/>
                      <a:pt x="11" y="112"/>
                    </a:cubicBezTo>
                    <a:cubicBezTo>
                      <a:pt x="47" y="90"/>
                      <a:pt x="81" y="66"/>
                      <a:pt x="118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0" name="Freeform 16"/>
              <p:cNvSpPr/>
              <p:nvPr/>
            </p:nvSpPr>
            <p:spPr bwMode="auto">
              <a:xfrm>
                <a:off x="1922467" y="2027768"/>
                <a:ext cx="345734" cy="352136"/>
              </a:xfrm>
              <a:custGeom>
                <a:avLst/>
                <a:gdLst>
                  <a:gd name="T0" fmla="*/ 53 w 208"/>
                  <a:gd name="T1" fmla="*/ 108 h 212"/>
                  <a:gd name="T2" fmla="*/ 108 w 208"/>
                  <a:gd name="T3" fmla="*/ 185 h 212"/>
                  <a:gd name="T4" fmla="*/ 105 w 208"/>
                  <a:gd name="T5" fmla="*/ 205 h 212"/>
                  <a:gd name="T6" fmla="*/ 85 w 208"/>
                  <a:gd name="T7" fmla="*/ 201 h 212"/>
                  <a:gd name="T8" fmla="*/ 15 w 208"/>
                  <a:gd name="T9" fmla="*/ 97 h 212"/>
                  <a:gd name="T10" fmla="*/ 8 w 208"/>
                  <a:gd name="T11" fmla="*/ 78 h 212"/>
                  <a:gd name="T12" fmla="*/ 38 w 208"/>
                  <a:gd name="T13" fmla="*/ 68 h 212"/>
                  <a:gd name="T14" fmla="*/ 135 w 208"/>
                  <a:gd name="T15" fmla="*/ 101 h 212"/>
                  <a:gd name="T16" fmla="*/ 153 w 208"/>
                  <a:gd name="T17" fmla="*/ 104 h 212"/>
                  <a:gd name="T18" fmla="*/ 103 w 208"/>
                  <a:gd name="T19" fmla="*/ 29 h 212"/>
                  <a:gd name="T20" fmla="*/ 103 w 208"/>
                  <a:gd name="T21" fmla="*/ 11 h 212"/>
                  <a:gd name="T22" fmla="*/ 125 w 208"/>
                  <a:gd name="T23" fmla="*/ 11 h 212"/>
                  <a:gd name="T24" fmla="*/ 202 w 208"/>
                  <a:gd name="T25" fmla="*/ 125 h 212"/>
                  <a:gd name="T26" fmla="*/ 202 w 208"/>
                  <a:gd name="T27" fmla="*/ 139 h 212"/>
                  <a:gd name="T28" fmla="*/ 177 w 208"/>
                  <a:gd name="T29" fmla="*/ 147 h 212"/>
                  <a:gd name="T30" fmla="*/ 79 w 208"/>
                  <a:gd name="T31" fmla="*/ 112 h 212"/>
                  <a:gd name="T32" fmla="*/ 53 w 208"/>
                  <a:gd name="T33" fmla="*/ 108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8" h="212">
                    <a:moveTo>
                      <a:pt x="53" y="108"/>
                    </a:moveTo>
                    <a:cubicBezTo>
                      <a:pt x="74" y="132"/>
                      <a:pt x="90" y="159"/>
                      <a:pt x="108" y="185"/>
                    </a:cubicBezTo>
                    <a:cubicBezTo>
                      <a:pt x="115" y="193"/>
                      <a:pt x="116" y="198"/>
                      <a:pt x="105" y="205"/>
                    </a:cubicBezTo>
                    <a:cubicBezTo>
                      <a:pt x="96" y="210"/>
                      <a:pt x="92" y="212"/>
                      <a:pt x="85" y="201"/>
                    </a:cubicBezTo>
                    <a:cubicBezTo>
                      <a:pt x="62" y="166"/>
                      <a:pt x="38" y="132"/>
                      <a:pt x="15" y="97"/>
                    </a:cubicBezTo>
                    <a:cubicBezTo>
                      <a:pt x="11" y="92"/>
                      <a:pt x="0" y="87"/>
                      <a:pt x="8" y="78"/>
                    </a:cubicBezTo>
                    <a:cubicBezTo>
                      <a:pt x="15" y="69"/>
                      <a:pt x="24" y="63"/>
                      <a:pt x="38" y="68"/>
                    </a:cubicBezTo>
                    <a:cubicBezTo>
                      <a:pt x="70" y="80"/>
                      <a:pt x="102" y="90"/>
                      <a:pt x="135" y="101"/>
                    </a:cubicBezTo>
                    <a:cubicBezTo>
                      <a:pt x="140" y="103"/>
                      <a:pt x="145" y="108"/>
                      <a:pt x="153" y="104"/>
                    </a:cubicBezTo>
                    <a:cubicBezTo>
                      <a:pt x="136" y="79"/>
                      <a:pt x="120" y="53"/>
                      <a:pt x="103" y="29"/>
                    </a:cubicBezTo>
                    <a:cubicBezTo>
                      <a:pt x="97" y="21"/>
                      <a:pt x="95" y="16"/>
                      <a:pt x="103" y="11"/>
                    </a:cubicBezTo>
                    <a:cubicBezTo>
                      <a:pt x="110" y="7"/>
                      <a:pt x="118" y="0"/>
                      <a:pt x="125" y="11"/>
                    </a:cubicBezTo>
                    <a:cubicBezTo>
                      <a:pt x="150" y="49"/>
                      <a:pt x="176" y="87"/>
                      <a:pt x="202" y="125"/>
                    </a:cubicBezTo>
                    <a:cubicBezTo>
                      <a:pt x="205" y="129"/>
                      <a:pt x="208" y="134"/>
                      <a:pt x="202" y="139"/>
                    </a:cubicBezTo>
                    <a:cubicBezTo>
                      <a:pt x="195" y="143"/>
                      <a:pt x="189" y="151"/>
                      <a:pt x="177" y="147"/>
                    </a:cubicBezTo>
                    <a:cubicBezTo>
                      <a:pt x="145" y="134"/>
                      <a:pt x="112" y="123"/>
                      <a:pt x="79" y="112"/>
                    </a:cubicBezTo>
                    <a:cubicBezTo>
                      <a:pt x="71" y="109"/>
                      <a:pt x="64" y="103"/>
                      <a:pt x="53" y="1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1" name="Freeform 17"/>
              <p:cNvSpPr/>
              <p:nvPr/>
            </p:nvSpPr>
            <p:spPr bwMode="auto">
              <a:xfrm>
                <a:off x="1226196" y="3324270"/>
                <a:ext cx="284111" cy="253698"/>
              </a:xfrm>
              <a:custGeom>
                <a:avLst/>
                <a:gdLst>
                  <a:gd name="T0" fmla="*/ 51 w 171"/>
                  <a:gd name="T1" fmla="*/ 113 h 153"/>
                  <a:gd name="T2" fmla="*/ 150 w 171"/>
                  <a:gd name="T3" fmla="*/ 121 h 153"/>
                  <a:gd name="T4" fmla="*/ 162 w 171"/>
                  <a:gd name="T5" fmla="*/ 140 h 153"/>
                  <a:gd name="T6" fmla="*/ 146 w 171"/>
                  <a:gd name="T7" fmla="*/ 149 h 153"/>
                  <a:gd name="T8" fmla="*/ 31 w 171"/>
                  <a:gd name="T9" fmla="*/ 140 h 153"/>
                  <a:gd name="T10" fmla="*/ 4 w 171"/>
                  <a:gd name="T11" fmla="*/ 130 h 153"/>
                  <a:gd name="T12" fmla="*/ 20 w 171"/>
                  <a:gd name="T13" fmla="*/ 100 h 153"/>
                  <a:gd name="T14" fmla="*/ 115 w 171"/>
                  <a:gd name="T15" fmla="*/ 38 h 153"/>
                  <a:gd name="T16" fmla="*/ 32 w 171"/>
                  <a:gd name="T17" fmla="*/ 29 h 153"/>
                  <a:gd name="T18" fmla="*/ 13 w 171"/>
                  <a:gd name="T19" fmla="*/ 9 h 153"/>
                  <a:gd name="T20" fmla="*/ 26 w 171"/>
                  <a:gd name="T21" fmla="*/ 1 h 153"/>
                  <a:gd name="T22" fmla="*/ 154 w 171"/>
                  <a:gd name="T23" fmla="*/ 12 h 153"/>
                  <a:gd name="T24" fmla="*/ 169 w 171"/>
                  <a:gd name="T25" fmla="*/ 27 h 153"/>
                  <a:gd name="T26" fmla="*/ 160 w 171"/>
                  <a:gd name="T27" fmla="*/ 45 h 153"/>
                  <a:gd name="T28" fmla="*/ 51 w 171"/>
                  <a:gd name="T29" fmla="*/ 113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1" h="153">
                    <a:moveTo>
                      <a:pt x="51" y="113"/>
                    </a:moveTo>
                    <a:cubicBezTo>
                      <a:pt x="89" y="116"/>
                      <a:pt x="119" y="120"/>
                      <a:pt x="150" y="121"/>
                    </a:cubicBezTo>
                    <a:cubicBezTo>
                      <a:pt x="167" y="122"/>
                      <a:pt x="162" y="131"/>
                      <a:pt x="162" y="140"/>
                    </a:cubicBezTo>
                    <a:cubicBezTo>
                      <a:pt x="162" y="153"/>
                      <a:pt x="155" y="150"/>
                      <a:pt x="146" y="149"/>
                    </a:cubicBezTo>
                    <a:cubicBezTo>
                      <a:pt x="108" y="146"/>
                      <a:pt x="69" y="144"/>
                      <a:pt x="31" y="140"/>
                    </a:cubicBezTo>
                    <a:cubicBezTo>
                      <a:pt x="21" y="140"/>
                      <a:pt x="8" y="143"/>
                      <a:pt x="4" y="130"/>
                    </a:cubicBezTo>
                    <a:cubicBezTo>
                      <a:pt x="0" y="116"/>
                      <a:pt x="8" y="107"/>
                      <a:pt x="20" y="100"/>
                    </a:cubicBezTo>
                    <a:cubicBezTo>
                      <a:pt x="51" y="79"/>
                      <a:pt x="86" y="64"/>
                      <a:pt x="115" y="38"/>
                    </a:cubicBezTo>
                    <a:cubicBezTo>
                      <a:pt x="87" y="32"/>
                      <a:pt x="59" y="29"/>
                      <a:pt x="32" y="29"/>
                    </a:cubicBezTo>
                    <a:cubicBezTo>
                      <a:pt x="20" y="29"/>
                      <a:pt x="6" y="29"/>
                      <a:pt x="13" y="9"/>
                    </a:cubicBezTo>
                    <a:cubicBezTo>
                      <a:pt x="16" y="1"/>
                      <a:pt x="20" y="0"/>
                      <a:pt x="26" y="1"/>
                    </a:cubicBezTo>
                    <a:cubicBezTo>
                      <a:pt x="69" y="2"/>
                      <a:pt x="112" y="7"/>
                      <a:pt x="154" y="12"/>
                    </a:cubicBezTo>
                    <a:cubicBezTo>
                      <a:pt x="163" y="13"/>
                      <a:pt x="168" y="17"/>
                      <a:pt x="169" y="27"/>
                    </a:cubicBezTo>
                    <a:cubicBezTo>
                      <a:pt x="171" y="37"/>
                      <a:pt x="167" y="41"/>
                      <a:pt x="160" y="45"/>
                    </a:cubicBezTo>
                    <a:cubicBezTo>
                      <a:pt x="125" y="67"/>
                      <a:pt x="91" y="88"/>
                      <a:pt x="51" y="1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2" name="Freeform 18"/>
              <p:cNvSpPr>
                <a:spLocks noEditPoints="1"/>
              </p:cNvSpPr>
              <p:nvPr/>
            </p:nvSpPr>
            <p:spPr bwMode="auto">
              <a:xfrm>
                <a:off x="1265412" y="3793251"/>
                <a:ext cx="292914" cy="260901"/>
              </a:xfrm>
              <a:custGeom>
                <a:avLst/>
                <a:gdLst>
                  <a:gd name="T0" fmla="*/ 0 w 176"/>
                  <a:gd name="T1" fmla="*/ 79 h 157"/>
                  <a:gd name="T2" fmla="*/ 60 w 176"/>
                  <a:gd name="T3" fmla="*/ 34 h 157"/>
                  <a:gd name="T4" fmla="*/ 88 w 176"/>
                  <a:gd name="T5" fmla="*/ 29 h 157"/>
                  <a:gd name="T6" fmla="*/ 135 w 176"/>
                  <a:gd name="T7" fmla="*/ 6 h 157"/>
                  <a:gd name="T8" fmla="*/ 151 w 176"/>
                  <a:gd name="T9" fmla="*/ 13 h 157"/>
                  <a:gd name="T10" fmla="*/ 147 w 176"/>
                  <a:gd name="T11" fmla="*/ 32 h 157"/>
                  <a:gd name="T12" fmla="*/ 107 w 176"/>
                  <a:gd name="T13" fmla="*/ 48 h 157"/>
                  <a:gd name="T14" fmla="*/ 96 w 176"/>
                  <a:gd name="T15" fmla="*/ 107 h 157"/>
                  <a:gd name="T16" fmla="*/ 104 w 176"/>
                  <a:gd name="T17" fmla="*/ 108 h 157"/>
                  <a:gd name="T18" fmla="*/ 152 w 176"/>
                  <a:gd name="T19" fmla="*/ 98 h 157"/>
                  <a:gd name="T20" fmla="*/ 170 w 176"/>
                  <a:gd name="T21" fmla="*/ 103 h 157"/>
                  <a:gd name="T22" fmla="*/ 159 w 176"/>
                  <a:gd name="T23" fmla="*/ 128 h 157"/>
                  <a:gd name="T24" fmla="*/ 30 w 176"/>
                  <a:gd name="T25" fmla="*/ 155 h 157"/>
                  <a:gd name="T26" fmla="*/ 16 w 176"/>
                  <a:gd name="T27" fmla="*/ 146 h 157"/>
                  <a:gd name="T28" fmla="*/ 0 w 176"/>
                  <a:gd name="T29" fmla="*/ 79 h 157"/>
                  <a:gd name="T30" fmla="*/ 26 w 176"/>
                  <a:gd name="T31" fmla="*/ 83 h 157"/>
                  <a:gd name="T32" fmla="*/ 31 w 176"/>
                  <a:gd name="T33" fmla="*/ 112 h 157"/>
                  <a:gd name="T34" fmla="*/ 55 w 176"/>
                  <a:gd name="T35" fmla="*/ 120 h 157"/>
                  <a:gd name="T36" fmla="*/ 69 w 176"/>
                  <a:gd name="T37" fmla="*/ 101 h 157"/>
                  <a:gd name="T38" fmla="*/ 63 w 176"/>
                  <a:gd name="T39" fmla="*/ 76 h 157"/>
                  <a:gd name="T40" fmla="*/ 42 w 176"/>
                  <a:gd name="T41" fmla="*/ 60 h 157"/>
                  <a:gd name="T42" fmla="*/ 26 w 176"/>
                  <a:gd name="T43" fmla="*/ 83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6" h="157">
                    <a:moveTo>
                      <a:pt x="0" y="79"/>
                    </a:moveTo>
                    <a:cubicBezTo>
                      <a:pt x="1" y="39"/>
                      <a:pt x="30" y="19"/>
                      <a:pt x="60" y="34"/>
                    </a:cubicBezTo>
                    <a:cubicBezTo>
                      <a:pt x="72" y="40"/>
                      <a:pt x="81" y="35"/>
                      <a:pt x="88" y="29"/>
                    </a:cubicBezTo>
                    <a:cubicBezTo>
                      <a:pt x="102" y="18"/>
                      <a:pt x="120" y="15"/>
                      <a:pt x="135" y="6"/>
                    </a:cubicBezTo>
                    <a:cubicBezTo>
                      <a:pt x="145" y="0"/>
                      <a:pt x="149" y="6"/>
                      <a:pt x="151" y="13"/>
                    </a:cubicBezTo>
                    <a:cubicBezTo>
                      <a:pt x="153" y="19"/>
                      <a:pt x="160" y="28"/>
                      <a:pt x="147" y="32"/>
                    </a:cubicBezTo>
                    <a:cubicBezTo>
                      <a:pt x="133" y="37"/>
                      <a:pt x="120" y="43"/>
                      <a:pt x="107" y="48"/>
                    </a:cubicBezTo>
                    <a:cubicBezTo>
                      <a:pt x="91" y="55"/>
                      <a:pt x="85" y="96"/>
                      <a:pt x="96" y="107"/>
                    </a:cubicBezTo>
                    <a:cubicBezTo>
                      <a:pt x="99" y="110"/>
                      <a:pt x="101" y="108"/>
                      <a:pt x="104" y="108"/>
                    </a:cubicBezTo>
                    <a:cubicBezTo>
                      <a:pt x="120" y="104"/>
                      <a:pt x="136" y="100"/>
                      <a:pt x="152" y="98"/>
                    </a:cubicBezTo>
                    <a:cubicBezTo>
                      <a:pt x="158" y="97"/>
                      <a:pt x="167" y="88"/>
                      <a:pt x="170" y="103"/>
                    </a:cubicBezTo>
                    <a:cubicBezTo>
                      <a:pt x="172" y="115"/>
                      <a:pt x="176" y="125"/>
                      <a:pt x="159" y="128"/>
                    </a:cubicBezTo>
                    <a:cubicBezTo>
                      <a:pt x="116" y="136"/>
                      <a:pt x="73" y="145"/>
                      <a:pt x="30" y="155"/>
                    </a:cubicBezTo>
                    <a:cubicBezTo>
                      <a:pt x="20" y="157"/>
                      <a:pt x="17" y="153"/>
                      <a:pt x="16" y="146"/>
                    </a:cubicBezTo>
                    <a:cubicBezTo>
                      <a:pt x="10" y="122"/>
                      <a:pt x="5" y="98"/>
                      <a:pt x="0" y="79"/>
                    </a:cubicBezTo>
                    <a:close/>
                    <a:moveTo>
                      <a:pt x="26" y="83"/>
                    </a:moveTo>
                    <a:cubicBezTo>
                      <a:pt x="28" y="93"/>
                      <a:pt x="29" y="103"/>
                      <a:pt x="31" y="112"/>
                    </a:cubicBezTo>
                    <a:cubicBezTo>
                      <a:pt x="34" y="127"/>
                      <a:pt x="48" y="124"/>
                      <a:pt x="55" y="120"/>
                    </a:cubicBezTo>
                    <a:cubicBezTo>
                      <a:pt x="60" y="118"/>
                      <a:pt x="78" y="118"/>
                      <a:pt x="69" y="101"/>
                    </a:cubicBezTo>
                    <a:cubicBezTo>
                      <a:pt x="66" y="94"/>
                      <a:pt x="66" y="84"/>
                      <a:pt x="63" y="76"/>
                    </a:cubicBezTo>
                    <a:cubicBezTo>
                      <a:pt x="60" y="67"/>
                      <a:pt x="55" y="58"/>
                      <a:pt x="42" y="60"/>
                    </a:cubicBezTo>
                    <a:cubicBezTo>
                      <a:pt x="29" y="62"/>
                      <a:pt x="26" y="71"/>
                      <a:pt x="26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3" name="Freeform 19"/>
              <p:cNvSpPr>
                <a:spLocks noEditPoints="1"/>
              </p:cNvSpPr>
              <p:nvPr/>
            </p:nvSpPr>
            <p:spPr bwMode="auto">
              <a:xfrm>
                <a:off x="2886040" y="1783674"/>
                <a:ext cx="219285" cy="273706"/>
              </a:xfrm>
              <a:custGeom>
                <a:avLst/>
                <a:gdLst>
                  <a:gd name="T0" fmla="*/ 48 w 132"/>
                  <a:gd name="T1" fmla="*/ 2 h 165"/>
                  <a:gd name="T2" fmla="*/ 76 w 132"/>
                  <a:gd name="T3" fmla="*/ 2 h 165"/>
                  <a:gd name="T4" fmla="*/ 116 w 132"/>
                  <a:gd name="T5" fmla="*/ 62 h 165"/>
                  <a:gd name="T6" fmla="*/ 114 w 132"/>
                  <a:gd name="T7" fmla="*/ 95 h 165"/>
                  <a:gd name="T8" fmla="*/ 126 w 132"/>
                  <a:gd name="T9" fmla="*/ 147 h 165"/>
                  <a:gd name="T10" fmla="*/ 118 w 132"/>
                  <a:gd name="T11" fmla="*/ 161 h 165"/>
                  <a:gd name="T12" fmla="*/ 98 w 132"/>
                  <a:gd name="T13" fmla="*/ 152 h 165"/>
                  <a:gd name="T14" fmla="*/ 89 w 132"/>
                  <a:gd name="T15" fmla="*/ 112 h 165"/>
                  <a:gd name="T16" fmla="*/ 53 w 132"/>
                  <a:gd name="T17" fmla="*/ 88 h 165"/>
                  <a:gd name="T18" fmla="*/ 33 w 132"/>
                  <a:gd name="T19" fmla="*/ 113 h 165"/>
                  <a:gd name="T20" fmla="*/ 33 w 132"/>
                  <a:gd name="T21" fmla="*/ 151 h 165"/>
                  <a:gd name="T22" fmla="*/ 19 w 132"/>
                  <a:gd name="T23" fmla="*/ 165 h 165"/>
                  <a:gd name="T24" fmla="*/ 4 w 132"/>
                  <a:gd name="T25" fmla="*/ 151 h 165"/>
                  <a:gd name="T26" fmla="*/ 0 w 132"/>
                  <a:gd name="T27" fmla="*/ 20 h 165"/>
                  <a:gd name="T28" fmla="*/ 20 w 132"/>
                  <a:gd name="T29" fmla="*/ 1 h 165"/>
                  <a:gd name="T30" fmla="*/ 48 w 132"/>
                  <a:gd name="T31" fmla="*/ 2 h 165"/>
                  <a:gd name="T32" fmla="*/ 48 w 132"/>
                  <a:gd name="T33" fmla="*/ 2 h 165"/>
                  <a:gd name="T34" fmla="*/ 57 w 132"/>
                  <a:gd name="T35" fmla="*/ 24 h 165"/>
                  <a:gd name="T36" fmla="*/ 33 w 132"/>
                  <a:gd name="T37" fmla="*/ 53 h 165"/>
                  <a:gd name="T38" fmla="*/ 39 w 132"/>
                  <a:gd name="T39" fmla="*/ 65 h 165"/>
                  <a:gd name="T40" fmla="*/ 75 w 132"/>
                  <a:gd name="T41" fmla="*/ 63 h 165"/>
                  <a:gd name="T42" fmla="*/ 89 w 132"/>
                  <a:gd name="T43" fmla="*/ 49 h 165"/>
                  <a:gd name="T44" fmla="*/ 81 w 132"/>
                  <a:gd name="T45" fmla="*/ 29 h 165"/>
                  <a:gd name="T46" fmla="*/ 57 w 132"/>
                  <a:gd name="T47" fmla="*/ 24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32" h="165">
                    <a:moveTo>
                      <a:pt x="48" y="2"/>
                    </a:moveTo>
                    <a:cubicBezTo>
                      <a:pt x="57" y="2"/>
                      <a:pt x="67" y="2"/>
                      <a:pt x="76" y="2"/>
                    </a:cubicBezTo>
                    <a:cubicBezTo>
                      <a:pt x="111" y="2"/>
                      <a:pt x="132" y="32"/>
                      <a:pt x="116" y="62"/>
                    </a:cubicBezTo>
                    <a:cubicBezTo>
                      <a:pt x="110" y="75"/>
                      <a:pt x="111" y="83"/>
                      <a:pt x="114" y="95"/>
                    </a:cubicBezTo>
                    <a:cubicBezTo>
                      <a:pt x="120" y="112"/>
                      <a:pt x="122" y="130"/>
                      <a:pt x="126" y="147"/>
                    </a:cubicBezTo>
                    <a:cubicBezTo>
                      <a:pt x="128" y="155"/>
                      <a:pt x="129" y="159"/>
                      <a:pt x="118" y="161"/>
                    </a:cubicBezTo>
                    <a:cubicBezTo>
                      <a:pt x="109" y="162"/>
                      <a:pt x="99" y="164"/>
                      <a:pt x="98" y="152"/>
                    </a:cubicBezTo>
                    <a:cubicBezTo>
                      <a:pt x="96" y="138"/>
                      <a:pt x="91" y="125"/>
                      <a:pt x="89" y="112"/>
                    </a:cubicBezTo>
                    <a:cubicBezTo>
                      <a:pt x="86" y="92"/>
                      <a:pt x="79" y="88"/>
                      <a:pt x="53" y="88"/>
                    </a:cubicBezTo>
                    <a:cubicBezTo>
                      <a:pt x="36" y="89"/>
                      <a:pt x="31" y="97"/>
                      <a:pt x="33" y="113"/>
                    </a:cubicBezTo>
                    <a:cubicBezTo>
                      <a:pt x="34" y="126"/>
                      <a:pt x="33" y="139"/>
                      <a:pt x="33" y="151"/>
                    </a:cubicBezTo>
                    <a:cubicBezTo>
                      <a:pt x="34" y="162"/>
                      <a:pt x="27" y="165"/>
                      <a:pt x="19" y="165"/>
                    </a:cubicBezTo>
                    <a:cubicBezTo>
                      <a:pt x="10" y="165"/>
                      <a:pt x="4" y="162"/>
                      <a:pt x="4" y="151"/>
                    </a:cubicBezTo>
                    <a:cubicBezTo>
                      <a:pt x="3" y="107"/>
                      <a:pt x="2" y="64"/>
                      <a:pt x="0" y="20"/>
                    </a:cubicBezTo>
                    <a:cubicBezTo>
                      <a:pt x="0" y="4"/>
                      <a:pt x="6" y="0"/>
                      <a:pt x="20" y="1"/>
                    </a:cubicBezTo>
                    <a:cubicBezTo>
                      <a:pt x="29" y="2"/>
                      <a:pt x="39" y="2"/>
                      <a:pt x="48" y="2"/>
                    </a:cubicBezTo>
                    <a:cubicBezTo>
                      <a:pt x="48" y="2"/>
                      <a:pt x="48" y="2"/>
                      <a:pt x="48" y="2"/>
                    </a:cubicBezTo>
                    <a:close/>
                    <a:moveTo>
                      <a:pt x="57" y="24"/>
                    </a:moveTo>
                    <a:cubicBezTo>
                      <a:pt x="29" y="24"/>
                      <a:pt x="29" y="24"/>
                      <a:pt x="33" y="53"/>
                    </a:cubicBezTo>
                    <a:cubicBezTo>
                      <a:pt x="33" y="58"/>
                      <a:pt x="26" y="68"/>
                      <a:pt x="39" y="65"/>
                    </a:cubicBezTo>
                    <a:cubicBezTo>
                      <a:pt x="51" y="63"/>
                      <a:pt x="63" y="64"/>
                      <a:pt x="75" y="63"/>
                    </a:cubicBezTo>
                    <a:cubicBezTo>
                      <a:pt x="82" y="62"/>
                      <a:pt x="89" y="59"/>
                      <a:pt x="89" y="49"/>
                    </a:cubicBezTo>
                    <a:cubicBezTo>
                      <a:pt x="89" y="42"/>
                      <a:pt x="90" y="32"/>
                      <a:pt x="81" y="29"/>
                    </a:cubicBezTo>
                    <a:cubicBezTo>
                      <a:pt x="73" y="26"/>
                      <a:pt x="65" y="22"/>
                      <a:pt x="57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4" name="Freeform 20"/>
              <p:cNvSpPr>
                <a:spLocks noEditPoints="1"/>
              </p:cNvSpPr>
              <p:nvPr/>
            </p:nvSpPr>
            <p:spPr bwMode="auto">
              <a:xfrm>
                <a:off x="4100911" y="2298272"/>
                <a:ext cx="271305" cy="267303"/>
              </a:xfrm>
              <a:custGeom>
                <a:avLst/>
                <a:gdLst>
                  <a:gd name="T0" fmla="*/ 2 w 163"/>
                  <a:gd name="T1" fmla="*/ 82 h 161"/>
                  <a:gd name="T2" fmla="*/ 84 w 163"/>
                  <a:gd name="T3" fmla="*/ 0 h 161"/>
                  <a:gd name="T4" fmla="*/ 162 w 163"/>
                  <a:gd name="T5" fmla="*/ 80 h 161"/>
                  <a:gd name="T6" fmla="*/ 83 w 163"/>
                  <a:gd name="T7" fmla="*/ 161 h 161"/>
                  <a:gd name="T8" fmla="*/ 2 w 163"/>
                  <a:gd name="T9" fmla="*/ 82 h 161"/>
                  <a:gd name="T10" fmla="*/ 29 w 163"/>
                  <a:gd name="T11" fmla="*/ 86 h 161"/>
                  <a:gd name="T12" fmla="*/ 75 w 163"/>
                  <a:gd name="T13" fmla="*/ 135 h 161"/>
                  <a:gd name="T14" fmla="*/ 136 w 163"/>
                  <a:gd name="T15" fmla="*/ 75 h 161"/>
                  <a:gd name="T16" fmla="*/ 89 w 163"/>
                  <a:gd name="T17" fmla="*/ 28 h 161"/>
                  <a:gd name="T18" fmla="*/ 29 w 163"/>
                  <a:gd name="T19" fmla="*/ 86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3" h="161">
                    <a:moveTo>
                      <a:pt x="2" y="82"/>
                    </a:moveTo>
                    <a:cubicBezTo>
                      <a:pt x="0" y="36"/>
                      <a:pt x="42" y="0"/>
                      <a:pt x="84" y="0"/>
                    </a:cubicBezTo>
                    <a:cubicBezTo>
                      <a:pt x="128" y="1"/>
                      <a:pt x="163" y="39"/>
                      <a:pt x="162" y="80"/>
                    </a:cubicBezTo>
                    <a:cubicBezTo>
                      <a:pt x="162" y="125"/>
                      <a:pt x="126" y="161"/>
                      <a:pt x="83" y="161"/>
                    </a:cubicBezTo>
                    <a:cubicBezTo>
                      <a:pt x="35" y="160"/>
                      <a:pt x="2" y="128"/>
                      <a:pt x="2" y="82"/>
                    </a:cubicBezTo>
                    <a:close/>
                    <a:moveTo>
                      <a:pt x="29" y="86"/>
                    </a:moveTo>
                    <a:cubicBezTo>
                      <a:pt x="27" y="120"/>
                      <a:pt x="53" y="133"/>
                      <a:pt x="75" y="135"/>
                    </a:cubicBezTo>
                    <a:cubicBezTo>
                      <a:pt x="106" y="137"/>
                      <a:pt x="136" y="106"/>
                      <a:pt x="136" y="75"/>
                    </a:cubicBezTo>
                    <a:cubicBezTo>
                      <a:pt x="136" y="51"/>
                      <a:pt x="114" y="29"/>
                      <a:pt x="89" y="28"/>
                    </a:cubicBezTo>
                    <a:cubicBezTo>
                      <a:pt x="56" y="28"/>
                      <a:pt x="30" y="53"/>
                      <a:pt x="29" y="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5" name="Freeform 21"/>
              <p:cNvSpPr/>
              <p:nvPr/>
            </p:nvSpPr>
            <p:spPr bwMode="auto">
              <a:xfrm>
                <a:off x="4503467" y="3108186"/>
                <a:ext cx="315322" cy="280109"/>
              </a:xfrm>
              <a:custGeom>
                <a:avLst/>
                <a:gdLst>
                  <a:gd name="T0" fmla="*/ 129 w 190"/>
                  <a:gd name="T1" fmla="*/ 117 h 169"/>
                  <a:gd name="T2" fmla="*/ 170 w 190"/>
                  <a:gd name="T3" fmla="*/ 109 h 169"/>
                  <a:gd name="T4" fmla="*/ 188 w 190"/>
                  <a:gd name="T5" fmla="*/ 119 h 169"/>
                  <a:gd name="T6" fmla="*/ 175 w 190"/>
                  <a:gd name="T7" fmla="*/ 138 h 169"/>
                  <a:gd name="T8" fmla="*/ 64 w 190"/>
                  <a:gd name="T9" fmla="*/ 159 h 169"/>
                  <a:gd name="T10" fmla="*/ 51 w 190"/>
                  <a:gd name="T11" fmla="*/ 163 h 169"/>
                  <a:gd name="T12" fmla="*/ 29 w 190"/>
                  <a:gd name="T13" fmla="*/ 152 h 169"/>
                  <a:gd name="T14" fmla="*/ 43 w 190"/>
                  <a:gd name="T15" fmla="*/ 136 h 169"/>
                  <a:gd name="T16" fmla="*/ 68 w 190"/>
                  <a:gd name="T17" fmla="*/ 131 h 169"/>
                  <a:gd name="T18" fmla="*/ 93 w 190"/>
                  <a:gd name="T19" fmla="*/ 87 h 169"/>
                  <a:gd name="T20" fmla="*/ 92 w 190"/>
                  <a:gd name="T21" fmla="*/ 85 h 169"/>
                  <a:gd name="T22" fmla="*/ 76 w 190"/>
                  <a:gd name="T23" fmla="*/ 48 h 169"/>
                  <a:gd name="T24" fmla="*/ 34 w 190"/>
                  <a:gd name="T25" fmla="*/ 55 h 169"/>
                  <a:gd name="T26" fmla="*/ 10 w 190"/>
                  <a:gd name="T27" fmla="*/ 56 h 169"/>
                  <a:gd name="T28" fmla="*/ 19 w 190"/>
                  <a:gd name="T29" fmla="*/ 30 h 169"/>
                  <a:gd name="T30" fmla="*/ 145 w 190"/>
                  <a:gd name="T31" fmla="*/ 3 h 169"/>
                  <a:gd name="T32" fmla="*/ 167 w 190"/>
                  <a:gd name="T33" fmla="*/ 15 h 169"/>
                  <a:gd name="T34" fmla="*/ 150 w 190"/>
                  <a:gd name="T35" fmla="*/ 31 h 169"/>
                  <a:gd name="T36" fmla="*/ 116 w 190"/>
                  <a:gd name="T37" fmla="*/ 84 h 169"/>
                  <a:gd name="T38" fmla="*/ 120 w 190"/>
                  <a:gd name="T39" fmla="*/ 107 h 169"/>
                  <a:gd name="T40" fmla="*/ 129 w 190"/>
                  <a:gd name="T41" fmla="*/ 117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0" h="169">
                    <a:moveTo>
                      <a:pt x="129" y="117"/>
                    </a:moveTo>
                    <a:cubicBezTo>
                      <a:pt x="145" y="114"/>
                      <a:pt x="158" y="112"/>
                      <a:pt x="170" y="109"/>
                    </a:cubicBezTo>
                    <a:cubicBezTo>
                      <a:pt x="180" y="106"/>
                      <a:pt x="186" y="107"/>
                      <a:pt x="188" y="119"/>
                    </a:cubicBezTo>
                    <a:cubicBezTo>
                      <a:pt x="190" y="130"/>
                      <a:pt x="186" y="136"/>
                      <a:pt x="175" y="138"/>
                    </a:cubicBezTo>
                    <a:cubicBezTo>
                      <a:pt x="138" y="145"/>
                      <a:pt x="101" y="152"/>
                      <a:pt x="64" y="159"/>
                    </a:cubicBezTo>
                    <a:cubicBezTo>
                      <a:pt x="60" y="160"/>
                      <a:pt x="55" y="161"/>
                      <a:pt x="51" y="163"/>
                    </a:cubicBezTo>
                    <a:cubicBezTo>
                      <a:pt x="39" y="169"/>
                      <a:pt x="33" y="167"/>
                      <a:pt x="29" y="152"/>
                    </a:cubicBezTo>
                    <a:cubicBezTo>
                      <a:pt x="24" y="136"/>
                      <a:pt x="35" y="138"/>
                      <a:pt x="43" y="136"/>
                    </a:cubicBezTo>
                    <a:cubicBezTo>
                      <a:pt x="51" y="133"/>
                      <a:pt x="60" y="132"/>
                      <a:pt x="68" y="131"/>
                    </a:cubicBezTo>
                    <a:cubicBezTo>
                      <a:pt x="98" y="125"/>
                      <a:pt x="103" y="117"/>
                      <a:pt x="93" y="87"/>
                    </a:cubicBezTo>
                    <a:cubicBezTo>
                      <a:pt x="93" y="86"/>
                      <a:pt x="92" y="86"/>
                      <a:pt x="92" y="85"/>
                    </a:cubicBezTo>
                    <a:cubicBezTo>
                      <a:pt x="84" y="74"/>
                      <a:pt x="93" y="52"/>
                      <a:pt x="76" y="48"/>
                    </a:cubicBezTo>
                    <a:cubicBezTo>
                      <a:pt x="63" y="45"/>
                      <a:pt x="48" y="54"/>
                      <a:pt x="34" y="55"/>
                    </a:cubicBezTo>
                    <a:cubicBezTo>
                      <a:pt x="26" y="55"/>
                      <a:pt x="18" y="65"/>
                      <a:pt x="10" y="56"/>
                    </a:cubicBezTo>
                    <a:cubicBezTo>
                      <a:pt x="0" y="46"/>
                      <a:pt x="5" y="33"/>
                      <a:pt x="19" y="30"/>
                    </a:cubicBezTo>
                    <a:cubicBezTo>
                      <a:pt x="61" y="20"/>
                      <a:pt x="103" y="11"/>
                      <a:pt x="145" y="3"/>
                    </a:cubicBezTo>
                    <a:cubicBezTo>
                      <a:pt x="155" y="0"/>
                      <a:pt x="165" y="1"/>
                      <a:pt x="167" y="15"/>
                    </a:cubicBezTo>
                    <a:cubicBezTo>
                      <a:pt x="169" y="28"/>
                      <a:pt x="160" y="29"/>
                      <a:pt x="150" y="31"/>
                    </a:cubicBezTo>
                    <a:cubicBezTo>
                      <a:pt x="99" y="45"/>
                      <a:pt x="105" y="28"/>
                      <a:pt x="116" y="84"/>
                    </a:cubicBezTo>
                    <a:cubicBezTo>
                      <a:pt x="117" y="91"/>
                      <a:pt x="119" y="99"/>
                      <a:pt x="120" y="107"/>
                    </a:cubicBezTo>
                    <a:cubicBezTo>
                      <a:pt x="122" y="114"/>
                      <a:pt x="123" y="121"/>
                      <a:pt x="129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6" name="Freeform 22"/>
              <p:cNvSpPr/>
              <p:nvPr/>
            </p:nvSpPr>
            <p:spPr bwMode="auto">
              <a:xfrm>
                <a:off x="3128534" y="5049738"/>
                <a:ext cx="248097" cy="295315"/>
              </a:xfrm>
              <a:custGeom>
                <a:avLst/>
                <a:gdLst>
                  <a:gd name="T0" fmla="*/ 141 w 149"/>
                  <a:gd name="T1" fmla="*/ 113 h 178"/>
                  <a:gd name="T2" fmla="*/ 123 w 149"/>
                  <a:gd name="T3" fmla="*/ 166 h 178"/>
                  <a:gd name="T4" fmla="*/ 78 w 149"/>
                  <a:gd name="T5" fmla="*/ 155 h 178"/>
                  <a:gd name="T6" fmla="*/ 68 w 149"/>
                  <a:gd name="T7" fmla="*/ 140 h 178"/>
                  <a:gd name="T8" fmla="*/ 55 w 149"/>
                  <a:gd name="T9" fmla="*/ 125 h 178"/>
                  <a:gd name="T10" fmla="*/ 35 w 149"/>
                  <a:gd name="T11" fmla="*/ 147 h 178"/>
                  <a:gd name="T12" fmla="*/ 32 w 149"/>
                  <a:gd name="T13" fmla="*/ 165 h 178"/>
                  <a:gd name="T14" fmla="*/ 15 w 149"/>
                  <a:gd name="T15" fmla="*/ 177 h 178"/>
                  <a:gd name="T16" fmla="*/ 2 w 149"/>
                  <a:gd name="T17" fmla="*/ 163 h 178"/>
                  <a:gd name="T18" fmla="*/ 2 w 149"/>
                  <a:gd name="T19" fmla="*/ 100 h 178"/>
                  <a:gd name="T20" fmla="*/ 1 w 149"/>
                  <a:gd name="T21" fmla="*/ 65 h 178"/>
                  <a:gd name="T22" fmla="*/ 26 w 149"/>
                  <a:gd name="T23" fmla="*/ 48 h 178"/>
                  <a:gd name="T24" fmla="*/ 51 w 149"/>
                  <a:gd name="T25" fmla="*/ 45 h 178"/>
                  <a:gd name="T26" fmla="*/ 40 w 149"/>
                  <a:gd name="T27" fmla="*/ 25 h 178"/>
                  <a:gd name="T28" fmla="*/ 77 w 149"/>
                  <a:gd name="T29" fmla="*/ 4 h 178"/>
                  <a:gd name="T30" fmla="*/ 89 w 149"/>
                  <a:gd name="T31" fmla="*/ 19 h 178"/>
                  <a:gd name="T32" fmla="*/ 44 w 149"/>
                  <a:gd name="T33" fmla="*/ 62 h 178"/>
                  <a:gd name="T34" fmla="*/ 34 w 149"/>
                  <a:gd name="T35" fmla="*/ 71 h 178"/>
                  <a:gd name="T36" fmla="*/ 36 w 149"/>
                  <a:gd name="T37" fmla="*/ 119 h 178"/>
                  <a:gd name="T38" fmla="*/ 55 w 149"/>
                  <a:gd name="T39" fmla="*/ 85 h 178"/>
                  <a:gd name="T40" fmla="*/ 76 w 149"/>
                  <a:gd name="T41" fmla="*/ 73 h 178"/>
                  <a:gd name="T42" fmla="*/ 95 w 149"/>
                  <a:gd name="T43" fmla="*/ 70 h 178"/>
                  <a:gd name="T44" fmla="*/ 114 w 149"/>
                  <a:gd name="T45" fmla="*/ 71 h 178"/>
                  <a:gd name="T46" fmla="*/ 107 w 149"/>
                  <a:gd name="T47" fmla="*/ 87 h 178"/>
                  <a:gd name="T48" fmla="*/ 105 w 149"/>
                  <a:gd name="T49" fmla="*/ 89 h 178"/>
                  <a:gd name="T50" fmla="*/ 101 w 149"/>
                  <a:gd name="T51" fmla="*/ 135 h 178"/>
                  <a:gd name="T52" fmla="*/ 128 w 149"/>
                  <a:gd name="T53" fmla="*/ 137 h 178"/>
                  <a:gd name="T54" fmla="*/ 134 w 149"/>
                  <a:gd name="T55" fmla="*/ 125 h 178"/>
                  <a:gd name="T56" fmla="*/ 141 w 149"/>
                  <a:gd name="T57" fmla="*/ 113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49" h="178">
                    <a:moveTo>
                      <a:pt x="141" y="113"/>
                    </a:moveTo>
                    <a:cubicBezTo>
                      <a:pt x="149" y="131"/>
                      <a:pt x="140" y="156"/>
                      <a:pt x="123" y="166"/>
                    </a:cubicBezTo>
                    <a:cubicBezTo>
                      <a:pt x="109" y="175"/>
                      <a:pt x="90" y="171"/>
                      <a:pt x="78" y="155"/>
                    </a:cubicBezTo>
                    <a:cubicBezTo>
                      <a:pt x="74" y="151"/>
                      <a:pt x="73" y="144"/>
                      <a:pt x="68" y="140"/>
                    </a:cubicBezTo>
                    <a:cubicBezTo>
                      <a:pt x="63" y="136"/>
                      <a:pt x="67" y="121"/>
                      <a:pt x="55" y="125"/>
                    </a:cubicBezTo>
                    <a:cubicBezTo>
                      <a:pt x="46" y="128"/>
                      <a:pt x="37" y="135"/>
                      <a:pt x="35" y="147"/>
                    </a:cubicBezTo>
                    <a:cubicBezTo>
                      <a:pt x="34" y="153"/>
                      <a:pt x="33" y="159"/>
                      <a:pt x="32" y="165"/>
                    </a:cubicBezTo>
                    <a:cubicBezTo>
                      <a:pt x="30" y="174"/>
                      <a:pt x="24" y="177"/>
                      <a:pt x="15" y="177"/>
                    </a:cubicBezTo>
                    <a:cubicBezTo>
                      <a:pt x="4" y="178"/>
                      <a:pt x="2" y="170"/>
                      <a:pt x="2" y="163"/>
                    </a:cubicBezTo>
                    <a:cubicBezTo>
                      <a:pt x="1" y="142"/>
                      <a:pt x="0" y="121"/>
                      <a:pt x="2" y="100"/>
                    </a:cubicBezTo>
                    <a:cubicBezTo>
                      <a:pt x="3" y="88"/>
                      <a:pt x="2" y="77"/>
                      <a:pt x="1" y="65"/>
                    </a:cubicBezTo>
                    <a:cubicBezTo>
                      <a:pt x="1" y="48"/>
                      <a:pt x="10" y="42"/>
                      <a:pt x="26" y="48"/>
                    </a:cubicBezTo>
                    <a:cubicBezTo>
                      <a:pt x="35" y="51"/>
                      <a:pt x="44" y="56"/>
                      <a:pt x="51" y="45"/>
                    </a:cubicBezTo>
                    <a:cubicBezTo>
                      <a:pt x="58" y="33"/>
                      <a:pt x="56" y="25"/>
                      <a:pt x="40" y="25"/>
                    </a:cubicBezTo>
                    <a:cubicBezTo>
                      <a:pt x="47" y="8"/>
                      <a:pt x="64" y="8"/>
                      <a:pt x="77" y="4"/>
                    </a:cubicBezTo>
                    <a:cubicBezTo>
                      <a:pt x="88" y="0"/>
                      <a:pt x="90" y="11"/>
                      <a:pt x="89" y="19"/>
                    </a:cubicBezTo>
                    <a:cubicBezTo>
                      <a:pt x="86" y="45"/>
                      <a:pt x="72" y="59"/>
                      <a:pt x="44" y="62"/>
                    </a:cubicBezTo>
                    <a:cubicBezTo>
                      <a:pt x="38" y="63"/>
                      <a:pt x="33" y="64"/>
                      <a:pt x="34" y="71"/>
                    </a:cubicBezTo>
                    <a:cubicBezTo>
                      <a:pt x="36" y="86"/>
                      <a:pt x="31" y="102"/>
                      <a:pt x="36" y="119"/>
                    </a:cubicBezTo>
                    <a:cubicBezTo>
                      <a:pt x="51" y="112"/>
                      <a:pt x="56" y="101"/>
                      <a:pt x="55" y="85"/>
                    </a:cubicBezTo>
                    <a:cubicBezTo>
                      <a:pt x="55" y="70"/>
                      <a:pt x="61" y="63"/>
                      <a:pt x="76" y="73"/>
                    </a:cubicBezTo>
                    <a:cubicBezTo>
                      <a:pt x="84" y="79"/>
                      <a:pt x="89" y="73"/>
                      <a:pt x="95" y="70"/>
                    </a:cubicBezTo>
                    <a:cubicBezTo>
                      <a:pt x="101" y="68"/>
                      <a:pt x="110" y="66"/>
                      <a:pt x="114" y="71"/>
                    </a:cubicBezTo>
                    <a:cubicBezTo>
                      <a:pt x="119" y="77"/>
                      <a:pt x="109" y="81"/>
                      <a:pt x="107" y="87"/>
                    </a:cubicBezTo>
                    <a:cubicBezTo>
                      <a:pt x="107" y="88"/>
                      <a:pt x="106" y="88"/>
                      <a:pt x="105" y="89"/>
                    </a:cubicBezTo>
                    <a:cubicBezTo>
                      <a:pt x="79" y="102"/>
                      <a:pt x="92" y="119"/>
                      <a:pt x="101" y="135"/>
                    </a:cubicBezTo>
                    <a:cubicBezTo>
                      <a:pt x="108" y="150"/>
                      <a:pt x="118" y="150"/>
                      <a:pt x="128" y="137"/>
                    </a:cubicBezTo>
                    <a:cubicBezTo>
                      <a:pt x="130" y="133"/>
                      <a:pt x="132" y="129"/>
                      <a:pt x="134" y="125"/>
                    </a:cubicBezTo>
                    <a:cubicBezTo>
                      <a:pt x="137" y="121"/>
                      <a:pt x="139" y="117"/>
                      <a:pt x="141" y="1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7" name="Freeform 23"/>
              <p:cNvSpPr>
                <a:spLocks noEditPoints="1"/>
              </p:cNvSpPr>
              <p:nvPr/>
            </p:nvSpPr>
            <p:spPr bwMode="auto">
              <a:xfrm>
                <a:off x="4486660" y="3808457"/>
                <a:ext cx="299316" cy="287312"/>
              </a:xfrm>
              <a:custGeom>
                <a:avLst/>
                <a:gdLst>
                  <a:gd name="T0" fmla="*/ 44 w 180"/>
                  <a:gd name="T1" fmla="*/ 0 h 173"/>
                  <a:gd name="T2" fmla="*/ 172 w 180"/>
                  <a:gd name="T3" fmla="*/ 101 h 173"/>
                  <a:gd name="T4" fmla="*/ 178 w 180"/>
                  <a:gd name="T5" fmla="*/ 115 h 173"/>
                  <a:gd name="T6" fmla="*/ 163 w 180"/>
                  <a:gd name="T7" fmla="*/ 133 h 173"/>
                  <a:gd name="T8" fmla="*/ 79 w 180"/>
                  <a:gd name="T9" fmla="*/ 152 h 173"/>
                  <a:gd name="T10" fmla="*/ 20 w 180"/>
                  <a:gd name="T11" fmla="*/ 163 h 173"/>
                  <a:gd name="T12" fmla="*/ 3 w 180"/>
                  <a:gd name="T13" fmla="*/ 163 h 173"/>
                  <a:gd name="T14" fmla="*/ 16 w 180"/>
                  <a:gd name="T15" fmla="*/ 136 h 173"/>
                  <a:gd name="T16" fmla="*/ 40 w 180"/>
                  <a:gd name="T17" fmla="*/ 130 h 173"/>
                  <a:gd name="T18" fmla="*/ 57 w 180"/>
                  <a:gd name="T19" fmla="*/ 113 h 173"/>
                  <a:gd name="T20" fmla="*/ 62 w 180"/>
                  <a:gd name="T21" fmla="*/ 94 h 173"/>
                  <a:gd name="T22" fmla="*/ 43 w 180"/>
                  <a:gd name="T23" fmla="*/ 35 h 173"/>
                  <a:gd name="T24" fmla="*/ 44 w 180"/>
                  <a:gd name="T25" fmla="*/ 0 h 173"/>
                  <a:gd name="T26" fmla="*/ 141 w 180"/>
                  <a:gd name="T27" fmla="*/ 111 h 173"/>
                  <a:gd name="T28" fmla="*/ 99 w 180"/>
                  <a:gd name="T29" fmla="*/ 77 h 173"/>
                  <a:gd name="T30" fmla="*/ 88 w 180"/>
                  <a:gd name="T31" fmla="*/ 79 h 173"/>
                  <a:gd name="T32" fmla="*/ 80 w 180"/>
                  <a:gd name="T33" fmla="*/ 123 h 173"/>
                  <a:gd name="T34" fmla="*/ 141 w 180"/>
                  <a:gd name="T35" fmla="*/ 11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0" h="173">
                    <a:moveTo>
                      <a:pt x="44" y="0"/>
                    </a:moveTo>
                    <a:cubicBezTo>
                      <a:pt x="87" y="34"/>
                      <a:pt x="129" y="67"/>
                      <a:pt x="172" y="101"/>
                    </a:cubicBezTo>
                    <a:cubicBezTo>
                      <a:pt x="177" y="104"/>
                      <a:pt x="180" y="107"/>
                      <a:pt x="178" y="115"/>
                    </a:cubicBezTo>
                    <a:cubicBezTo>
                      <a:pt x="176" y="124"/>
                      <a:pt x="173" y="131"/>
                      <a:pt x="163" y="133"/>
                    </a:cubicBezTo>
                    <a:cubicBezTo>
                      <a:pt x="135" y="140"/>
                      <a:pt x="107" y="146"/>
                      <a:pt x="79" y="152"/>
                    </a:cubicBezTo>
                    <a:cubicBezTo>
                      <a:pt x="59" y="157"/>
                      <a:pt x="40" y="160"/>
                      <a:pt x="20" y="163"/>
                    </a:cubicBezTo>
                    <a:cubicBezTo>
                      <a:pt x="14" y="164"/>
                      <a:pt x="4" y="173"/>
                      <a:pt x="3" y="163"/>
                    </a:cubicBezTo>
                    <a:cubicBezTo>
                      <a:pt x="2" y="155"/>
                      <a:pt x="0" y="140"/>
                      <a:pt x="16" y="136"/>
                    </a:cubicBezTo>
                    <a:cubicBezTo>
                      <a:pt x="24" y="134"/>
                      <a:pt x="32" y="131"/>
                      <a:pt x="40" y="130"/>
                    </a:cubicBezTo>
                    <a:cubicBezTo>
                      <a:pt x="51" y="128"/>
                      <a:pt x="55" y="122"/>
                      <a:pt x="57" y="113"/>
                    </a:cubicBezTo>
                    <a:cubicBezTo>
                      <a:pt x="58" y="106"/>
                      <a:pt x="60" y="100"/>
                      <a:pt x="62" y="94"/>
                    </a:cubicBezTo>
                    <a:cubicBezTo>
                      <a:pt x="69" y="70"/>
                      <a:pt x="71" y="49"/>
                      <a:pt x="43" y="35"/>
                    </a:cubicBezTo>
                    <a:cubicBezTo>
                      <a:pt x="29" y="27"/>
                      <a:pt x="38" y="13"/>
                      <a:pt x="44" y="0"/>
                    </a:cubicBezTo>
                    <a:close/>
                    <a:moveTo>
                      <a:pt x="141" y="111"/>
                    </a:moveTo>
                    <a:cubicBezTo>
                      <a:pt x="126" y="99"/>
                      <a:pt x="112" y="88"/>
                      <a:pt x="99" y="77"/>
                    </a:cubicBezTo>
                    <a:cubicBezTo>
                      <a:pt x="94" y="73"/>
                      <a:pt x="88" y="74"/>
                      <a:pt x="88" y="79"/>
                    </a:cubicBezTo>
                    <a:cubicBezTo>
                      <a:pt x="88" y="94"/>
                      <a:pt x="77" y="107"/>
                      <a:pt x="80" y="123"/>
                    </a:cubicBezTo>
                    <a:cubicBezTo>
                      <a:pt x="100" y="117"/>
                      <a:pt x="119" y="114"/>
                      <a:pt x="141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8" name="Freeform 24"/>
              <p:cNvSpPr>
                <a:spLocks noEditPoints="1"/>
              </p:cNvSpPr>
              <p:nvPr/>
            </p:nvSpPr>
            <p:spPr bwMode="auto">
              <a:xfrm>
                <a:off x="1800819" y="4638379"/>
                <a:ext cx="312121" cy="290512"/>
              </a:xfrm>
              <a:custGeom>
                <a:avLst/>
                <a:gdLst>
                  <a:gd name="T0" fmla="*/ 111 w 188"/>
                  <a:gd name="T1" fmla="*/ 51 h 175"/>
                  <a:gd name="T2" fmla="*/ 97 w 188"/>
                  <a:gd name="T3" fmla="*/ 40 h 175"/>
                  <a:gd name="T4" fmla="*/ 87 w 188"/>
                  <a:gd name="T5" fmla="*/ 40 h 175"/>
                  <a:gd name="T6" fmla="*/ 72 w 188"/>
                  <a:gd name="T7" fmla="*/ 56 h 175"/>
                  <a:gd name="T8" fmla="*/ 58 w 188"/>
                  <a:gd name="T9" fmla="*/ 59 h 175"/>
                  <a:gd name="T10" fmla="*/ 56 w 188"/>
                  <a:gd name="T11" fmla="*/ 45 h 175"/>
                  <a:gd name="T12" fmla="*/ 79 w 188"/>
                  <a:gd name="T13" fmla="*/ 6 h 175"/>
                  <a:gd name="T14" fmla="*/ 91 w 188"/>
                  <a:gd name="T15" fmla="*/ 7 h 175"/>
                  <a:gd name="T16" fmla="*/ 143 w 188"/>
                  <a:gd name="T17" fmla="*/ 17 h 175"/>
                  <a:gd name="T18" fmla="*/ 153 w 188"/>
                  <a:gd name="T19" fmla="*/ 14 h 175"/>
                  <a:gd name="T20" fmla="*/ 163 w 188"/>
                  <a:gd name="T21" fmla="*/ 26 h 175"/>
                  <a:gd name="T22" fmla="*/ 159 w 188"/>
                  <a:gd name="T23" fmla="*/ 39 h 175"/>
                  <a:gd name="T24" fmla="*/ 165 w 188"/>
                  <a:gd name="T25" fmla="*/ 75 h 175"/>
                  <a:gd name="T26" fmla="*/ 175 w 188"/>
                  <a:gd name="T27" fmla="*/ 125 h 175"/>
                  <a:gd name="T28" fmla="*/ 152 w 188"/>
                  <a:gd name="T29" fmla="*/ 130 h 175"/>
                  <a:gd name="T30" fmla="*/ 104 w 188"/>
                  <a:gd name="T31" fmla="*/ 107 h 175"/>
                  <a:gd name="T32" fmla="*/ 90 w 188"/>
                  <a:gd name="T33" fmla="*/ 109 h 175"/>
                  <a:gd name="T34" fmla="*/ 34 w 188"/>
                  <a:gd name="T35" fmla="*/ 160 h 175"/>
                  <a:gd name="T36" fmla="*/ 30 w 188"/>
                  <a:gd name="T37" fmla="*/ 164 h 175"/>
                  <a:gd name="T38" fmla="*/ 5 w 188"/>
                  <a:gd name="T39" fmla="*/ 168 h 175"/>
                  <a:gd name="T40" fmla="*/ 12 w 188"/>
                  <a:gd name="T41" fmla="*/ 148 h 175"/>
                  <a:gd name="T42" fmla="*/ 39 w 188"/>
                  <a:gd name="T43" fmla="*/ 120 h 175"/>
                  <a:gd name="T44" fmla="*/ 66 w 188"/>
                  <a:gd name="T45" fmla="*/ 77 h 175"/>
                  <a:gd name="T46" fmla="*/ 83 w 188"/>
                  <a:gd name="T47" fmla="*/ 68 h 175"/>
                  <a:gd name="T48" fmla="*/ 111 w 188"/>
                  <a:gd name="T49" fmla="*/ 51 h 175"/>
                  <a:gd name="T50" fmla="*/ 132 w 188"/>
                  <a:gd name="T51" fmla="*/ 67 h 175"/>
                  <a:gd name="T52" fmla="*/ 115 w 188"/>
                  <a:gd name="T53" fmla="*/ 84 h 175"/>
                  <a:gd name="T54" fmla="*/ 135 w 188"/>
                  <a:gd name="T55" fmla="*/ 98 h 175"/>
                  <a:gd name="T56" fmla="*/ 154 w 188"/>
                  <a:gd name="T57" fmla="*/ 88 h 175"/>
                  <a:gd name="T58" fmla="*/ 132 w 188"/>
                  <a:gd name="T59" fmla="*/ 67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88" h="175">
                    <a:moveTo>
                      <a:pt x="111" y="51"/>
                    </a:moveTo>
                    <a:cubicBezTo>
                      <a:pt x="105" y="46"/>
                      <a:pt x="101" y="43"/>
                      <a:pt x="97" y="40"/>
                    </a:cubicBezTo>
                    <a:cubicBezTo>
                      <a:pt x="94" y="36"/>
                      <a:pt x="91" y="37"/>
                      <a:pt x="87" y="40"/>
                    </a:cubicBezTo>
                    <a:cubicBezTo>
                      <a:pt x="82" y="46"/>
                      <a:pt x="77" y="51"/>
                      <a:pt x="72" y="56"/>
                    </a:cubicBezTo>
                    <a:cubicBezTo>
                      <a:pt x="68" y="61"/>
                      <a:pt x="62" y="62"/>
                      <a:pt x="58" y="59"/>
                    </a:cubicBezTo>
                    <a:cubicBezTo>
                      <a:pt x="53" y="56"/>
                      <a:pt x="53" y="49"/>
                      <a:pt x="56" y="45"/>
                    </a:cubicBezTo>
                    <a:cubicBezTo>
                      <a:pt x="63" y="31"/>
                      <a:pt x="71" y="18"/>
                      <a:pt x="79" y="6"/>
                    </a:cubicBezTo>
                    <a:cubicBezTo>
                      <a:pt x="83" y="0"/>
                      <a:pt x="87" y="0"/>
                      <a:pt x="91" y="7"/>
                    </a:cubicBezTo>
                    <a:cubicBezTo>
                      <a:pt x="107" y="37"/>
                      <a:pt x="121" y="39"/>
                      <a:pt x="143" y="17"/>
                    </a:cubicBezTo>
                    <a:cubicBezTo>
                      <a:pt x="146" y="14"/>
                      <a:pt x="149" y="10"/>
                      <a:pt x="153" y="14"/>
                    </a:cubicBezTo>
                    <a:cubicBezTo>
                      <a:pt x="157" y="17"/>
                      <a:pt x="162" y="19"/>
                      <a:pt x="163" y="26"/>
                    </a:cubicBezTo>
                    <a:cubicBezTo>
                      <a:pt x="163" y="30"/>
                      <a:pt x="163" y="36"/>
                      <a:pt x="159" y="39"/>
                    </a:cubicBezTo>
                    <a:cubicBezTo>
                      <a:pt x="138" y="55"/>
                      <a:pt x="155" y="64"/>
                      <a:pt x="165" y="75"/>
                    </a:cubicBezTo>
                    <a:cubicBezTo>
                      <a:pt x="185" y="94"/>
                      <a:pt x="188" y="106"/>
                      <a:pt x="175" y="125"/>
                    </a:cubicBezTo>
                    <a:cubicBezTo>
                      <a:pt x="168" y="134"/>
                      <a:pt x="162" y="139"/>
                      <a:pt x="152" y="130"/>
                    </a:cubicBezTo>
                    <a:cubicBezTo>
                      <a:pt x="139" y="118"/>
                      <a:pt x="119" y="117"/>
                      <a:pt x="104" y="107"/>
                    </a:cubicBezTo>
                    <a:cubicBezTo>
                      <a:pt x="99" y="103"/>
                      <a:pt x="94" y="105"/>
                      <a:pt x="90" y="109"/>
                    </a:cubicBezTo>
                    <a:cubicBezTo>
                      <a:pt x="71" y="125"/>
                      <a:pt x="50" y="139"/>
                      <a:pt x="34" y="160"/>
                    </a:cubicBezTo>
                    <a:cubicBezTo>
                      <a:pt x="33" y="161"/>
                      <a:pt x="32" y="163"/>
                      <a:pt x="30" y="164"/>
                    </a:cubicBezTo>
                    <a:cubicBezTo>
                      <a:pt x="22" y="169"/>
                      <a:pt x="12" y="175"/>
                      <a:pt x="5" y="168"/>
                    </a:cubicBezTo>
                    <a:cubicBezTo>
                      <a:pt x="0" y="163"/>
                      <a:pt x="8" y="153"/>
                      <a:pt x="12" y="148"/>
                    </a:cubicBezTo>
                    <a:cubicBezTo>
                      <a:pt x="21" y="138"/>
                      <a:pt x="30" y="128"/>
                      <a:pt x="39" y="120"/>
                    </a:cubicBezTo>
                    <a:cubicBezTo>
                      <a:pt x="53" y="108"/>
                      <a:pt x="56" y="91"/>
                      <a:pt x="66" y="77"/>
                    </a:cubicBezTo>
                    <a:cubicBezTo>
                      <a:pt x="71" y="70"/>
                      <a:pt x="71" y="64"/>
                      <a:pt x="83" y="68"/>
                    </a:cubicBezTo>
                    <a:cubicBezTo>
                      <a:pt x="97" y="73"/>
                      <a:pt x="99" y="55"/>
                      <a:pt x="111" y="51"/>
                    </a:cubicBezTo>
                    <a:close/>
                    <a:moveTo>
                      <a:pt x="132" y="67"/>
                    </a:moveTo>
                    <a:cubicBezTo>
                      <a:pt x="124" y="71"/>
                      <a:pt x="114" y="77"/>
                      <a:pt x="115" y="84"/>
                    </a:cubicBezTo>
                    <a:cubicBezTo>
                      <a:pt x="115" y="94"/>
                      <a:pt x="127" y="99"/>
                      <a:pt x="135" y="98"/>
                    </a:cubicBezTo>
                    <a:cubicBezTo>
                      <a:pt x="141" y="98"/>
                      <a:pt x="154" y="98"/>
                      <a:pt x="154" y="88"/>
                    </a:cubicBezTo>
                    <a:cubicBezTo>
                      <a:pt x="153" y="78"/>
                      <a:pt x="141" y="73"/>
                      <a:pt x="132" y="6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9" name="Freeform 25"/>
              <p:cNvSpPr/>
              <p:nvPr/>
            </p:nvSpPr>
            <p:spPr bwMode="auto">
              <a:xfrm>
                <a:off x="1229398" y="3596375"/>
                <a:ext cx="282509" cy="200878"/>
              </a:xfrm>
              <a:custGeom>
                <a:avLst/>
                <a:gdLst>
                  <a:gd name="T0" fmla="*/ 69 w 170"/>
                  <a:gd name="T1" fmla="*/ 67 h 121"/>
                  <a:gd name="T2" fmla="*/ 66 w 170"/>
                  <a:gd name="T3" fmla="*/ 32 h 121"/>
                  <a:gd name="T4" fmla="*/ 82 w 170"/>
                  <a:gd name="T5" fmla="*/ 13 h 121"/>
                  <a:gd name="T6" fmla="*/ 91 w 170"/>
                  <a:gd name="T7" fmla="*/ 29 h 121"/>
                  <a:gd name="T8" fmla="*/ 94 w 170"/>
                  <a:gd name="T9" fmla="*/ 50 h 121"/>
                  <a:gd name="T10" fmla="*/ 97 w 170"/>
                  <a:gd name="T11" fmla="*/ 83 h 121"/>
                  <a:gd name="T12" fmla="*/ 128 w 170"/>
                  <a:gd name="T13" fmla="*/ 84 h 121"/>
                  <a:gd name="T14" fmla="*/ 141 w 170"/>
                  <a:gd name="T15" fmla="*/ 73 h 121"/>
                  <a:gd name="T16" fmla="*/ 138 w 170"/>
                  <a:gd name="T17" fmla="*/ 21 h 121"/>
                  <a:gd name="T18" fmla="*/ 149 w 170"/>
                  <a:gd name="T19" fmla="*/ 1 h 121"/>
                  <a:gd name="T20" fmla="*/ 163 w 170"/>
                  <a:gd name="T21" fmla="*/ 19 h 121"/>
                  <a:gd name="T22" fmla="*/ 169 w 170"/>
                  <a:gd name="T23" fmla="*/ 98 h 121"/>
                  <a:gd name="T24" fmla="*/ 162 w 170"/>
                  <a:gd name="T25" fmla="*/ 109 h 121"/>
                  <a:gd name="T26" fmla="*/ 129 w 170"/>
                  <a:gd name="T27" fmla="*/ 113 h 121"/>
                  <a:gd name="T28" fmla="*/ 23 w 170"/>
                  <a:gd name="T29" fmla="*/ 119 h 121"/>
                  <a:gd name="T30" fmla="*/ 8 w 170"/>
                  <a:gd name="T31" fmla="*/ 110 h 121"/>
                  <a:gd name="T32" fmla="*/ 1 w 170"/>
                  <a:gd name="T33" fmla="*/ 25 h 121"/>
                  <a:gd name="T34" fmla="*/ 17 w 170"/>
                  <a:gd name="T35" fmla="*/ 10 h 121"/>
                  <a:gd name="T36" fmla="*/ 27 w 170"/>
                  <a:gd name="T37" fmla="*/ 24 h 121"/>
                  <a:gd name="T38" fmla="*/ 30 w 170"/>
                  <a:gd name="T39" fmla="*/ 75 h 121"/>
                  <a:gd name="T40" fmla="*/ 47 w 170"/>
                  <a:gd name="T41" fmla="*/ 89 h 121"/>
                  <a:gd name="T42" fmla="*/ 50 w 170"/>
                  <a:gd name="T43" fmla="*/ 88 h 121"/>
                  <a:gd name="T44" fmla="*/ 69 w 170"/>
                  <a:gd name="T45" fmla="*/ 67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0" h="121">
                    <a:moveTo>
                      <a:pt x="69" y="67"/>
                    </a:moveTo>
                    <a:cubicBezTo>
                      <a:pt x="72" y="53"/>
                      <a:pt x="67" y="43"/>
                      <a:pt x="66" y="32"/>
                    </a:cubicBezTo>
                    <a:cubicBezTo>
                      <a:pt x="64" y="18"/>
                      <a:pt x="71" y="13"/>
                      <a:pt x="82" y="13"/>
                    </a:cubicBezTo>
                    <a:cubicBezTo>
                      <a:pt x="94" y="13"/>
                      <a:pt x="90" y="22"/>
                      <a:pt x="91" y="29"/>
                    </a:cubicBezTo>
                    <a:cubicBezTo>
                      <a:pt x="92" y="36"/>
                      <a:pt x="92" y="43"/>
                      <a:pt x="94" y="50"/>
                    </a:cubicBezTo>
                    <a:cubicBezTo>
                      <a:pt x="96" y="61"/>
                      <a:pt x="90" y="74"/>
                      <a:pt x="97" y="83"/>
                    </a:cubicBezTo>
                    <a:cubicBezTo>
                      <a:pt x="106" y="95"/>
                      <a:pt x="118" y="79"/>
                      <a:pt x="128" y="84"/>
                    </a:cubicBezTo>
                    <a:cubicBezTo>
                      <a:pt x="141" y="90"/>
                      <a:pt x="141" y="81"/>
                      <a:pt x="141" y="73"/>
                    </a:cubicBezTo>
                    <a:cubicBezTo>
                      <a:pt x="142" y="55"/>
                      <a:pt x="140" y="38"/>
                      <a:pt x="138" y="21"/>
                    </a:cubicBezTo>
                    <a:cubicBezTo>
                      <a:pt x="137" y="13"/>
                      <a:pt x="134" y="2"/>
                      <a:pt x="149" y="1"/>
                    </a:cubicBezTo>
                    <a:cubicBezTo>
                      <a:pt x="164" y="0"/>
                      <a:pt x="161" y="10"/>
                      <a:pt x="163" y="19"/>
                    </a:cubicBezTo>
                    <a:cubicBezTo>
                      <a:pt x="169" y="45"/>
                      <a:pt x="163" y="72"/>
                      <a:pt x="169" y="98"/>
                    </a:cubicBezTo>
                    <a:cubicBezTo>
                      <a:pt x="170" y="105"/>
                      <a:pt x="169" y="107"/>
                      <a:pt x="162" y="109"/>
                    </a:cubicBezTo>
                    <a:cubicBezTo>
                      <a:pt x="151" y="112"/>
                      <a:pt x="140" y="112"/>
                      <a:pt x="129" y="113"/>
                    </a:cubicBezTo>
                    <a:cubicBezTo>
                      <a:pt x="94" y="115"/>
                      <a:pt x="59" y="117"/>
                      <a:pt x="23" y="119"/>
                    </a:cubicBezTo>
                    <a:cubicBezTo>
                      <a:pt x="16" y="120"/>
                      <a:pt x="9" y="121"/>
                      <a:pt x="8" y="110"/>
                    </a:cubicBezTo>
                    <a:cubicBezTo>
                      <a:pt x="7" y="81"/>
                      <a:pt x="5" y="53"/>
                      <a:pt x="1" y="25"/>
                    </a:cubicBezTo>
                    <a:cubicBezTo>
                      <a:pt x="0" y="11"/>
                      <a:pt x="10" y="12"/>
                      <a:pt x="17" y="10"/>
                    </a:cubicBezTo>
                    <a:cubicBezTo>
                      <a:pt x="26" y="9"/>
                      <a:pt x="26" y="17"/>
                      <a:pt x="27" y="24"/>
                    </a:cubicBezTo>
                    <a:cubicBezTo>
                      <a:pt x="28" y="41"/>
                      <a:pt x="30" y="58"/>
                      <a:pt x="30" y="75"/>
                    </a:cubicBezTo>
                    <a:cubicBezTo>
                      <a:pt x="30" y="88"/>
                      <a:pt x="35" y="92"/>
                      <a:pt x="47" y="89"/>
                    </a:cubicBezTo>
                    <a:cubicBezTo>
                      <a:pt x="48" y="89"/>
                      <a:pt x="49" y="88"/>
                      <a:pt x="50" y="88"/>
                    </a:cubicBezTo>
                    <a:cubicBezTo>
                      <a:pt x="66" y="88"/>
                      <a:pt x="79" y="86"/>
                      <a:pt x="69" y="6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70" name="Freeform 26"/>
              <p:cNvSpPr/>
              <p:nvPr/>
            </p:nvSpPr>
            <p:spPr bwMode="auto">
              <a:xfrm>
                <a:off x="2643546" y="1795678"/>
                <a:ext cx="222487" cy="295315"/>
              </a:xfrm>
              <a:custGeom>
                <a:avLst/>
                <a:gdLst>
                  <a:gd name="T0" fmla="*/ 35 w 134"/>
                  <a:gd name="T1" fmla="*/ 176 h 178"/>
                  <a:gd name="T2" fmla="*/ 24 w 134"/>
                  <a:gd name="T3" fmla="*/ 165 h 178"/>
                  <a:gd name="T4" fmla="*/ 7 w 134"/>
                  <a:gd name="T5" fmla="*/ 62 h 178"/>
                  <a:gd name="T6" fmla="*/ 6 w 134"/>
                  <a:gd name="T7" fmla="*/ 54 h 178"/>
                  <a:gd name="T8" fmla="*/ 32 w 134"/>
                  <a:gd name="T9" fmla="*/ 15 h 178"/>
                  <a:gd name="T10" fmla="*/ 96 w 134"/>
                  <a:gd name="T11" fmla="*/ 2 h 178"/>
                  <a:gd name="T12" fmla="*/ 110 w 134"/>
                  <a:gd name="T13" fmla="*/ 14 h 178"/>
                  <a:gd name="T14" fmla="*/ 100 w 134"/>
                  <a:gd name="T15" fmla="*/ 27 h 178"/>
                  <a:gd name="T16" fmla="*/ 48 w 134"/>
                  <a:gd name="T17" fmla="*/ 36 h 178"/>
                  <a:gd name="T18" fmla="*/ 36 w 134"/>
                  <a:gd name="T19" fmla="*/ 62 h 178"/>
                  <a:gd name="T20" fmla="*/ 58 w 134"/>
                  <a:gd name="T21" fmla="*/ 76 h 178"/>
                  <a:gd name="T22" fmla="*/ 98 w 134"/>
                  <a:gd name="T23" fmla="*/ 68 h 178"/>
                  <a:gd name="T24" fmla="*/ 112 w 134"/>
                  <a:gd name="T25" fmla="*/ 78 h 178"/>
                  <a:gd name="T26" fmla="*/ 103 w 134"/>
                  <a:gd name="T27" fmla="*/ 92 h 178"/>
                  <a:gd name="T28" fmla="*/ 60 w 134"/>
                  <a:gd name="T29" fmla="*/ 99 h 178"/>
                  <a:gd name="T30" fmla="*/ 46 w 134"/>
                  <a:gd name="T31" fmla="*/ 117 h 178"/>
                  <a:gd name="T32" fmla="*/ 50 w 134"/>
                  <a:gd name="T33" fmla="*/ 142 h 178"/>
                  <a:gd name="T34" fmla="*/ 62 w 134"/>
                  <a:gd name="T35" fmla="*/ 148 h 178"/>
                  <a:gd name="T36" fmla="*/ 114 w 134"/>
                  <a:gd name="T37" fmla="*/ 139 h 178"/>
                  <a:gd name="T38" fmla="*/ 132 w 134"/>
                  <a:gd name="T39" fmla="*/ 145 h 178"/>
                  <a:gd name="T40" fmla="*/ 118 w 134"/>
                  <a:gd name="T41" fmla="*/ 162 h 178"/>
                  <a:gd name="T42" fmla="*/ 35 w 134"/>
                  <a:gd name="T43" fmla="*/ 176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4" h="178">
                    <a:moveTo>
                      <a:pt x="35" y="176"/>
                    </a:moveTo>
                    <a:cubicBezTo>
                      <a:pt x="26" y="178"/>
                      <a:pt x="25" y="172"/>
                      <a:pt x="24" y="165"/>
                    </a:cubicBezTo>
                    <a:cubicBezTo>
                      <a:pt x="18" y="131"/>
                      <a:pt x="12" y="96"/>
                      <a:pt x="7" y="62"/>
                    </a:cubicBezTo>
                    <a:cubicBezTo>
                      <a:pt x="6" y="59"/>
                      <a:pt x="6" y="56"/>
                      <a:pt x="6" y="54"/>
                    </a:cubicBezTo>
                    <a:cubicBezTo>
                      <a:pt x="0" y="21"/>
                      <a:pt x="0" y="21"/>
                      <a:pt x="32" y="15"/>
                    </a:cubicBezTo>
                    <a:cubicBezTo>
                      <a:pt x="53" y="10"/>
                      <a:pt x="75" y="7"/>
                      <a:pt x="96" y="2"/>
                    </a:cubicBezTo>
                    <a:cubicBezTo>
                      <a:pt x="107" y="0"/>
                      <a:pt x="108" y="8"/>
                      <a:pt x="110" y="14"/>
                    </a:cubicBezTo>
                    <a:cubicBezTo>
                      <a:pt x="113" y="22"/>
                      <a:pt x="108" y="26"/>
                      <a:pt x="100" y="27"/>
                    </a:cubicBezTo>
                    <a:cubicBezTo>
                      <a:pt x="83" y="30"/>
                      <a:pt x="65" y="34"/>
                      <a:pt x="48" y="36"/>
                    </a:cubicBezTo>
                    <a:cubicBezTo>
                      <a:pt x="26" y="38"/>
                      <a:pt x="36" y="53"/>
                      <a:pt x="36" y="62"/>
                    </a:cubicBezTo>
                    <a:cubicBezTo>
                      <a:pt x="37" y="74"/>
                      <a:pt x="43" y="81"/>
                      <a:pt x="58" y="76"/>
                    </a:cubicBezTo>
                    <a:cubicBezTo>
                      <a:pt x="71" y="72"/>
                      <a:pt x="85" y="73"/>
                      <a:pt x="98" y="68"/>
                    </a:cubicBezTo>
                    <a:cubicBezTo>
                      <a:pt x="110" y="64"/>
                      <a:pt x="109" y="71"/>
                      <a:pt x="112" y="78"/>
                    </a:cubicBezTo>
                    <a:cubicBezTo>
                      <a:pt x="116" y="88"/>
                      <a:pt x="111" y="91"/>
                      <a:pt x="103" y="92"/>
                    </a:cubicBezTo>
                    <a:cubicBezTo>
                      <a:pt x="88" y="94"/>
                      <a:pt x="74" y="97"/>
                      <a:pt x="60" y="99"/>
                    </a:cubicBezTo>
                    <a:cubicBezTo>
                      <a:pt x="49" y="100"/>
                      <a:pt x="43" y="105"/>
                      <a:pt x="46" y="117"/>
                    </a:cubicBezTo>
                    <a:cubicBezTo>
                      <a:pt x="48" y="125"/>
                      <a:pt x="49" y="134"/>
                      <a:pt x="50" y="142"/>
                    </a:cubicBezTo>
                    <a:cubicBezTo>
                      <a:pt x="51" y="150"/>
                      <a:pt x="55" y="150"/>
                      <a:pt x="62" y="148"/>
                    </a:cubicBezTo>
                    <a:cubicBezTo>
                      <a:pt x="79" y="145"/>
                      <a:pt x="96" y="141"/>
                      <a:pt x="114" y="139"/>
                    </a:cubicBezTo>
                    <a:cubicBezTo>
                      <a:pt x="120" y="138"/>
                      <a:pt x="129" y="134"/>
                      <a:pt x="132" y="145"/>
                    </a:cubicBezTo>
                    <a:cubicBezTo>
                      <a:pt x="134" y="156"/>
                      <a:pt x="128" y="161"/>
                      <a:pt x="118" y="162"/>
                    </a:cubicBezTo>
                    <a:cubicBezTo>
                      <a:pt x="91" y="167"/>
                      <a:pt x="63" y="172"/>
                      <a:pt x="35" y="1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71" name="Freeform 27"/>
              <p:cNvSpPr/>
              <p:nvPr/>
            </p:nvSpPr>
            <p:spPr bwMode="auto">
              <a:xfrm>
                <a:off x="3118930" y="1795678"/>
                <a:ext cx="236091" cy="275306"/>
              </a:xfrm>
              <a:custGeom>
                <a:avLst/>
                <a:gdLst>
                  <a:gd name="T0" fmla="*/ 75 w 142"/>
                  <a:gd name="T1" fmla="*/ 2 h 166"/>
                  <a:gd name="T2" fmla="*/ 132 w 142"/>
                  <a:gd name="T3" fmla="*/ 25 h 166"/>
                  <a:gd name="T4" fmla="*/ 140 w 142"/>
                  <a:gd name="T5" fmla="*/ 48 h 166"/>
                  <a:gd name="T6" fmla="*/ 130 w 142"/>
                  <a:gd name="T7" fmla="*/ 53 h 166"/>
                  <a:gd name="T8" fmla="*/ 110 w 142"/>
                  <a:gd name="T9" fmla="*/ 40 h 166"/>
                  <a:gd name="T10" fmla="*/ 49 w 142"/>
                  <a:gd name="T11" fmla="*/ 30 h 166"/>
                  <a:gd name="T12" fmla="*/ 57 w 142"/>
                  <a:gd name="T13" fmla="*/ 61 h 166"/>
                  <a:gd name="T14" fmla="*/ 109 w 142"/>
                  <a:gd name="T15" fmla="*/ 85 h 166"/>
                  <a:gd name="T16" fmla="*/ 133 w 142"/>
                  <a:gd name="T17" fmla="*/ 127 h 166"/>
                  <a:gd name="T18" fmla="*/ 100 w 142"/>
                  <a:gd name="T19" fmla="*/ 160 h 166"/>
                  <a:gd name="T20" fmla="*/ 20 w 142"/>
                  <a:gd name="T21" fmla="*/ 145 h 166"/>
                  <a:gd name="T22" fmla="*/ 6 w 142"/>
                  <a:gd name="T23" fmla="*/ 128 h 166"/>
                  <a:gd name="T24" fmla="*/ 8 w 142"/>
                  <a:gd name="T25" fmla="*/ 107 h 166"/>
                  <a:gd name="T26" fmla="*/ 33 w 142"/>
                  <a:gd name="T27" fmla="*/ 116 h 166"/>
                  <a:gd name="T28" fmla="*/ 94 w 142"/>
                  <a:gd name="T29" fmla="*/ 138 h 166"/>
                  <a:gd name="T30" fmla="*/ 98 w 142"/>
                  <a:gd name="T31" fmla="*/ 107 h 166"/>
                  <a:gd name="T32" fmla="*/ 62 w 142"/>
                  <a:gd name="T33" fmla="*/ 91 h 166"/>
                  <a:gd name="T34" fmla="*/ 44 w 142"/>
                  <a:gd name="T35" fmla="*/ 83 h 166"/>
                  <a:gd name="T36" fmla="*/ 14 w 142"/>
                  <a:gd name="T37" fmla="*/ 38 h 166"/>
                  <a:gd name="T38" fmla="*/ 65 w 142"/>
                  <a:gd name="T39" fmla="*/ 2 h 166"/>
                  <a:gd name="T40" fmla="*/ 75 w 142"/>
                  <a:gd name="T41" fmla="*/ 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42" h="166">
                    <a:moveTo>
                      <a:pt x="75" y="2"/>
                    </a:moveTo>
                    <a:cubicBezTo>
                      <a:pt x="97" y="0"/>
                      <a:pt x="116" y="9"/>
                      <a:pt x="132" y="25"/>
                    </a:cubicBezTo>
                    <a:cubicBezTo>
                      <a:pt x="138" y="31"/>
                      <a:pt x="142" y="39"/>
                      <a:pt x="140" y="48"/>
                    </a:cubicBezTo>
                    <a:cubicBezTo>
                      <a:pt x="139" y="53"/>
                      <a:pt x="134" y="53"/>
                      <a:pt x="130" y="53"/>
                    </a:cubicBezTo>
                    <a:cubicBezTo>
                      <a:pt x="121" y="53"/>
                      <a:pt x="115" y="49"/>
                      <a:pt x="110" y="40"/>
                    </a:cubicBezTo>
                    <a:cubicBezTo>
                      <a:pt x="102" y="22"/>
                      <a:pt x="64" y="17"/>
                      <a:pt x="49" y="30"/>
                    </a:cubicBezTo>
                    <a:cubicBezTo>
                      <a:pt x="39" y="39"/>
                      <a:pt x="42" y="53"/>
                      <a:pt x="57" y="61"/>
                    </a:cubicBezTo>
                    <a:cubicBezTo>
                      <a:pt x="74" y="70"/>
                      <a:pt x="92" y="78"/>
                      <a:pt x="109" y="85"/>
                    </a:cubicBezTo>
                    <a:cubicBezTo>
                      <a:pt x="128" y="93"/>
                      <a:pt x="135" y="108"/>
                      <a:pt x="133" y="127"/>
                    </a:cubicBezTo>
                    <a:cubicBezTo>
                      <a:pt x="131" y="146"/>
                      <a:pt x="120" y="156"/>
                      <a:pt x="100" y="160"/>
                    </a:cubicBezTo>
                    <a:cubicBezTo>
                      <a:pt x="71" y="166"/>
                      <a:pt x="44" y="164"/>
                      <a:pt x="20" y="145"/>
                    </a:cubicBezTo>
                    <a:cubicBezTo>
                      <a:pt x="14" y="141"/>
                      <a:pt x="10" y="135"/>
                      <a:pt x="6" y="128"/>
                    </a:cubicBezTo>
                    <a:cubicBezTo>
                      <a:pt x="2" y="121"/>
                      <a:pt x="0" y="111"/>
                      <a:pt x="8" y="107"/>
                    </a:cubicBezTo>
                    <a:cubicBezTo>
                      <a:pt x="16" y="103"/>
                      <a:pt x="27" y="104"/>
                      <a:pt x="33" y="116"/>
                    </a:cubicBezTo>
                    <a:cubicBezTo>
                      <a:pt x="43" y="137"/>
                      <a:pt x="74" y="148"/>
                      <a:pt x="94" y="138"/>
                    </a:cubicBezTo>
                    <a:cubicBezTo>
                      <a:pt x="108" y="131"/>
                      <a:pt x="110" y="116"/>
                      <a:pt x="98" y="107"/>
                    </a:cubicBezTo>
                    <a:cubicBezTo>
                      <a:pt x="87" y="98"/>
                      <a:pt x="74" y="96"/>
                      <a:pt x="62" y="91"/>
                    </a:cubicBezTo>
                    <a:cubicBezTo>
                      <a:pt x="56" y="88"/>
                      <a:pt x="50" y="86"/>
                      <a:pt x="44" y="83"/>
                    </a:cubicBezTo>
                    <a:cubicBezTo>
                      <a:pt x="24" y="72"/>
                      <a:pt x="11" y="52"/>
                      <a:pt x="14" y="38"/>
                    </a:cubicBezTo>
                    <a:cubicBezTo>
                      <a:pt x="19" y="17"/>
                      <a:pt x="40" y="2"/>
                      <a:pt x="65" y="2"/>
                    </a:cubicBezTo>
                    <a:cubicBezTo>
                      <a:pt x="68" y="2"/>
                      <a:pt x="71" y="2"/>
                      <a:pt x="7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72" name="Freeform 28"/>
              <p:cNvSpPr/>
              <p:nvPr/>
            </p:nvSpPr>
            <p:spPr bwMode="auto">
              <a:xfrm>
                <a:off x="4449845" y="2832879"/>
                <a:ext cx="294514" cy="293713"/>
              </a:xfrm>
              <a:custGeom>
                <a:avLst/>
                <a:gdLst>
                  <a:gd name="T0" fmla="*/ 4 w 177"/>
                  <a:gd name="T1" fmla="*/ 95 h 177"/>
                  <a:gd name="T2" fmla="*/ 72 w 177"/>
                  <a:gd name="T3" fmla="*/ 17 h 177"/>
                  <a:gd name="T4" fmla="*/ 166 w 177"/>
                  <a:gd name="T5" fmla="*/ 119 h 177"/>
                  <a:gd name="T6" fmla="*/ 164 w 177"/>
                  <a:gd name="T7" fmla="*/ 123 h 177"/>
                  <a:gd name="T8" fmla="*/ 141 w 177"/>
                  <a:gd name="T9" fmla="*/ 141 h 177"/>
                  <a:gd name="T10" fmla="*/ 139 w 177"/>
                  <a:gd name="T11" fmla="*/ 110 h 177"/>
                  <a:gd name="T12" fmla="*/ 129 w 177"/>
                  <a:gd name="T13" fmla="*/ 61 h 177"/>
                  <a:gd name="T14" fmla="*/ 92 w 177"/>
                  <a:gd name="T15" fmla="*/ 43 h 177"/>
                  <a:gd name="T16" fmla="*/ 50 w 177"/>
                  <a:gd name="T17" fmla="*/ 58 h 177"/>
                  <a:gd name="T18" fmla="*/ 32 w 177"/>
                  <a:gd name="T19" fmla="*/ 110 h 177"/>
                  <a:gd name="T20" fmla="*/ 65 w 177"/>
                  <a:gd name="T21" fmla="*/ 145 h 177"/>
                  <a:gd name="T22" fmla="*/ 79 w 177"/>
                  <a:gd name="T23" fmla="*/ 168 h 177"/>
                  <a:gd name="T24" fmla="*/ 64 w 177"/>
                  <a:gd name="T25" fmla="*/ 175 h 177"/>
                  <a:gd name="T26" fmla="*/ 20 w 177"/>
                  <a:gd name="T27" fmla="*/ 146 h 177"/>
                  <a:gd name="T28" fmla="*/ 4 w 177"/>
                  <a:gd name="T29" fmla="*/ 95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7" h="177">
                    <a:moveTo>
                      <a:pt x="4" y="95"/>
                    </a:moveTo>
                    <a:cubicBezTo>
                      <a:pt x="0" y="53"/>
                      <a:pt x="36" y="27"/>
                      <a:pt x="72" y="17"/>
                    </a:cubicBezTo>
                    <a:cubicBezTo>
                      <a:pt x="136" y="0"/>
                      <a:pt x="177" y="77"/>
                      <a:pt x="166" y="119"/>
                    </a:cubicBezTo>
                    <a:cubicBezTo>
                      <a:pt x="165" y="120"/>
                      <a:pt x="165" y="122"/>
                      <a:pt x="164" y="123"/>
                    </a:cubicBezTo>
                    <a:cubicBezTo>
                      <a:pt x="159" y="132"/>
                      <a:pt x="155" y="148"/>
                      <a:pt x="141" y="141"/>
                    </a:cubicBezTo>
                    <a:cubicBezTo>
                      <a:pt x="131" y="136"/>
                      <a:pt x="130" y="123"/>
                      <a:pt x="139" y="110"/>
                    </a:cubicBezTo>
                    <a:cubicBezTo>
                      <a:pt x="151" y="92"/>
                      <a:pt x="138" y="76"/>
                      <a:pt x="129" y="61"/>
                    </a:cubicBezTo>
                    <a:cubicBezTo>
                      <a:pt x="122" y="47"/>
                      <a:pt x="107" y="42"/>
                      <a:pt x="92" y="43"/>
                    </a:cubicBezTo>
                    <a:cubicBezTo>
                      <a:pt x="77" y="45"/>
                      <a:pt x="63" y="50"/>
                      <a:pt x="50" y="58"/>
                    </a:cubicBezTo>
                    <a:cubicBezTo>
                      <a:pt x="30" y="71"/>
                      <a:pt x="27" y="90"/>
                      <a:pt x="32" y="110"/>
                    </a:cubicBezTo>
                    <a:cubicBezTo>
                      <a:pt x="36" y="128"/>
                      <a:pt x="41" y="145"/>
                      <a:pt x="65" y="145"/>
                    </a:cubicBezTo>
                    <a:cubicBezTo>
                      <a:pt x="78" y="146"/>
                      <a:pt x="77" y="160"/>
                      <a:pt x="79" y="168"/>
                    </a:cubicBezTo>
                    <a:cubicBezTo>
                      <a:pt x="81" y="177"/>
                      <a:pt x="70" y="175"/>
                      <a:pt x="64" y="175"/>
                    </a:cubicBezTo>
                    <a:cubicBezTo>
                      <a:pt x="41" y="177"/>
                      <a:pt x="30" y="161"/>
                      <a:pt x="20" y="146"/>
                    </a:cubicBezTo>
                    <a:cubicBezTo>
                      <a:pt x="9" y="130"/>
                      <a:pt x="2" y="112"/>
                      <a:pt x="4" y="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73" name="Freeform 29"/>
              <p:cNvSpPr/>
              <p:nvPr/>
            </p:nvSpPr>
            <p:spPr bwMode="auto">
              <a:xfrm>
                <a:off x="1704782" y="2207037"/>
                <a:ext cx="318524" cy="316923"/>
              </a:xfrm>
              <a:custGeom>
                <a:avLst/>
                <a:gdLst>
                  <a:gd name="T0" fmla="*/ 192 w 192"/>
                  <a:gd name="T1" fmla="*/ 105 h 191"/>
                  <a:gd name="T2" fmla="*/ 100 w 192"/>
                  <a:gd name="T3" fmla="*/ 183 h 191"/>
                  <a:gd name="T4" fmla="*/ 81 w 192"/>
                  <a:gd name="T5" fmla="*/ 172 h 191"/>
                  <a:gd name="T6" fmla="*/ 11 w 192"/>
                  <a:gd name="T7" fmla="*/ 101 h 191"/>
                  <a:gd name="T8" fmla="*/ 15 w 192"/>
                  <a:gd name="T9" fmla="*/ 79 h 191"/>
                  <a:gd name="T10" fmla="*/ 34 w 192"/>
                  <a:gd name="T11" fmla="*/ 81 h 191"/>
                  <a:gd name="T12" fmla="*/ 94 w 192"/>
                  <a:gd name="T13" fmla="*/ 145 h 191"/>
                  <a:gd name="T14" fmla="*/ 150 w 192"/>
                  <a:gd name="T15" fmla="*/ 141 h 191"/>
                  <a:gd name="T16" fmla="*/ 155 w 192"/>
                  <a:gd name="T17" fmla="*/ 88 h 191"/>
                  <a:gd name="T18" fmla="*/ 98 w 192"/>
                  <a:gd name="T19" fmla="*/ 27 h 191"/>
                  <a:gd name="T20" fmla="*/ 91 w 192"/>
                  <a:gd name="T21" fmla="*/ 8 h 191"/>
                  <a:gd name="T22" fmla="*/ 119 w 192"/>
                  <a:gd name="T23" fmla="*/ 9 h 191"/>
                  <a:gd name="T24" fmla="*/ 148 w 192"/>
                  <a:gd name="T25" fmla="*/ 40 h 191"/>
                  <a:gd name="T26" fmla="*/ 187 w 192"/>
                  <a:gd name="T27" fmla="*/ 85 h 191"/>
                  <a:gd name="T28" fmla="*/ 192 w 192"/>
                  <a:gd name="T29" fmla="*/ 105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2" h="191">
                    <a:moveTo>
                      <a:pt x="192" y="105"/>
                    </a:moveTo>
                    <a:cubicBezTo>
                      <a:pt x="192" y="148"/>
                      <a:pt x="139" y="191"/>
                      <a:pt x="100" y="183"/>
                    </a:cubicBezTo>
                    <a:cubicBezTo>
                      <a:pt x="92" y="181"/>
                      <a:pt x="87" y="177"/>
                      <a:pt x="81" y="172"/>
                    </a:cubicBezTo>
                    <a:cubicBezTo>
                      <a:pt x="58" y="148"/>
                      <a:pt x="36" y="124"/>
                      <a:pt x="11" y="101"/>
                    </a:cubicBezTo>
                    <a:cubicBezTo>
                      <a:pt x="0" y="90"/>
                      <a:pt x="9" y="86"/>
                      <a:pt x="15" y="79"/>
                    </a:cubicBezTo>
                    <a:cubicBezTo>
                      <a:pt x="23" y="69"/>
                      <a:pt x="29" y="75"/>
                      <a:pt x="34" y="81"/>
                    </a:cubicBezTo>
                    <a:cubicBezTo>
                      <a:pt x="51" y="105"/>
                      <a:pt x="74" y="124"/>
                      <a:pt x="94" y="145"/>
                    </a:cubicBezTo>
                    <a:cubicBezTo>
                      <a:pt x="113" y="164"/>
                      <a:pt x="126" y="162"/>
                      <a:pt x="150" y="141"/>
                    </a:cubicBezTo>
                    <a:cubicBezTo>
                      <a:pt x="169" y="124"/>
                      <a:pt x="171" y="106"/>
                      <a:pt x="155" y="88"/>
                    </a:cubicBezTo>
                    <a:cubicBezTo>
                      <a:pt x="136" y="67"/>
                      <a:pt x="117" y="48"/>
                      <a:pt x="98" y="27"/>
                    </a:cubicBezTo>
                    <a:cubicBezTo>
                      <a:pt x="93" y="22"/>
                      <a:pt x="82" y="17"/>
                      <a:pt x="91" y="8"/>
                    </a:cubicBezTo>
                    <a:cubicBezTo>
                      <a:pt x="98" y="0"/>
                      <a:pt x="110" y="0"/>
                      <a:pt x="119" y="9"/>
                    </a:cubicBezTo>
                    <a:cubicBezTo>
                      <a:pt x="129" y="19"/>
                      <a:pt x="139" y="29"/>
                      <a:pt x="148" y="40"/>
                    </a:cubicBezTo>
                    <a:cubicBezTo>
                      <a:pt x="161" y="56"/>
                      <a:pt x="178" y="67"/>
                      <a:pt x="187" y="85"/>
                    </a:cubicBezTo>
                    <a:cubicBezTo>
                      <a:pt x="190" y="93"/>
                      <a:pt x="192" y="100"/>
                      <a:pt x="192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74" name="Freeform 30"/>
              <p:cNvSpPr/>
              <p:nvPr/>
            </p:nvSpPr>
            <p:spPr bwMode="auto">
              <a:xfrm>
                <a:off x="3543895" y="4975310"/>
                <a:ext cx="314523" cy="296915"/>
              </a:xfrm>
              <a:custGeom>
                <a:avLst/>
                <a:gdLst>
                  <a:gd name="T0" fmla="*/ 69 w 189"/>
                  <a:gd name="T1" fmla="*/ 75 h 179"/>
                  <a:gd name="T2" fmla="*/ 67 w 189"/>
                  <a:gd name="T3" fmla="*/ 135 h 179"/>
                  <a:gd name="T4" fmla="*/ 46 w 189"/>
                  <a:gd name="T5" fmla="*/ 172 h 179"/>
                  <a:gd name="T6" fmla="*/ 36 w 189"/>
                  <a:gd name="T7" fmla="*/ 175 h 179"/>
                  <a:gd name="T8" fmla="*/ 37 w 189"/>
                  <a:gd name="T9" fmla="*/ 165 h 179"/>
                  <a:gd name="T10" fmla="*/ 44 w 189"/>
                  <a:gd name="T11" fmla="*/ 93 h 179"/>
                  <a:gd name="T12" fmla="*/ 16 w 189"/>
                  <a:gd name="T13" fmla="*/ 104 h 179"/>
                  <a:gd name="T14" fmla="*/ 3 w 189"/>
                  <a:gd name="T15" fmla="*/ 97 h 179"/>
                  <a:gd name="T16" fmla="*/ 11 w 189"/>
                  <a:gd name="T17" fmla="*/ 86 h 179"/>
                  <a:gd name="T18" fmla="*/ 35 w 189"/>
                  <a:gd name="T19" fmla="*/ 38 h 179"/>
                  <a:gd name="T20" fmla="*/ 30 w 189"/>
                  <a:gd name="T21" fmla="*/ 19 h 179"/>
                  <a:gd name="T22" fmla="*/ 36 w 189"/>
                  <a:gd name="T23" fmla="*/ 1 h 179"/>
                  <a:gd name="T24" fmla="*/ 56 w 189"/>
                  <a:gd name="T25" fmla="*/ 15 h 179"/>
                  <a:gd name="T26" fmla="*/ 60 w 189"/>
                  <a:gd name="T27" fmla="*/ 38 h 179"/>
                  <a:gd name="T28" fmla="*/ 72 w 189"/>
                  <a:gd name="T29" fmla="*/ 42 h 179"/>
                  <a:gd name="T30" fmla="*/ 87 w 189"/>
                  <a:gd name="T31" fmla="*/ 26 h 179"/>
                  <a:gd name="T32" fmla="*/ 116 w 189"/>
                  <a:gd name="T33" fmla="*/ 18 h 179"/>
                  <a:gd name="T34" fmla="*/ 125 w 189"/>
                  <a:gd name="T35" fmla="*/ 25 h 179"/>
                  <a:gd name="T36" fmla="*/ 118 w 189"/>
                  <a:gd name="T37" fmla="*/ 34 h 179"/>
                  <a:gd name="T38" fmla="*/ 85 w 189"/>
                  <a:gd name="T39" fmla="*/ 58 h 179"/>
                  <a:gd name="T40" fmla="*/ 86 w 189"/>
                  <a:gd name="T41" fmla="*/ 74 h 179"/>
                  <a:gd name="T42" fmla="*/ 174 w 189"/>
                  <a:gd name="T43" fmla="*/ 111 h 179"/>
                  <a:gd name="T44" fmla="*/ 188 w 189"/>
                  <a:gd name="T45" fmla="*/ 118 h 179"/>
                  <a:gd name="T46" fmla="*/ 176 w 189"/>
                  <a:gd name="T47" fmla="*/ 130 h 179"/>
                  <a:gd name="T48" fmla="*/ 134 w 189"/>
                  <a:gd name="T49" fmla="*/ 126 h 179"/>
                  <a:gd name="T50" fmla="*/ 69 w 189"/>
                  <a:gd name="T51" fmla="*/ 75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9" h="179">
                    <a:moveTo>
                      <a:pt x="69" y="75"/>
                    </a:moveTo>
                    <a:cubicBezTo>
                      <a:pt x="69" y="96"/>
                      <a:pt x="71" y="115"/>
                      <a:pt x="67" y="135"/>
                    </a:cubicBezTo>
                    <a:cubicBezTo>
                      <a:pt x="64" y="151"/>
                      <a:pt x="56" y="162"/>
                      <a:pt x="46" y="172"/>
                    </a:cubicBezTo>
                    <a:cubicBezTo>
                      <a:pt x="43" y="174"/>
                      <a:pt x="41" y="179"/>
                      <a:pt x="36" y="175"/>
                    </a:cubicBezTo>
                    <a:cubicBezTo>
                      <a:pt x="32" y="172"/>
                      <a:pt x="35" y="168"/>
                      <a:pt x="37" y="165"/>
                    </a:cubicBezTo>
                    <a:cubicBezTo>
                      <a:pt x="46" y="142"/>
                      <a:pt x="50" y="119"/>
                      <a:pt x="44" y="93"/>
                    </a:cubicBezTo>
                    <a:cubicBezTo>
                      <a:pt x="34" y="97"/>
                      <a:pt x="26" y="104"/>
                      <a:pt x="16" y="104"/>
                    </a:cubicBezTo>
                    <a:cubicBezTo>
                      <a:pt x="7" y="105"/>
                      <a:pt x="5" y="102"/>
                      <a:pt x="3" y="97"/>
                    </a:cubicBezTo>
                    <a:cubicBezTo>
                      <a:pt x="0" y="90"/>
                      <a:pt x="5" y="88"/>
                      <a:pt x="11" y="86"/>
                    </a:cubicBezTo>
                    <a:cubicBezTo>
                      <a:pt x="34" y="76"/>
                      <a:pt x="41" y="62"/>
                      <a:pt x="35" y="38"/>
                    </a:cubicBezTo>
                    <a:cubicBezTo>
                      <a:pt x="33" y="32"/>
                      <a:pt x="31" y="26"/>
                      <a:pt x="30" y="19"/>
                    </a:cubicBezTo>
                    <a:cubicBezTo>
                      <a:pt x="28" y="12"/>
                      <a:pt x="23" y="2"/>
                      <a:pt x="36" y="1"/>
                    </a:cubicBezTo>
                    <a:cubicBezTo>
                      <a:pt x="45" y="0"/>
                      <a:pt x="55" y="2"/>
                      <a:pt x="56" y="15"/>
                    </a:cubicBezTo>
                    <a:cubicBezTo>
                      <a:pt x="57" y="23"/>
                      <a:pt x="59" y="30"/>
                      <a:pt x="60" y="38"/>
                    </a:cubicBezTo>
                    <a:cubicBezTo>
                      <a:pt x="61" y="50"/>
                      <a:pt x="66" y="49"/>
                      <a:pt x="72" y="42"/>
                    </a:cubicBezTo>
                    <a:cubicBezTo>
                      <a:pt x="77" y="37"/>
                      <a:pt x="82" y="32"/>
                      <a:pt x="87" y="26"/>
                    </a:cubicBezTo>
                    <a:cubicBezTo>
                      <a:pt x="95" y="18"/>
                      <a:pt x="105" y="17"/>
                      <a:pt x="116" y="18"/>
                    </a:cubicBezTo>
                    <a:cubicBezTo>
                      <a:pt x="120" y="19"/>
                      <a:pt x="124" y="21"/>
                      <a:pt x="125" y="25"/>
                    </a:cubicBezTo>
                    <a:cubicBezTo>
                      <a:pt x="126" y="30"/>
                      <a:pt x="121" y="32"/>
                      <a:pt x="118" y="34"/>
                    </a:cubicBezTo>
                    <a:cubicBezTo>
                      <a:pt x="104" y="38"/>
                      <a:pt x="95" y="49"/>
                      <a:pt x="85" y="58"/>
                    </a:cubicBezTo>
                    <a:cubicBezTo>
                      <a:pt x="79" y="64"/>
                      <a:pt x="78" y="69"/>
                      <a:pt x="86" y="74"/>
                    </a:cubicBezTo>
                    <a:cubicBezTo>
                      <a:pt x="114" y="89"/>
                      <a:pt x="139" y="112"/>
                      <a:pt x="174" y="111"/>
                    </a:cubicBezTo>
                    <a:cubicBezTo>
                      <a:pt x="180" y="110"/>
                      <a:pt x="187" y="111"/>
                      <a:pt x="188" y="118"/>
                    </a:cubicBezTo>
                    <a:cubicBezTo>
                      <a:pt x="189" y="126"/>
                      <a:pt x="181" y="127"/>
                      <a:pt x="176" y="130"/>
                    </a:cubicBezTo>
                    <a:cubicBezTo>
                      <a:pt x="161" y="138"/>
                      <a:pt x="148" y="136"/>
                      <a:pt x="134" y="126"/>
                    </a:cubicBezTo>
                    <a:cubicBezTo>
                      <a:pt x="112" y="109"/>
                      <a:pt x="86" y="99"/>
                      <a:pt x="69" y="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75" name="Freeform 31"/>
              <p:cNvSpPr/>
              <p:nvPr/>
            </p:nvSpPr>
            <p:spPr bwMode="auto">
              <a:xfrm>
                <a:off x="2329024" y="1842095"/>
                <a:ext cx="264903" cy="298516"/>
              </a:xfrm>
              <a:custGeom>
                <a:avLst/>
                <a:gdLst>
                  <a:gd name="T0" fmla="*/ 110 w 159"/>
                  <a:gd name="T1" fmla="*/ 129 h 180"/>
                  <a:gd name="T2" fmla="*/ 123 w 159"/>
                  <a:gd name="T3" fmla="*/ 18 h 180"/>
                  <a:gd name="T4" fmla="*/ 146 w 159"/>
                  <a:gd name="T5" fmla="*/ 0 h 180"/>
                  <a:gd name="T6" fmla="*/ 152 w 159"/>
                  <a:gd name="T7" fmla="*/ 19 h 180"/>
                  <a:gd name="T8" fmla="*/ 139 w 159"/>
                  <a:gd name="T9" fmla="*/ 162 h 180"/>
                  <a:gd name="T10" fmla="*/ 127 w 159"/>
                  <a:gd name="T11" fmla="*/ 176 h 180"/>
                  <a:gd name="T12" fmla="*/ 110 w 159"/>
                  <a:gd name="T13" fmla="*/ 170 h 180"/>
                  <a:gd name="T14" fmla="*/ 15 w 159"/>
                  <a:gd name="T15" fmla="*/ 61 h 180"/>
                  <a:gd name="T16" fmla="*/ 9 w 159"/>
                  <a:gd name="T17" fmla="*/ 46 h 180"/>
                  <a:gd name="T18" fmla="*/ 39 w 159"/>
                  <a:gd name="T19" fmla="*/ 44 h 180"/>
                  <a:gd name="T20" fmla="*/ 88 w 159"/>
                  <a:gd name="T21" fmla="*/ 102 h 180"/>
                  <a:gd name="T22" fmla="*/ 110 w 159"/>
                  <a:gd name="T23" fmla="*/ 129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9" h="180">
                    <a:moveTo>
                      <a:pt x="110" y="129"/>
                    </a:moveTo>
                    <a:cubicBezTo>
                      <a:pt x="121" y="92"/>
                      <a:pt x="119" y="55"/>
                      <a:pt x="123" y="18"/>
                    </a:cubicBezTo>
                    <a:cubicBezTo>
                      <a:pt x="125" y="2"/>
                      <a:pt x="137" y="0"/>
                      <a:pt x="146" y="0"/>
                    </a:cubicBezTo>
                    <a:cubicBezTo>
                      <a:pt x="159" y="0"/>
                      <a:pt x="153" y="13"/>
                      <a:pt x="152" y="19"/>
                    </a:cubicBezTo>
                    <a:cubicBezTo>
                      <a:pt x="148" y="67"/>
                      <a:pt x="143" y="115"/>
                      <a:pt x="139" y="162"/>
                    </a:cubicBezTo>
                    <a:cubicBezTo>
                      <a:pt x="138" y="171"/>
                      <a:pt x="133" y="172"/>
                      <a:pt x="127" y="176"/>
                    </a:cubicBezTo>
                    <a:cubicBezTo>
                      <a:pt x="118" y="180"/>
                      <a:pt x="115" y="175"/>
                      <a:pt x="110" y="170"/>
                    </a:cubicBezTo>
                    <a:cubicBezTo>
                      <a:pt x="78" y="134"/>
                      <a:pt x="46" y="98"/>
                      <a:pt x="15" y="61"/>
                    </a:cubicBezTo>
                    <a:cubicBezTo>
                      <a:pt x="12" y="57"/>
                      <a:pt x="0" y="53"/>
                      <a:pt x="9" y="46"/>
                    </a:cubicBezTo>
                    <a:cubicBezTo>
                      <a:pt x="18" y="41"/>
                      <a:pt x="29" y="32"/>
                      <a:pt x="39" y="44"/>
                    </a:cubicBezTo>
                    <a:cubicBezTo>
                      <a:pt x="55" y="64"/>
                      <a:pt x="72" y="83"/>
                      <a:pt x="88" y="102"/>
                    </a:cubicBezTo>
                    <a:cubicBezTo>
                      <a:pt x="95" y="110"/>
                      <a:pt x="102" y="119"/>
                      <a:pt x="110" y="1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89" name="Freeform 32"/>
              <p:cNvSpPr/>
              <p:nvPr/>
            </p:nvSpPr>
            <p:spPr bwMode="auto">
              <a:xfrm>
                <a:off x="4245767" y="2491147"/>
                <a:ext cx="313721" cy="224087"/>
              </a:xfrm>
              <a:custGeom>
                <a:avLst/>
                <a:gdLst>
                  <a:gd name="T0" fmla="*/ 20 w 189"/>
                  <a:gd name="T1" fmla="*/ 109 h 135"/>
                  <a:gd name="T2" fmla="*/ 4 w 189"/>
                  <a:gd name="T3" fmla="*/ 96 h 135"/>
                  <a:gd name="T4" fmla="*/ 10 w 189"/>
                  <a:gd name="T5" fmla="*/ 81 h 135"/>
                  <a:gd name="T6" fmla="*/ 116 w 189"/>
                  <a:gd name="T7" fmla="*/ 8 h 135"/>
                  <a:gd name="T8" fmla="*/ 141 w 189"/>
                  <a:gd name="T9" fmla="*/ 13 h 135"/>
                  <a:gd name="T10" fmla="*/ 183 w 189"/>
                  <a:gd name="T11" fmla="*/ 74 h 135"/>
                  <a:gd name="T12" fmla="*/ 181 w 189"/>
                  <a:gd name="T13" fmla="*/ 95 h 135"/>
                  <a:gd name="T14" fmla="*/ 162 w 189"/>
                  <a:gd name="T15" fmla="*/ 88 h 135"/>
                  <a:gd name="T16" fmla="*/ 135 w 189"/>
                  <a:gd name="T17" fmla="*/ 47 h 135"/>
                  <a:gd name="T18" fmla="*/ 112 w 189"/>
                  <a:gd name="T19" fmla="*/ 46 h 135"/>
                  <a:gd name="T20" fmla="*/ 100 w 189"/>
                  <a:gd name="T21" fmla="*/ 69 h 135"/>
                  <a:gd name="T22" fmla="*/ 129 w 189"/>
                  <a:gd name="T23" fmla="*/ 108 h 135"/>
                  <a:gd name="T24" fmla="*/ 124 w 189"/>
                  <a:gd name="T25" fmla="*/ 127 h 135"/>
                  <a:gd name="T26" fmla="*/ 108 w 189"/>
                  <a:gd name="T27" fmla="*/ 122 h 135"/>
                  <a:gd name="T28" fmla="*/ 79 w 189"/>
                  <a:gd name="T29" fmla="*/ 82 h 135"/>
                  <a:gd name="T30" fmla="*/ 58 w 189"/>
                  <a:gd name="T31" fmla="*/ 84 h 135"/>
                  <a:gd name="T32" fmla="*/ 29 w 189"/>
                  <a:gd name="T33" fmla="*/ 103 h 135"/>
                  <a:gd name="T34" fmla="*/ 20 w 189"/>
                  <a:gd name="T35" fmla="*/ 109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9" h="135">
                    <a:moveTo>
                      <a:pt x="20" y="109"/>
                    </a:moveTo>
                    <a:cubicBezTo>
                      <a:pt x="11" y="108"/>
                      <a:pt x="7" y="102"/>
                      <a:pt x="4" y="96"/>
                    </a:cubicBezTo>
                    <a:cubicBezTo>
                      <a:pt x="0" y="90"/>
                      <a:pt x="3" y="86"/>
                      <a:pt x="10" y="81"/>
                    </a:cubicBezTo>
                    <a:cubicBezTo>
                      <a:pt x="45" y="58"/>
                      <a:pt x="81" y="33"/>
                      <a:pt x="116" y="8"/>
                    </a:cubicBezTo>
                    <a:cubicBezTo>
                      <a:pt x="127" y="0"/>
                      <a:pt x="133" y="2"/>
                      <a:pt x="141" y="13"/>
                    </a:cubicBezTo>
                    <a:cubicBezTo>
                      <a:pt x="154" y="34"/>
                      <a:pt x="168" y="54"/>
                      <a:pt x="183" y="74"/>
                    </a:cubicBezTo>
                    <a:cubicBezTo>
                      <a:pt x="189" y="82"/>
                      <a:pt x="189" y="88"/>
                      <a:pt x="181" y="95"/>
                    </a:cubicBezTo>
                    <a:cubicBezTo>
                      <a:pt x="170" y="103"/>
                      <a:pt x="166" y="93"/>
                      <a:pt x="162" y="88"/>
                    </a:cubicBezTo>
                    <a:cubicBezTo>
                      <a:pt x="152" y="75"/>
                      <a:pt x="143" y="61"/>
                      <a:pt x="135" y="47"/>
                    </a:cubicBezTo>
                    <a:cubicBezTo>
                      <a:pt x="127" y="34"/>
                      <a:pt x="119" y="40"/>
                      <a:pt x="112" y="46"/>
                    </a:cubicBezTo>
                    <a:cubicBezTo>
                      <a:pt x="106" y="51"/>
                      <a:pt x="90" y="53"/>
                      <a:pt x="100" y="69"/>
                    </a:cubicBezTo>
                    <a:cubicBezTo>
                      <a:pt x="108" y="83"/>
                      <a:pt x="118" y="96"/>
                      <a:pt x="129" y="108"/>
                    </a:cubicBezTo>
                    <a:cubicBezTo>
                      <a:pt x="136" y="117"/>
                      <a:pt x="131" y="121"/>
                      <a:pt x="124" y="127"/>
                    </a:cubicBezTo>
                    <a:cubicBezTo>
                      <a:pt x="115" y="135"/>
                      <a:pt x="110" y="128"/>
                      <a:pt x="108" y="122"/>
                    </a:cubicBezTo>
                    <a:cubicBezTo>
                      <a:pt x="104" y="104"/>
                      <a:pt x="86" y="97"/>
                      <a:pt x="79" y="82"/>
                    </a:cubicBezTo>
                    <a:cubicBezTo>
                      <a:pt x="73" y="72"/>
                      <a:pt x="64" y="81"/>
                      <a:pt x="58" y="84"/>
                    </a:cubicBezTo>
                    <a:cubicBezTo>
                      <a:pt x="48" y="89"/>
                      <a:pt x="39" y="96"/>
                      <a:pt x="29" y="103"/>
                    </a:cubicBezTo>
                    <a:cubicBezTo>
                      <a:pt x="26" y="105"/>
                      <a:pt x="23" y="108"/>
                      <a:pt x="20" y="10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90" name="Freeform 33"/>
              <p:cNvSpPr/>
              <p:nvPr/>
            </p:nvSpPr>
            <p:spPr bwMode="auto">
              <a:xfrm>
                <a:off x="3572706" y="1871707"/>
                <a:ext cx="234491" cy="296915"/>
              </a:xfrm>
              <a:custGeom>
                <a:avLst/>
                <a:gdLst>
                  <a:gd name="T0" fmla="*/ 17 w 141"/>
                  <a:gd name="T1" fmla="*/ 0 h 179"/>
                  <a:gd name="T2" fmla="*/ 90 w 141"/>
                  <a:gd name="T3" fmla="*/ 28 h 179"/>
                  <a:gd name="T4" fmla="*/ 127 w 141"/>
                  <a:gd name="T5" fmla="*/ 43 h 179"/>
                  <a:gd name="T6" fmla="*/ 136 w 141"/>
                  <a:gd name="T7" fmla="*/ 60 h 179"/>
                  <a:gd name="T8" fmla="*/ 117 w 141"/>
                  <a:gd name="T9" fmla="*/ 67 h 179"/>
                  <a:gd name="T10" fmla="*/ 104 w 141"/>
                  <a:gd name="T11" fmla="*/ 63 h 179"/>
                  <a:gd name="T12" fmla="*/ 66 w 141"/>
                  <a:gd name="T13" fmla="*/ 78 h 179"/>
                  <a:gd name="T14" fmla="*/ 33 w 141"/>
                  <a:gd name="T15" fmla="*/ 166 h 179"/>
                  <a:gd name="T16" fmla="*/ 18 w 141"/>
                  <a:gd name="T17" fmla="*/ 175 h 179"/>
                  <a:gd name="T18" fmla="*/ 5 w 141"/>
                  <a:gd name="T19" fmla="*/ 155 h 179"/>
                  <a:gd name="T20" fmla="*/ 45 w 141"/>
                  <a:gd name="T21" fmla="*/ 56 h 179"/>
                  <a:gd name="T22" fmla="*/ 35 w 141"/>
                  <a:gd name="T23" fmla="*/ 35 h 179"/>
                  <a:gd name="T24" fmla="*/ 11 w 141"/>
                  <a:gd name="T25" fmla="*/ 25 h 179"/>
                  <a:gd name="T26" fmla="*/ 7 w 141"/>
                  <a:gd name="T27" fmla="*/ 12 h 179"/>
                  <a:gd name="T28" fmla="*/ 17 w 141"/>
                  <a:gd name="T29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1" h="179">
                    <a:moveTo>
                      <a:pt x="17" y="0"/>
                    </a:moveTo>
                    <a:cubicBezTo>
                      <a:pt x="42" y="10"/>
                      <a:pt x="66" y="19"/>
                      <a:pt x="90" y="28"/>
                    </a:cubicBezTo>
                    <a:cubicBezTo>
                      <a:pt x="102" y="33"/>
                      <a:pt x="114" y="38"/>
                      <a:pt x="127" y="43"/>
                    </a:cubicBezTo>
                    <a:cubicBezTo>
                      <a:pt x="135" y="46"/>
                      <a:pt x="141" y="50"/>
                      <a:pt x="136" y="60"/>
                    </a:cubicBezTo>
                    <a:cubicBezTo>
                      <a:pt x="132" y="70"/>
                      <a:pt x="126" y="73"/>
                      <a:pt x="117" y="67"/>
                    </a:cubicBezTo>
                    <a:cubicBezTo>
                      <a:pt x="113" y="65"/>
                      <a:pt x="108" y="64"/>
                      <a:pt x="104" y="63"/>
                    </a:cubicBezTo>
                    <a:cubicBezTo>
                      <a:pt x="78" y="52"/>
                      <a:pt x="73" y="53"/>
                      <a:pt x="66" y="78"/>
                    </a:cubicBezTo>
                    <a:cubicBezTo>
                      <a:pt x="57" y="108"/>
                      <a:pt x="43" y="137"/>
                      <a:pt x="33" y="166"/>
                    </a:cubicBezTo>
                    <a:cubicBezTo>
                      <a:pt x="30" y="174"/>
                      <a:pt x="27" y="179"/>
                      <a:pt x="18" y="175"/>
                    </a:cubicBezTo>
                    <a:cubicBezTo>
                      <a:pt x="9" y="171"/>
                      <a:pt x="0" y="169"/>
                      <a:pt x="5" y="155"/>
                    </a:cubicBezTo>
                    <a:cubicBezTo>
                      <a:pt x="19" y="122"/>
                      <a:pt x="31" y="88"/>
                      <a:pt x="45" y="56"/>
                    </a:cubicBezTo>
                    <a:cubicBezTo>
                      <a:pt x="50" y="43"/>
                      <a:pt x="47" y="38"/>
                      <a:pt x="35" y="35"/>
                    </a:cubicBezTo>
                    <a:cubicBezTo>
                      <a:pt x="27" y="32"/>
                      <a:pt x="19" y="28"/>
                      <a:pt x="11" y="25"/>
                    </a:cubicBezTo>
                    <a:cubicBezTo>
                      <a:pt x="4" y="22"/>
                      <a:pt x="5" y="17"/>
                      <a:pt x="7" y="12"/>
                    </a:cubicBezTo>
                    <a:cubicBezTo>
                      <a:pt x="10" y="7"/>
                      <a:pt x="11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91" name="Freeform 34"/>
              <p:cNvSpPr/>
              <p:nvPr/>
            </p:nvSpPr>
            <p:spPr bwMode="auto">
              <a:xfrm>
                <a:off x="3805596" y="1978148"/>
                <a:ext cx="253699" cy="308920"/>
              </a:xfrm>
              <a:custGeom>
                <a:avLst/>
                <a:gdLst>
                  <a:gd name="T0" fmla="*/ 25 w 153"/>
                  <a:gd name="T1" fmla="*/ 186 h 186"/>
                  <a:gd name="T2" fmla="*/ 6 w 153"/>
                  <a:gd name="T3" fmla="*/ 173 h 186"/>
                  <a:gd name="T4" fmla="*/ 8 w 153"/>
                  <a:gd name="T5" fmla="*/ 160 h 186"/>
                  <a:gd name="T6" fmla="*/ 31 w 153"/>
                  <a:gd name="T7" fmla="*/ 35 h 186"/>
                  <a:gd name="T8" fmla="*/ 29 w 153"/>
                  <a:gd name="T9" fmla="*/ 27 h 186"/>
                  <a:gd name="T10" fmla="*/ 32 w 153"/>
                  <a:gd name="T11" fmla="*/ 4 h 186"/>
                  <a:gd name="T12" fmla="*/ 56 w 153"/>
                  <a:gd name="T13" fmla="*/ 26 h 186"/>
                  <a:gd name="T14" fmla="*/ 63 w 153"/>
                  <a:gd name="T15" fmla="*/ 80 h 186"/>
                  <a:gd name="T16" fmla="*/ 78 w 153"/>
                  <a:gd name="T17" fmla="*/ 88 h 186"/>
                  <a:gd name="T18" fmla="*/ 125 w 153"/>
                  <a:gd name="T19" fmla="*/ 67 h 186"/>
                  <a:gd name="T20" fmla="*/ 149 w 153"/>
                  <a:gd name="T21" fmla="*/ 79 h 186"/>
                  <a:gd name="T22" fmla="*/ 137 w 153"/>
                  <a:gd name="T23" fmla="*/ 92 h 186"/>
                  <a:gd name="T24" fmla="*/ 83 w 153"/>
                  <a:gd name="T25" fmla="*/ 115 h 186"/>
                  <a:gd name="T26" fmla="*/ 41 w 153"/>
                  <a:gd name="T27" fmla="*/ 163 h 186"/>
                  <a:gd name="T28" fmla="*/ 25 w 153"/>
                  <a:gd name="T2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3" h="186">
                    <a:moveTo>
                      <a:pt x="25" y="186"/>
                    </a:moveTo>
                    <a:cubicBezTo>
                      <a:pt x="18" y="181"/>
                      <a:pt x="11" y="178"/>
                      <a:pt x="6" y="173"/>
                    </a:cubicBezTo>
                    <a:cubicBezTo>
                      <a:pt x="0" y="168"/>
                      <a:pt x="5" y="163"/>
                      <a:pt x="8" y="160"/>
                    </a:cubicBezTo>
                    <a:cubicBezTo>
                      <a:pt x="41" y="123"/>
                      <a:pt x="39" y="79"/>
                      <a:pt x="31" y="35"/>
                    </a:cubicBezTo>
                    <a:cubicBezTo>
                      <a:pt x="30" y="32"/>
                      <a:pt x="29" y="30"/>
                      <a:pt x="29" y="27"/>
                    </a:cubicBezTo>
                    <a:cubicBezTo>
                      <a:pt x="28" y="19"/>
                      <a:pt x="23" y="10"/>
                      <a:pt x="32" y="4"/>
                    </a:cubicBezTo>
                    <a:cubicBezTo>
                      <a:pt x="38" y="0"/>
                      <a:pt x="56" y="17"/>
                      <a:pt x="56" y="26"/>
                    </a:cubicBezTo>
                    <a:cubicBezTo>
                      <a:pt x="56" y="44"/>
                      <a:pt x="61" y="62"/>
                      <a:pt x="63" y="80"/>
                    </a:cubicBezTo>
                    <a:cubicBezTo>
                      <a:pt x="64" y="93"/>
                      <a:pt x="69" y="92"/>
                      <a:pt x="78" y="88"/>
                    </a:cubicBezTo>
                    <a:cubicBezTo>
                      <a:pt x="94" y="81"/>
                      <a:pt x="110" y="75"/>
                      <a:pt x="125" y="67"/>
                    </a:cubicBezTo>
                    <a:cubicBezTo>
                      <a:pt x="140" y="59"/>
                      <a:pt x="145" y="71"/>
                      <a:pt x="149" y="79"/>
                    </a:cubicBezTo>
                    <a:cubicBezTo>
                      <a:pt x="153" y="88"/>
                      <a:pt x="143" y="90"/>
                      <a:pt x="137" y="92"/>
                    </a:cubicBezTo>
                    <a:cubicBezTo>
                      <a:pt x="119" y="100"/>
                      <a:pt x="101" y="109"/>
                      <a:pt x="83" y="115"/>
                    </a:cubicBezTo>
                    <a:cubicBezTo>
                      <a:pt x="59" y="123"/>
                      <a:pt x="52" y="145"/>
                      <a:pt x="41" y="163"/>
                    </a:cubicBezTo>
                    <a:cubicBezTo>
                      <a:pt x="36" y="170"/>
                      <a:pt x="31" y="178"/>
                      <a:pt x="25" y="1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92" name="Freeform 35"/>
              <p:cNvSpPr/>
              <p:nvPr/>
            </p:nvSpPr>
            <p:spPr bwMode="auto">
              <a:xfrm>
                <a:off x="2212980" y="1966144"/>
                <a:ext cx="159262" cy="260901"/>
              </a:xfrm>
              <a:custGeom>
                <a:avLst/>
                <a:gdLst>
                  <a:gd name="T0" fmla="*/ 20 w 96"/>
                  <a:gd name="T1" fmla="*/ 1 h 157"/>
                  <a:gd name="T2" fmla="*/ 30 w 96"/>
                  <a:gd name="T3" fmla="*/ 10 h 157"/>
                  <a:gd name="T4" fmla="*/ 91 w 96"/>
                  <a:gd name="T5" fmla="*/ 133 h 157"/>
                  <a:gd name="T6" fmla="*/ 85 w 96"/>
                  <a:gd name="T7" fmla="*/ 149 h 157"/>
                  <a:gd name="T8" fmla="*/ 64 w 96"/>
                  <a:gd name="T9" fmla="*/ 145 h 157"/>
                  <a:gd name="T10" fmla="*/ 5 w 96"/>
                  <a:gd name="T11" fmla="*/ 24 h 157"/>
                  <a:gd name="T12" fmla="*/ 20 w 96"/>
                  <a:gd name="T13" fmla="*/ 1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157">
                    <a:moveTo>
                      <a:pt x="20" y="1"/>
                    </a:moveTo>
                    <a:cubicBezTo>
                      <a:pt x="26" y="1"/>
                      <a:pt x="28" y="6"/>
                      <a:pt x="30" y="10"/>
                    </a:cubicBezTo>
                    <a:cubicBezTo>
                      <a:pt x="50" y="51"/>
                      <a:pt x="70" y="92"/>
                      <a:pt x="91" y="133"/>
                    </a:cubicBezTo>
                    <a:cubicBezTo>
                      <a:pt x="96" y="142"/>
                      <a:pt x="93" y="146"/>
                      <a:pt x="85" y="149"/>
                    </a:cubicBezTo>
                    <a:cubicBezTo>
                      <a:pt x="77" y="153"/>
                      <a:pt x="70" y="157"/>
                      <a:pt x="64" y="145"/>
                    </a:cubicBezTo>
                    <a:cubicBezTo>
                      <a:pt x="45" y="104"/>
                      <a:pt x="25" y="65"/>
                      <a:pt x="5" y="24"/>
                    </a:cubicBezTo>
                    <a:cubicBezTo>
                      <a:pt x="0" y="14"/>
                      <a:pt x="8" y="0"/>
                      <a:pt x="2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93" name="Freeform 36"/>
              <p:cNvSpPr/>
              <p:nvPr/>
            </p:nvSpPr>
            <p:spPr bwMode="auto">
              <a:xfrm>
                <a:off x="3392636" y="1837293"/>
                <a:ext cx="113645" cy="273706"/>
              </a:xfrm>
              <a:custGeom>
                <a:avLst/>
                <a:gdLst>
                  <a:gd name="T0" fmla="*/ 68 w 68"/>
                  <a:gd name="T1" fmla="*/ 8 h 165"/>
                  <a:gd name="T2" fmla="*/ 44 w 68"/>
                  <a:gd name="T3" fmla="*/ 107 h 165"/>
                  <a:gd name="T4" fmla="*/ 32 w 68"/>
                  <a:gd name="T5" fmla="*/ 152 h 165"/>
                  <a:gd name="T6" fmla="*/ 12 w 68"/>
                  <a:gd name="T7" fmla="*/ 160 h 165"/>
                  <a:gd name="T8" fmla="*/ 4 w 68"/>
                  <a:gd name="T9" fmla="*/ 143 h 165"/>
                  <a:gd name="T10" fmla="*/ 39 w 68"/>
                  <a:gd name="T11" fmla="*/ 10 h 165"/>
                  <a:gd name="T12" fmla="*/ 52 w 68"/>
                  <a:gd name="T13" fmla="*/ 3 h 165"/>
                  <a:gd name="T14" fmla="*/ 68 w 68"/>
                  <a:gd name="T15" fmla="*/ 8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65">
                    <a:moveTo>
                      <a:pt x="68" y="8"/>
                    </a:moveTo>
                    <a:cubicBezTo>
                      <a:pt x="59" y="44"/>
                      <a:pt x="51" y="75"/>
                      <a:pt x="44" y="107"/>
                    </a:cubicBezTo>
                    <a:cubicBezTo>
                      <a:pt x="40" y="122"/>
                      <a:pt x="35" y="137"/>
                      <a:pt x="32" y="152"/>
                    </a:cubicBezTo>
                    <a:cubicBezTo>
                      <a:pt x="29" y="165"/>
                      <a:pt x="21" y="163"/>
                      <a:pt x="12" y="160"/>
                    </a:cubicBezTo>
                    <a:cubicBezTo>
                      <a:pt x="5" y="157"/>
                      <a:pt x="0" y="155"/>
                      <a:pt x="4" y="143"/>
                    </a:cubicBezTo>
                    <a:cubicBezTo>
                      <a:pt x="17" y="99"/>
                      <a:pt x="28" y="54"/>
                      <a:pt x="39" y="10"/>
                    </a:cubicBezTo>
                    <a:cubicBezTo>
                      <a:pt x="41" y="1"/>
                      <a:pt x="47" y="0"/>
                      <a:pt x="52" y="3"/>
                    </a:cubicBezTo>
                    <a:cubicBezTo>
                      <a:pt x="57" y="5"/>
                      <a:pt x="68" y="2"/>
                      <a:pt x="68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94" name="Freeform 37"/>
              <p:cNvSpPr/>
              <p:nvPr/>
            </p:nvSpPr>
            <p:spPr bwMode="auto">
              <a:xfrm>
                <a:off x="1383857" y="2808070"/>
                <a:ext cx="265703" cy="156061"/>
              </a:xfrm>
              <a:custGeom>
                <a:avLst/>
                <a:gdLst>
                  <a:gd name="T0" fmla="*/ 159 w 160"/>
                  <a:gd name="T1" fmla="*/ 72 h 94"/>
                  <a:gd name="T2" fmla="*/ 136 w 160"/>
                  <a:gd name="T3" fmla="*/ 89 h 94"/>
                  <a:gd name="T4" fmla="*/ 15 w 160"/>
                  <a:gd name="T5" fmla="*/ 32 h 94"/>
                  <a:gd name="T6" fmla="*/ 8 w 160"/>
                  <a:gd name="T7" fmla="*/ 19 h 94"/>
                  <a:gd name="T8" fmla="*/ 26 w 160"/>
                  <a:gd name="T9" fmla="*/ 6 h 94"/>
                  <a:gd name="T10" fmla="*/ 150 w 160"/>
                  <a:gd name="T11" fmla="*/ 63 h 94"/>
                  <a:gd name="T12" fmla="*/ 159 w 160"/>
                  <a:gd name="T13" fmla="*/ 72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0" h="94">
                    <a:moveTo>
                      <a:pt x="159" y="72"/>
                    </a:moveTo>
                    <a:cubicBezTo>
                      <a:pt x="160" y="84"/>
                      <a:pt x="147" y="94"/>
                      <a:pt x="136" y="89"/>
                    </a:cubicBezTo>
                    <a:cubicBezTo>
                      <a:pt x="96" y="70"/>
                      <a:pt x="55" y="51"/>
                      <a:pt x="15" y="32"/>
                    </a:cubicBezTo>
                    <a:cubicBezTo>
                      <a:pt x="9" y="30"/>
                      <a:pt x="0" y="27"/>
                      <a:pt x="8" y="19"/>
                    </a:cubicBezTo>
                    <a:cubicBezTo>
                      <a:pt x="13" y="13"/>
                      <a:pt x="11" y="0"/>
                      <a:pt x="26" y="6"/>
                    </a:cubicBezTo>
                    <a:cubicBezTo>
                      <a:pt x="67" y="26"/>
                      <a:pt x="108" y="44"/>
                      <a:pt x="150" y="63"/>
                    </a:cubicBezTo>
                    <a:cubicBezTo>
                      <a:pt x="154" y="65"/>
                      <a:pt x="158" y="67"/>
                      <a:pt x="159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95" name="Freeform 38"/>
              <p:cNvSpPr/>
              <p:nvPr/>
            </p:nvSpPr>
            <p:spPr bwMode="auto">
              <a:xfrm>
                <a:off x="4556287" y="3428309"/>
                <a:ext cx="274506" cy="71227"/>
              </a:xfrm>
              <a:custGeom>
                <a:avLst/>
                <a:gdLst>
                  <a:gd name="T0" fmla="*/ 143 w 165"/>
                  <a:gd name="T1" fmla="*/ 2 h 43"/>
                  <a:gd name="T2" fmla="*/ 164 w 165"/>
                  <a:gd name="T3" fmla="*/ 19 h 43"/>
                  <a:gd name="T4" fmla="*/ 152 w 165"/>
                  <a:gd name="T5" fmla="*/ 31 h 43"/>
                  <a:gd name="T6" fmla="*/ 20 w 165"/>
                  <a:gd name="T7" fmla="*/ 42 h 43"/>
                  <a:gd name="T8" fmla="*/ 2 w 165"/>
                  <a:gd name="T9" fmla="*/ 27 h 43"/>
                  <a:gd name="T10" fmla="*/ 17 w 165"/>
                  <a:gd name="T11" fmla="*/ 13 h 43"/>
                  <a:gd name="T12" fmla="*/ 143 w 165"/>
                  <a:gd name="T13" fmla="*/ 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5" h="43">
                    <a:moveTo>
                      <a:pt x="143" y="2"/>
                    </a:moveTo>
                    <a:cubicBezTo>
                      <a:pt x="156" y="0"/>
                      <a:pt x="165" y="3"/>
                      <a:pt x="164" y="19"/>
                    </a:cubicBezTo>
                    <a:cubicBezTo>
                      <a:pt x="163" y="29"/>
                      <a:pt x="160" y="30"/>
                      <a:pt x="152" y="31"/>
                    </a:cubicBezTo>
                    <a:cubicBezTo>
                      <a:pt x="108" y="34"/>
                      <a:pt x="64" y="38"/>
                      <a:pt x="20" y="42"/>
                    </a:cubicBezTo>
                    <a:cubicBezTo>
                      <a:pt x="8" y="43"/>
                      <a:pt x="3" y="38"/>
                      <a:pt x="2" y="27"/>
                    </a:cubicBezTo>
                    <a:cubicBezTo>
                      <a:pt x="0" y="15"/>
                      <a:pt x="7" y="14"/>
                      <a:pt x="17" y="13"/>
                    </a:cubicBezTo>
                    <a:cubicBezTo>
                      <a:pt x="59" y="8"/>
                      <a:pt x="102" y="10"/>
                      <a:pt x="14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96" name="Freeform 39"/>
              <p:cNvSpPr/>
              <p:nvPr/>
            </p:nvSpPr>
            <p:spPr bwMode="auto">
              <a:xfrm>
                <a:off x="2593926" y="5066545"/>
                <a:ext cx="190473" cy="235291"/>
              </a:xfrm>
              <a:custGeom>
                <a:avLst/>
                <a:gdLst>
                  <a:gd name="T0" fmla="*/ 9 w 115"/>
                  <a:gd name="T1" fmla="*/ 142 h 142"/>
                  <a:gd name="T2" fmla="*/ 4 w 115"/>
                  <a:gd name="T3" fmla="*/ 140 h 142"/>
                  <a:gd name="T4" fmla="*/ 6 w 115"/>
                  <a:gd name="T5" fmla="*/ 128 h 142"/>
                  <a:gd name="T6" fmla="*/ 46 w 115"/>
                  <a:gd name="T7" fmla="*/ 73 h 142"/>
                  <a:gd name="T8" fmla="*/ 99 w 115"/>
                  <a:gd name="T9" fmla="*/ 9 h 142"/>
                  <a:gd name="T10" fmla="*/ 111 w 115"/>
                  <a:gd name="T11" fmla="*/ 5 h 142"/>
                  <a:gd name="T12" fmla="*/ 109 w 115"/>
                  <a:gd name="T13" fmla="*/ 15 h 142"/>
                  <a:gd name="T14" fmla="*/ 83 w 115"/>
                  <a:gd name="T15" fmla="*/ 61 h 142"/>
                  <a:gd name="T16" fmla="*/ 41 w 115"/>
                  <a:gd name="T17" fmla="*/ 121 h 142"/>
                  <a:gd name="T18" fmla="*/ 9 w 115"/>
                  <a:gd name="T19" fmla="*/ 142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5" h="142">
                    <a:moveTo>
                      <a:pt x="9" y="142"/>
                    </a:moveTo>
                    <a:cubicBezTo>
                      <a:pt x="8" y="142"/>
                      <a:pt x="5" y="141"/>
                      <a:pt x="4" y="140"/>
                    </a:cubicBezTo>
                    <a:cubicBezTo>
                      <a:pt x="0" y="135"/>
                      <a:pt x="4" y="131"/>
                      <a:pt x="6" y="128"/>
                    </a:cubicBezTo>
                    <a:cubicBezTo>
                      <a:pt x="19" y="109"/>
                      <a:pt x="34" y="92"/>
                      <a:pt x="46" y="73"/>
                    </a:cubicBezTo>
                    <a:cubicBezTo>
                      <a:pt x="62" y="50"/>
                      <a:pt x="79" y="28"/>
                      <a:pt x="99" y="9"/>
                    </a:cubicBezTo>
                    <a:cubicBezTo>
                      <a:pt x="102" y="6"/>
                      <a:pt x="105" y="0"/>
                      <a:pt x="111" y="5"/>
                    </a:cubicBezTo>
                    <a:cubicBezTo>
                      <a:pt x="115" y="8"/>
                      <a:pt x="110" y="12"/>
                      <a:pt x="109" y="15"/>
                    </a:cubicBezTo>
                    <a:cubicBezTo>
                      <a:pt x="103" y="32"/>
                      <a:pt x="94" y="47"/>
                      <a:pt x="83" y="61"/>
                    </a:cubicBezTo>
                    <a:cubicBezTo>
                      <a:pt x="68" y="81"/>
                      <a:pt x="54" y="100"/>
                      <a:pt x="41" y="121"/>
                    </a:cubicBezTo>
                    <a:cubicBezTo>
                      <a:pt x="34" y="132"/>
                      <a:pt x="23" y="138"/>
                      <a:pt x="9" y="1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97" name="Freeform 40"/>
              <p:cNvSpPr/>
              <p:nvPr/>
            </p:nvSpPr>
            <p:spPr bwMode="auto">
              <a:xfrm>
                <a:off x="2736382" y="5185791"/>
                <a:ext cx="220886" cy="164064"/>
              </a:xfrm>
              <a:custGeom>
                <a:avLst/>
                <a:gdLst>
                  <a:gd name="T0" fmla="*/ 1 w 133"/>
                  <a:gd name="T1" fmla="*/ 0 h 99"/>
                  <a:gd name="T2" fmla="*/ 52 w 133"/>
                  <a:gd name="T3" fmla="*/ 37 h 99"/>
                  <a:gd name="T4" fmla="*/ 112 w 133"/>
                  <a:gd name="T5" fmla="*/ 70 h 99"/>
                  <a:gd name="T6" fmla="*/ 126 w 133"/>
                  <a:gd name="T7" fmla="*/ 82 h 99"/>
                  <a:gd name="T8" fmla="*/ 120 w 133"/>
                  <a:gd name="T9" fmla="*/ 95 h 99"/>
                  <a:gd name="T10" fmla="*/ 62 w 133"/>
                  <a:gd name="T11" fmla="*/ 71 h 99"/>
                  <a:gd name="T12" fmla="*/ 5 w 133"/>
                  <a:gd name="T13" fmla="*/ 12 h 99"/>
                  <a:gd name="T14" fmla="*/ 1 w 133"/>
                  <a:gd name="T15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99">
                    <a:moveTo>
                      <a:pt x="1" y="0"/>
                    </a:moveTo>
                    <a:cubicBezTo>
                      <a:pt x="25" y="4"/>
                      <a:pt x="34" y="27"/>
                      <a:pt x="52" y="37"/>
                    </a:cubicBezTo>
                    <a:cubicBezTo>
                      <a:pt x="72" y="48"/>
                      <a:pt x="89" y="65"/>
                      <a:pt x="112" y="70"/>
                    </a:cubicBezTo>
                    <a:cubicBezTo>
                      <a:pt x="117" y="72"/>
                      <a:pt x="121" y="77"/>
                      <a:pt x="126" y="82"/>
                    </a:cubicBezTo>
                    <a:cubicBezTo>
                      <a:pt x="133" y="89"/>
                      <a:pt x="129" y="93"/>
                      <a:pt x="120" y="95"/>
                    </a:cubicBezTo>
                    <a:cubicBezTo>
                      <a:pt x="102" y="99"/>
                      <a:pt x="73" y="88"/>
                      <a:pt x="62" y="71"/>
                    </a:cubicBezTo>
                    <a:cubicBezTo>
                      <a:pt x="47" y="48"/>
                      <a:pt x="22" y="34"/>
                      <a:pt x="5" y="12"/>
                    </a:cubicBezTo>
                    <a:cubicBezTo>
                      <a:pt x="3" y="8"/>
                      <a:pt x="0" y="6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98" name="Freeform 48"/>
              <p:cNvSpPr/>
              <p:nvPr/>
            </p:nvSpPr>
            <p:spPr bwMode="auto">
              <a:xfrm>
                <a:off x="1689575" y="2661613"/>
                <a:ext cx="6402" cy="4802"/>
              </a:xfrm>
              <a:custGeom>
                <a:avLst/>
                <a:gdLst>
                  <a:gd name="T0" fmla="*/ 1 w 4"/>
                  <a:gd name="T1" fmla="*/ 0 h 3"/>
                  <a:gd name="T2" fmla="*/ 4 w 4"/>
                  <a:gd name="T3" fmla="*/ 2 h 3"/>
                  <a:gd name="T4" fmla="*/ 2 w 4"/>
                  <a:gd name="T5" fmla="*/ 3 h 3"/>
                  <a:gd name="T6" fmla="*/ 1 w 4"/>
                  <a:gd name="T7" fmla="*/ 0 h 3"/>
                  <a:gd name="T8" fmla="*/ 1 w 4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1" y="0"/>
                    </a:moveTo>
                    <a:cubicBezTo>
                      <a:pt x="2" y="1"/>
                      <a:pt x="3" y="2"/>
                      <a:pt x="4" y="2"/>
                    </a:cubicBezTo>
                    <a:cubicBezTo>
                      <a:pt x="3" y="2"/>
                      <a:pt x="2" y="3"/>
                      <a:pt x="2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99" name="Freeform 54"/>
              <p:cNvSpPr/>
              <p:nvPr/>
            </p:nvSpPr>
            <p:spPr bwMode="auto">
              <a:xfrm>
                <a:off x="2048114" y="2444728"/>
                <a:ext cx="1795096" cy="2045592"/>
              </a:xfrm>
              <a:custGeom>
                <a:avLst/>
                <a:gdLst>
                  <a:gd name="T0" fmla="*/ 516 w 1080"/>
                  <a:gd name="T1" fmla="*/ 450 h 1233"/>
                  <a:gd name="T2" fmla="*/ 397 w 1080"/>
                  <a:gd name="T3" fmla="*/ 543 h 1233"/>
                  <a:gd name="T4" fmla="*/ 265 w 1080"/>
                  <a:gd name="T5" fmla="*/ 936 h 1233"/>
                  <a:gd name="T6" fmla="*/ 315 w 1080"/>
                  <a:gd name="T7" fmla="*/ 1173 h 1233"/>
                  <a:gd name="T8" fmla="*/ 230 w 1080"/>
                  <a:gd name="T9" fmla="*/ 1207 h 1233"/>
                  <a:gd name="T10" fmla="*/ 182 w 1080"/>
                  <a:gd name="T11" fmla="*/ 808 h 1233"/>
                  <a:gd name="T12" fmla="*/ 309 w 1080"/>
                  <a:gd name="T13" fmla="*/ 523 h 1233"/>
                  <a:gd name="T14" fmla="*/ 263 w 1080"/>
                  <a:gd name="T15" fmla="*/ 365 h 1233"/>
                  <a:gd name="T16" fmla="*/ 48 w 1080"/>
                  <a:gd name="T17" fmla="*/ 540 h 1233"/>
                  <a:gd name="T18" fmla="*/ 13 w 1080"/>
                  <a:gd name="T19" fmla="*/ 483 h 1233"/>
                  <a:gd name="T20" fmla="*/ 201 w 1080"/>
                  <a:gd name="T21" fmla="*/ 302 h 1233"/>
                  <a:gd name="T22" fmla="*/ 213 w 1080"/>
                  <a:gd name="T23" fmla="*/ 100 h 1233"/>
                  <a:gd name="T24" fmla="*/ 250 w 1080"/>
                  <a:gd name="T25" fmla="*/ 4 h 1233"/>
                  <a:gd name="T26" fmla="*/ 321 w 1080"/>
                  <a:gd name="T27" fmla="*/ 80 h 1233"/>
                  <a:gd name="T28" fmla="*/ 384 w 1080"/>
                  <a:gd name="T29" fmla="*/ 435 h 1233"/>
                  <a:gd name="T30" fmla="*/ 546 w 1080"/>
                  <a:gd name="T31" fmla="*/ 290 h 1233"/>
                  <a:gd name="T32" fmla="*/ 547 w 1080"/>
                  <a:gd name="T33" fmla="*/ 47 h 1233"/>
                  <a:gd name="T34" fmla="*/ 654 w 1080"/>
                  <a:gd name="T35" fmla="*/ 27 h 1233"/>
                  <a:gd name="T36" fmla="*/ 696 w 1080"/>
                  <a:gd name="T37" fmla="*/ 372 h 1233"/>
                  <a:gd name="T38" fmla="*/ 737 w 1080"/>
                  <a:gd name="T39" fmla="*/ 441 h 1233"/>
                  <a:gd name="T40" fmla="*/ 897 w 1080"/>
                  <a:gd name="T41" fmla="*/ 163 h 1233"/>
                  <a:gd name="T42" fmla="*/ 933 w 1080"/>
                  <a:gd name="T43" fmla="*/ 4 h 1233"/>
                  <a:gd name="T44" fmla="*/ 994 w 1080"/>
                  <a:gd name="T45" fmla="*/ 70 h 1233"/>
                  <a:gd name="T46" fmla="*/ 1066 w 1080"/>
                  <a:gd name="T47" fmla="*/ 466 h 1233"/>
                  <a:gd name="T48" fmla="*/ 935 w 1080"/>
                  <a:gd name="T49" fmla="*/ 888 h 1233"/>
                  <a:gd name="T50" fmla="*/ 985 w 1080"/>
                  <a:gd name="T51" fmla="*/ 1137 h 1233"/>
                  <a:gd name="T52" fmla="*/ 901 w 1080"/>
                  <a:gd name="T53" fmla="*/ 1205 h 1233"/>
                  <a:gd name="T54" fmla="*/ 872 w 1080"/>
                  <a:gd name="T55" fmla="*/ 752 h 1233"/>
                  <a:gd name="T56" fmla="*/ 974 w 1080"/>
                  <a:gd name="T57" fmla="*/ 551 h 1233"/>
                  <a:gd name="T58" fmla="*/ 943 w 1080"/>
                  <a:gd name="T59" fmla="*/ 384 h 1233"/>
                  <a:gd name="T60" fmla="*/ 787 w 1080"/>
                  <a:gd name="T61" fmla="*/ 503 h 1233"/>
                  <a:gd name="T62" fmla="*/ 667 w 1080"/>
                  <a:gd name="T63" fmla="*/ 691 h 1233"/>
                  <a:gd name="T64" fmla="*/ 641 w 1080"/>
                  <a:gd name="T65" fmla="*/ 1104 h 1233"/>
                  <a:gd name="T66" fmla="*/ 621 w 1080"/>
                  <a:gd name="T67" fmla="*/ 1221 h 1233"/>
                  <a:gd name="T68" fmla="*/ 508 w 1080"/>
                  <a:gd name="T69" fmla="*/ 1023 h 1233"/>
                  <a:gd name="T70" fmla="*/ 596 w 1080"/>
                  <a:gd name="T71" fmla="*/ 645 h 1233"/>
                  <a:gd name="T72" fmla="*/ 599 w 1080"/>
                  <a:gd name="T73" fmla="*/ 363 h 1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80" h="1233">
                    <a:moveTo>
                      <a:pt x="599" y="363"/>
                    </a:moveTo>
                    <a:cubicBezTo>
                      <a:pt x="572" y="396"/>
                      <a:pt x="544" y="423"/>
                      <a:pt x="516" y="450"/>
                    </a:cubicBezTo>
                    <a:cubicBezTo>
                      <a:pt x="482" y="481"/>
                      <a:pt x="448" y="511"/>
                      <a:pt x="408" y="533"/>
                    </a:cubicBezTo>
                    <a:cubicBezTo>
                      <a:pt x="403" y="536"/>
                      <a:pt x="398" y="536"/>
                      <a:pt x="397" y="543"/>
                    </a:cubicBezTo>
                    <a:cubicBezTo>
                      <a:pt x="394" y="602"/>
                      <a:pt x="360" y="647"/>
                      <a:pt x="329" y="693"/>
                    </a:cubicBezTo>
                    <a:cubicBezTo>
                      <a:pt x="280" y="767"/>
                      <a:pt x="259" y="848"/>
                      <a:pt x="265" y="936"/>
                    </a:cubicBezTo>
                    <a:cubicBezTo>
                      <a:pt x="269" y="985"/>
                      <a:pt x="283" y="1033"/>
                      <a:pt x="297" y="1081"/>
                    </a:cubicBezTo>
                    <a:cubicBezTo>
                      <a:pt x="306" y="1111"/>
                      <a:pt x="316" y="1141"/>
                      <a:pt x="315" y="1173"/>
                    </a:cubicBezTo>
                    <a:cubicBezTo>
                      <a:pt x="314" y="1194"/>
                      <a:pt x="307" y="1210"/>
                      <a:pt x="289" y="1219"/>
                    </a:cubicBezTo>
                    <a:cubicBezTo>
                      <a:pt x="271" y="1228"/>
                      <a:pt x="243" y="1221"/>
                      <a:pt x="230" y="1207"/>
                    </a:cubicBezTo>
                    <a:cubicBezTo>
                      <a:pt x="212" y="1187"/>
                      <a:pt x="202" y="1161"/>
                      <a:pt x="195" y="1136"/>
                    </a:cubicBezTo>
                    <a:cubicBezTo>
                      <a:pt x="162" y="1028"/>
                      <a:pt x="158" y="918"/>
                      <a:pt x="182" y="808"/>
                    </a:cubicBezTo>
                    <a:cubicBezTo>
                      <a:pt x="196" y="745"/>
                      <a:pt x="227" y="688"/>
                      <a:pt x="265" y="636"/>
                    </a:cubicBezTo>
                    <a:cubicBezTo>
                      <a:pt x="289" y="602"/>
                      <a:pt x="306" y="565"/>
                      <a:pt x="309" y="523"/>
                    </a:cubicBezTo>
                    <a:cubicBezTo>
                      <a:pt x="311" y="503"/>
                      <a:pt x="310" y="483"/>
                      <a:pt x="301" y="463"/>
                    </a:cubicBezTo>
                    <a:cubicBezTo>
                      <a:pt x="287" y="432"/>
                      <a:pt x="276" y="399"/>
                      <a:pt x="263" y="365"/>
                    </a:cubicBezTo>
                    <a:cubicBezTo>
                      <a:pt x="212" y="417"/>
                      <a:pt x="165" y="468"/>
                      <a:pt x="109" y="509"/>
                    </a:cubicBezTo>
                    <a:cubicBezTo>
                      <a:pt x="90" y="522"/>
                      <a:pt x="72" y="536"/>
                      <a:pt x="48" y="540"/>
                    </a:cubicBezTo>
                    <a:cubicBezTo>
                      <a:pt x="32" y="542"/>
                      <a:pt x="18" y="542"/>
                      <a:pt x="9" y="527"/>
                    </a:cubicBezTo>
                    <a:cubicBezTo>
                      <a:pt x="0" y="512"/>
                      <a:pt x="2" y="496"/>
                      <a:pt x="13" y="483"/>
                    </a:cubicBezTo>
                    <a:cubicBezTo>
                      <a:pt x="28" y="466"/>
                      <a:pt x="46" y="454"/>
                      <a:pt x="64" y="441"/>
                    </a:cubicBezTo>
                    <a:cubicBezTo>
                      <a:pt x="117" y="403"/>
                      <a:pt x="164" y="357"/>
                      <a:pt x="201" y="302"/>
                    </a:cubicBezTo>
                    <a:cubicBezTo>
                      <a:pt x="225" y="267"/>
                      <a:pt x="233" y="230"/>
                      <a:pt x="226" y="187"/>
                    </a:cubicBezTo>
                    <a:cubicBezTo>
                      <a:pt x="222" y="158"/>
                      <a:pt x="221" y="129"/>
                      <a:pt x="213" y="100"/>
                    </a:cubicBezTo>
                    <a:cubicBezTo>
                      <a:pt x="208" y="80"/>
                      <a:pt x="208" y="61"/>
                      <a:pt x="210" y="41"/>
                    </a:cubicBezTo>
                    <a:cubicBezTo>
                      <a:pt x="213" y="19"/>
                      <a:pt x="227" y="5"/>
                      <a:pt x="250" y="4"/>
                    </a:cubicBezTo>
                    <a:cubicBezTo>
                      <a:pt x="268" y="4"/>
                      <a:pt x="286" y="0"/>
                      <a:pt x="302" y="11"/>
                    </a:cubicBezTo>
                    <a:cubicBezTo>
                      <a:pt x="328" y="29"/>
                      <a:pt x="329" y="55"/>
                      <a:pt x="321" y="80"/>
                    </a:cubicBezTo>
                    <a:cubicBezTo>
                      <a:pt x="294" y="162"/>
                      <a:pt x="312" y="240"/>
                      <a:pt x="339" y="317"/>
                    </a:cubicBezTo>
                    <a:cubicBezTo>
                      <a:pt x="352" y="357"/>
                      <a:pt x="370" y="396"/>
                      <a:pt x="384" y="435"/>
                    </a:cubicBezTo>
                    <a:cubicBezTo>
                      <a:pt x="388" y="445"/>
                      <a:pt x="391" y="449"/>
                      <a:pt x="400" y="442"/>
                    </a:cubicBezTo>
                    <a:cubicBezTo>
                      <a:pt x="457" y="400"/>
                      <a:pt x="508" y="351"/>
                      <a:pt x="546" y="290"/>
                    </a:cubicBezTo>
                    <a:cubicBezTo>
                      <a:pt x="566" y="258"/>
                      <a:pt x="567" y="222"/>
                      <a:pt x="563" y="185"/>
                    </a:cubicBezTo>
                    <a:cubicBezTo>
                      <a:pt x="559" y="139"/>
                      <a:pt x="544" y="94"/>
                      <a:pt x="547" y="47"/>
                    </a:cubicBezTo>
                    <a:cubicBezTo>
                      <a:pt x="549" y="18"/>
                      <a:pt x="563" y="4"/>
                      <a:pt x="593" y="4"/>
                    </a:cubicBezTo>
                    <a:cubicBezTo>
                      <a:pt x="616" y="3"/>
                      <a:pt x="640" y="1"/>
                      <a:pt x="654" y="27"/>
                    </a:cubicBezTo>
                    <a:cubicBezTo>
                      <a:pt x="662" y="41"/>
                      <a:pt x="663" y="57"/>
                      <a:pt x="658" y="71"/>
                    </a:cubicBezTo>
                    <a:cubicBezTo>
                      <a:pt x="626" y="177"/>
                      <a:pt x="657" y="275"/>
                      <a:pt x="696" y="372"/>
                    </a:cubicBezTo>
                    <a:cubicBezTo>
                      <a:pt x="704" y="393"/>
                      <a:pt x="713" y="415"/>
                      <a:pt x="721" y="437"/>
                    </a:cubicBezTo>
                    <a:cubicBezTo>
                      <a:pt x="725" y="445"/>
                      <a:pt x="728" y="448"/>
                      <a:pt x="737" y="441"/>
                    </a:cubicBezTo>
                    <a:cubicBezTo>
                      <a:pt x="791" y="402"/>
                      <a:pt x="838" y="355"/>
                      <a:pt x="877" y="299"/>
                    </a:cubicBezTo>
                    <a:cubicBezTo>
                      <a:pt x="906" y="256"/>
                      <a:pt x="902" y="210"/>
                      <a:pt x="897" y="163"/>
                    </a:cubicBezTo>
                    <a:cubicBezTo>
                      <a:pt x="893" y="127"/>
                      <a:pt x="881" y="92"/>
                      <a:pt x="881" y="56"/>
                    </a:cubicBezTo>
                    <a:cubicBezTo>
                      <a:pt x="880" y="22"/>
                      <a:pt x="898" y="4"/>
                      <a:pt x="933" y="4"/>
                    </a:cubicBezTo>
                    <a:cubicBezTo>
                      <a:pt x="949" y="4"/>
                      <a:pt x="964" y="2"/>
                      <a:pt x="978" y="14"/>
                    </a:cubicBezTo>
                    <a:cubicBezTo>
                      <a:pt x="996" y="30"/>
                      <a:pt x="1000" y="50"/>
                      <a:pt x="994" y="70"/>
                    </a:cubicBezTo>
                    <a:cubicBezTo>
                      <a:pt x="965" y="169"/>
                      <a:pt x="989" y="261"/>
                      <a:pt x="1024" y="353"/>
                    </a:cubicBezTo>
                    <a:cubicBezTo>
                      <a:pt x="1038" y="391"/>
                      <a:pt x="1059" y="426"/>
                      <a:pt x="1066" y="466"/>
                    </a:cubicBezTo>
                    <a:cubicBezTo>
                      <a:pt x="1080" y="538"/>
                      <a:pt x="1066" y="606"/>
                      <a:pt x="1020" y="665"/>
                    </a:cubicBezTo>
                    <a:cubicBezTo>
                      <a:pt x="970" y="731"/>
                      <a:pt x="943" y="806"/>
                      <a:pt x="935" y="888"/>
                    </a:cubicBezTo>
                    <a:cubicBezTo>
                      <a:pt x="930" y="931"/>
                      <a:pt x="942" y="973"/>
                      <a:pt x="952" y="1014"/>
                    </a:cubicBezTo>
                    <a:cubicBezTo>
                      <a:pt x="962" y="1055"/>
                      <a:pt x="975" y="1096"/>
                      <a:pt x="985" y="1137"/>
                    </a:cubicBezTo>
                    <a:cubicBezTo>
                      <a:pt x="991" y="1157"/>
                      <a:pt x="992" y="1177"/>
                      <a:pt x="982" y="1197"/>
                    </a:cubicBezTo>
                    <a:cubicBezTo>
                      <a:pt x="966" y="1228"/>
                      <a:pt x="921" y="1233"/>
                      <a:pt x="901" y="1205"/>
                    </a:cubicBezTo>
                    <a:cubicBezTo>
                      <a:pt x="876" y="1170"/>
                      <a:pt x="862" y="1130"/>
                      <a:pt x="855" y="1088"/>
                    </a:cubicBezTo>
                    <a:cubicBezTo>
                      <a:pt x="834" y="975"/>
                      <a:pt x="831" y="862"/>
                      <a:pt x="872" y="752"/>
                    </a:cubicBezTo>
                    <a:cubicBezTo>
                      <a:pt x="889" y="709"/>
                      <a:pt x="914" y="672"/>
                      <a:pt x="937" y="633"/>
                    </a:cubicBezTo>
                    <a:cubicBezTo>
                      <a:pt x="952" y="607"/>
                      <a:pt x="965" y="581"/>
                      <a:pt x="974" y="551"/>
                    </a:cubicBezTo>
                    <a:cubicBezTo>
                      <a:pt x="985" y="513"/>
                      <a:pt x="982" y="480"/>
                      <a:pt x="964" y="445"/>
                    </a:cubicBezTo>
                    <a:cubicBezTo>
                      <a:pt x="954" y="427"/>
                      <a:pt x="950" y="405"/>
                      <a:pt x="943" y="384"/>
                    </a:cubicBezTo>
                    <a:cubicBezTo>
                      <a:pt x="936" y="363"/>
                      <a:pt x="935" y="363"/>
                      <a:pt x="921" y="379"/>
                    </a:cubicBezTo>
                    <a:cubicBezTo>
                      <a:pt x="880" y="424"/>
                      <a:pt x="839" y="470"/>
                      <a:pt x="787" y="503"/>
                    </a:cubicBezTo>
                    <a:cubicBezTo>
                      <a:pt x="751" y="526"/>
                      <a:pt x="729" y="552"/>
                      <a:pt x="722" y="595"/>
                    </a:cubicBezTo>
                    <a:cubicBezTo>
                      <a:pt x="715" y="632"/>
                      <a:pt x="687" y="660"/>
                      <a:pt x="667" y="691"/>
                    </a:cubicBezTo>
                    <a:cubicBezTo>
                      <a:pt x="616" y="766"/>
                      <a:pt x="595" y="850"/>
                      <a:pt x="602" y="939"/>
                    </a:cubicBezTo>
                    <a:cubicBezTo>
                      <a:pt x="607" y="996"/>
                      <a:pt x="623" y="1050"/>
                      <a:pt x="641" y="1104"/>
                    </a:cubicBezTo>
                    <a:cubicBezTo>
                      <a:pt x="649" y="1127"/>
                      <a:pt x="653" y="1150"/>
                      <a:pt x="652" y="1175"/>
                    </a:cubicBezTo>
                    <a:cubicBezTo>
                      <a:pt x="650" y="1199"/>
                      <a:pt x="638" y="1217"/>
                      <a:pt x="621" y="1221"/>
                    </a:cubicBezTo>
                    <a:cubicBezTo>
                      <a:pt x="593" y="1227"/>
                      <a:pt x="571" y="1219"/>
                      <a:pt x="558" y="1197"/>
                    </a:cubicBezTo>
                    <a:cubicBezTo>
                      <a:pt x="528" y="1143"/>
                      <a:pt x="514" y="1084"/>
                      <a:pt x="508" y="1023"/>
                    </a:cubicBezTo>
                    <a:cubicBezTo>
                      <a:pt x="504" y="985"/>
                      <a:pt x="503" y="946"/>
                      <a:pt x="505" y="908"/>
                    </a:cubicBezTo>
                    <a:cubicBezTo>
                      <a:pt x="508" y="811"/>
                      <a:pt x="539" y="723"/>
                      <a:pt x="596" y="645"/>
                    </a:cubicBezTo>
                    <a:cubicBezTo>
                      <a:pt x="635" y="592"/>
                      <a:pt x="656" y="535"/>
                      <a:pt x="640" y="470"/>
                    </a:cubicBezTo>
                    <a:cubicBezTo>
                      <a:pt x="630" y="434"/>
                      <a:pt x="613" y="401"/>
                      <a:pt x="599" y="3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200" name="Freeform 55"/>
              <p:cNvSpPr>
                <a:spLocks noEditPoints="1"/>
              </p:cNvSpPr>
              <p:nvPr/>
            </p:nvSpPr>
            <p:spPr bwMode="auto">
              <a:xfrm>
                <a:off x="2906047" y="4558347"/>
                <a:ext cx="143256" cy="200878"/>
              </a:xfrm>
              <a:custGeom>
                <a:avLst/>
                <a:gdLst>
                  <a:gd name="T0" fmla="*/ 85 w 86"/>
                  <a:gd name="T1" fmla="*/ 60 h 121"/>
                  <a:gd name="T2" fmla="*/ 85 w 86"/>
                  <a:gd name="T3" fmla="*/ 86 h 121"/>
                  <a:gd name="T4" fmla="*/ 60 w 86"/>
                  <a:gd name="T5" fmla="*/ 114 h 121"/>
                  <a:gd name="T6" fmla="*/ 10 w 86"/>
                  <a:gd name="T7" fmla="*/ 103 h 121"/>
                  <a:gd name="T8" fmla="*/ 6 w 86"/>
                  <a:gd name="T9" fmla="*/ 88 h 121"/>
                  <a:gd name="T10" fmla="*/ 28 w 86"/>
                  <a:gd name="T11" fmla="*/ 90 h 121"/>
                  <a:gd name="T12" fmla="*/ 63 w 86"/>
                  <a:gd name="T13" fmla="*/ 88 h 121"/>
                  <a:gd name="T14" fmla="*/ 65 w 86"/>
                  <a:gd name="T15" fmla="*/ 75 h 121"/>
                  <a:gd name="T16" fmla="*/ 54 w 86"/>
                  <a:gd name="T17" fmla="*/ 73 h 121"/>
                  <a:gd name="T18" fmla="*/ 37 w 86"/>
                  <a:gd name="T19" fmla="*/ 73 h 121"/>
                  <a:gd name="T20" fmla="*/ 2 w 86"/>
                  <a:gd name="T21" fmla="*/ 37 h 121"/>
                  <a:gd name="T22" fmla="*/ 49 w 86"/>
                  <a:gd name="T23" fmla="*/ 1 h 121"/>
                  <a:gd name="T24" fmla="*/ 85 w 86"/>
                  <a:gd name="T25" fmla="*/ 36 h 121"/>
                  <a:gd name="T26" fmla="*/ 85 w 86"/>
                  <a:gd name="T27" fmla="*/ 60 h 121"/>
                  <a:gd name="T28" fmla="*/ 85 w 86"/>
                  <a:gd name="T29" fmla="*/ 60 h 121"/>
                  <a:gd name="T30" fmla="*/ 29 w 86"/>
                  <a:gd name="T31" fmla="*/ 39 h 121"/>
                  <a:gd name="T32" fmla="*/ 47 w 86"/>
                  <a:gd name="T33" fmla="*/ 56 h 121"/>
                  <a:gd name="T34" fmla="*/ 67 w 86"/>
                  <a:gd name="T35" fmla="*/ 38 h 121"/>
                  <a:gd name="T36" fmla="*/ 46 w 86"/>
                  <a:gd name="T37" fmla="*/ 18 h 121"/>
                  <a:gd name="T38" fmla="*/ 29 w 86"/>
                  <a:gd name="T39" fmla="*/ 39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6" h="121">
                    <a:moveTo>
                      <a:pt x="85" y="60"/>
                    </a:moveTo>
                    <a:cubicBezTo>
                      <a:pt x="85" y="68"/>
                      <a:pt x="86" y="77"/>
                      <a:pt x="85" y="86"/>
                    </a:cubicBezTo>
                    <a:cubicBezTo>
                      <a:pt x="84" y="102"/>
                      <a:pt x="74" y="111"/>
                      <a:pt x="60" y="114"/>
                    </a:cubicBezTo>
                    <a:cubicBezTo>
                      <a:pt x="42" y="118"/>
                      <a:pt x="23" y="121"/>
                      <a:pt x="10" y="103"/>
                    </a:cubicBezTo>
                    <a:cubicBezTo>
                      <a:pt x="7" y="99"/>
                      <a:pt x="0" y="92"/>
                      <a:pt x="6" y="88"/>
                    </a:cubicBezTo>
                    <a:cubicBezTo>
                      <a:pt x="12" y="83"/>
                      <a:pt x="20" y="84"/>
                      <a:pt x="28" y="90"/>
                    </a:cubicBezTo>
                    <a:cubicBezTo>
                      <a:pt x="41" y="101"/>
                      <a:pt x="56" y="100"/>
                      <a:pt x="63" y="88"/>
                    </a:cubicBezTo>
                    <a:cubicBezTo>
                      <a:pt x="65" y="84"/>
                      <a:pt x="69" y="79"/>
                      <a:pt x="65" y="75"/>
                    </a:cubicBezTo>
                    <a:cubicBezTo>
                      <a:pt x="63" y="73"/>
                      <a:pt x="58" y="73"/>
                      <a:pt x="54" y="73"/>
                    </a:cubicBezTo>
                    <a:cubicBezTo>
                      <a:pt x="48" y="74"/>
                      <a:pt x="43" y="75"/>
                      <a:pt x="37" y="73"/>
                    </a:cubicBezTo>
                    <a:cubicBezTo>
                      <a:pt x="16" y="70"/>
                      <a:pt x="1" y="54"/>
                      <a:pt x="2" y="37"/>
                    </a:cubicBezTo>
                    <a:cubicBezTo>
                      <a:pt x="4" y="14"/>
                      <a:pt x="23" y="0"/>
                      <a:pt x="49" y="1"/>
                    </a:cubicBezTo>
                    <a:cubicBezTo>
                      <a:pt x="72" y="2"/>
                      <a:pt x="85" y="14"/>
                      <a:pt x="85" y="36"/>
                    </a:cubicBezTo>
                    <a:cubicBezTo>
                      <a:pt x="86" y="44"/>
                      <a:pt x="85" y="52"/>
                      <a:pt x="85" y="60"/>
                    </a:cubicBezTo>
                    <a:cubicBezTo>
                      <a:pt x="85" y="60"/>
                      <a:pt x="85" y="60"/>
                      <a:pt x="85" y="60"/>
                    </a:cubicBezTo>
                    <a:close/>
                    <a:moveTo>
                      <a:pt x="29" y="39"/>
                    </a:moveTo>
                    <a:cubicBezTo>
                      <a:pt x="23" y="54"/>
                      <a:pt x="38" y="55"/>
                      <a:pt x="47" y="56"/>
                    </a:cubicBezTo>
                    <a:cubicBezTo>
                      <a:pt x="58" y="58"/>
                      <a:pt x="67" y="49"/>
                      <a:pt x="67" y="38"/>
                    </a:cubicBezTo>
                    <a:cubicBezTo>
                      <a:pt x="67" y="26"/>
                      <a:pt x="58" y="18"/>
                      <a:pt x="46" y="18"/>
                    </a:cubicBezTo>
                    <a:cubicBezTo>
                      <a:pt x="36" y="19"/>
                      <a:pt x="26" y="23"/>
                      <a:pt x="29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201" name="Freeform 56"/>
              <p:cNvSpPr/>
              <p:nvPr/>
            </p:nvSpPr>
            <p:spPr bwMode="auto">
              <a:xfrm>
                <a:off x="3070911" y="4563150"/>
                <a:ext cx="156061" cy="188073"/>
              </a:xfrm>
              <a:custGeom>
                <a:avLst/>
                <a:gdLst>
                  <a:gd name="T0" fmla="*/ 44 w 94"/>
                  <a:gd name="T1" fmla="*/ 113 h 113"/>
                  <a:gd name="T2" fmla="*/ 9 w 94"/>
                  <a:gd name="T3" fmla="*/ 98 h 113"/>
                  <a:gd name="T4" fmla="*/ 7 w 94"/>
                  <a:gd name="T5" fmla="*/ 81 h 113"/>
                  <a:gd name="T6" fmla="*/ 24 w 94"/>
                  <a:gd name="T7" fmla="*/ 84 h 113"/>
                  <a:gd name="T8" fmla="*/ 54 w 94"/>
                  <a:gd name="T9" fmla="*/ 94 h 113"/>
                  <a:gd name="T10" fmla="*/ 68 w 94"/>
                  <a:gd name="T11" fmla="*/ 83 h 113"/>
                  <a:gd name="T12" fmla="*/ 58 w 94"/>
                  <a:gd name="T13" fmla="*/ 67 h 113"/>
                  <a:gd name="T14" fmla="*/ 43 w 94"/>
                  <a:gd name="T15" fmla="*/ 63 h 113"/>
                  <a:gd name="T16" fmla="*/ 34 w 94"/>
                  <a:gd name="T17" fmla="*/ 54 h 113"/>
                  <a:gd name="T18" fmla="*/ 44 w 94"/>
                  <a:gd name="T19" fmla="*/ 44 h 113"/>
                  <a:gd name="T20" fmla="*/ 50 w 94"/>
                  <a:gd name="T21" fmla="*/ 44 h 113"/>
                  <a:gd name="T22" fmla="*/ 64 w 94"/>
                  <a:gd name="T23" fmla="*/ 24 h 113"/>
                  <a:gd name="T24" fmla="*/ 39 w 94"/>
                  <a:gd name="T25" fmla="*/ 16 h 113"/>
                  <a:gd name="T26" fmla="*/ 30 w 94"/>
                  <a:gd name="T27" fmla="*/ 20 h 113"/>
                  <a:gd name="T28" fmla="*/ 9 w 94"/>
                  <a:gd name="T29" fmla="*/ 30 h 113"/>
                  <a:gd name="T30" fmla="*/ 6 w 94"/>
                  <a:gd name="T31" fmla="*/ 22 h 113"/>
                  <a:gd name="T32" fmla="*/ 27 w 94"/>
                  <a:gd name="T33" fmla="*/ 2 h 113"/>
                  <a:gd name="T34" fmla="*/ 67 w 94"/>
                  <a:gd name="T35" fmla="*/ 2 h 113"/>
                  <a:gd name="T36" fmla="*/ 80 w 94"/>
                  <a:gd name="T37" fmla="*/ 48 h 113"/>
                  <a:gd name="T38" fmla="*/ 78 w 94"/>
                  <a:gd name="T39" fmla="*/ 58 h 113"/>
                  <a:gd name="T40" fmla="*/ 87 w 94"/>
                  <a:gd name="T41" fmla="*/ 92 h 113"/>
                  <a:gd name="T42" fmla="*/ 44 w 94"/>
                  <a:gd name="T43" fmla="*/ 11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4" h="113">
                    <a:moveTo>
                      <a:pt x="44" y="113"/>
                    </a:moveTo>
                    <a:cubicBezTo>
                      <a:pt x="34" y="113"/>
                      <a:pt x="19" y="112"/>
                      <a:pt x="9" y="98"/>
                    </a:cubicBezTo>
                    <a:cubicBezTo>
                      <a:pt x="5" y="93"/>
                      <a:pt x="0" y="86"/>
                      <a:pt x="7" y="81"/>
                    </a:cubicBezTo>
                    <a:cubicBezTo>
                      <a:pt x="12" y="77"/>
                      <a:pt x="20" y="77"/>
                      <a:pt x="24" y="84"/>
                    </a:cubicBezTo>
                    <a:cubicBezTo>
                      <a:pt x="31" y="97"/>
                      <a:pt x="43" y="95"/>
                      <a:pt x="54" y="94"/>
                    </a:cubicBezTo>
                    <a:cubicBezTo>
                      <a:pt x="61" y="94"/>
                      <a:pt x="66" y="89"/>
                      <a:pt x="68" y="83"/>
                    </a:cubicBezTo>
                    <a:cubicBezTo>
                      <a:pt x="70" y="75"/>
                      <a:pt x="64" y="70"/>
                      <a:pt x="58" y="67"/>
                    </a:cubicBezTo>
                    <a:cubicBezTo>
                      <a:pt x="53" y="65"/>
                      <a:pt x="48" y="63"/>
                      <a:pt x="43" y="63"/>
                    </a:cubicBezTo>
                    <a:cubicBezTo>
                      <a:pt x="38" y="62"/>
                      <a:pt x="34" y="59"/>
                      <a:pt x="34" y="54"/>
                    </a:cubicBezTo>
                    <a:cubicBezTo>
                      <a:pt x="34" y="47"/>
                      <a:pt x="38" y="45"/>
                      <a:pt x="44" y="44"/>
                    </a:cubicBezTo>
                    <a:cubicBezTo>
                      <a:pt x="46" y="44"/>
                      <a:pt x="48" y="44"/>
                      <a:pt x="50" y="44"/>
                    </a:cubicBezTo>
                    <a:cubicBezTo>
                      <a:pt x="62" y="42"/>
                      <a:pt x="68" y="35"/>
                      <a:pt x="64" y="24"/>
                    </a:cubicBezTo>
                    <a:cubicBezTo>
                      <a:pt x="60" y="12"/>
                      <a:pt x="48" y="15"/>
                      <a:pt x="39" y="16"/>
                    </a:cubicBezTo>
                    <a:cubicBezTo>
                      <a:pt x="36" y="16"/>
                      <a:pt x="32" y="18"/>
                      <a:pt x="30" y="20"/>
                    </a:cubicBezTo>
                    <a:cubicBezTo>
                      <a:pt x="26" y="30"/>
                      <a:pt x="18" y="31"/>
                      <a:pt x="9" y="30"/>
                    </a:cubicBezTo>
                    <a:cubicBezTo>
                      <a:pt x="5" y="29"/>
                      <a:pt x="4" y="26"/>
                      <a:pt x="6" y="22"/>
                    </a:cubicBezTo>
                    <a:cubicBezTo>
                      <a:pt x="10" y="12"/>
                      <a:pt x="16" y="3"/>
                      <a:pt x="27" y="2"/>
                    </a:cubicBezTo>
                    <a:cubicBezTo>
                      <a:pt x="40" y="0"/>
                      <a:pt x="54" y="0"/>
                      <a:pt x="67" y="2"/>
                    </a:cubicBezTo>
                    <a:cubicBezTo>
                      <a:pt x="85" y="5"/>
                      <a:pt x="92" y="29"/>
                      <a:pt x="80" y="48"/>
                    </a:cubicBezTo>
                    <a:cubicBezTo>
                      <a:pt x="78" y="51"/>
                      <a:pt x="71" y="52"/>
                      <a:pt x="78" y="58"/>
                    </a:cubicBezTo>
                    <a:cubicBezTo>
                      <a:pt x="90" y="67"/>
                      <a:pt x="94" y="78"/>
                      <a:pt x="87" y="92"/>
                    </a:cubicBezTo>
                    <a:cubicBezTo>
                      <a:pt x="81" y="106"/>
                      <a:pt x="72" y="111"/>
                      <a:pt x="44" y="1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202" name="Freeform 57"/>
              <p:cNvSpPr/>
              <p:nvPr/>
            </p:nvSpPr>
            <p:spPr bwMode="auto">
              <a:xfrm>
                <a:off x="3245379" y="4555146"/>
                <a:ext cx="151259" cy="191274"/>
              </a:xfrm>
              <a:custGeom>
                <a:avLst/>
                <a:gdLst>
                  <a:gd name="T0" fmla="*/ 43 w 91"/>
                  <a:gd name="T1" fmla="*/ 3 h 115"/>
                  <a:gd name="T2" fmla="*/ 45 w 91"/>
                  <a:gd name="T3" fmla="*/ 3 h 115"/>
                  <a:gd name="T4" fmla="*/ 71 w 91"/>
                  <a:gd name="T5" fmla="*/ 46 h 115"/>
                  <a:gd name="T6" fmla="*/ 43 w 91"/>
                  <a:gd name="T7" fmla="*/ 102 h 115"/>
                  <a:gd name="T8" fmla="*/ 25 w 91"/>
                  <a:gd name="T9" fmla="*/ 112 h 115"/>
                  <a:gd name="T10" fmla="*/ 25 w 91"/>
                  <a:gd name="T11" fmla="*/ 93 h 115"/>
                  <a:gd name="T12" fmla="*/ 49 w 91"/>
                  <a:gd name="T13" fmla="*/ 41 h 115"/>
                  <a:gd name="T14" fmla="*/ 35 w 91"/>
                  <a:gd name="T15" fmla="*/ 20 h 115"/>
                  <a:gd name="T16" fmla="*/ 9 w 91"/>
                  <a:gd name="T17" fmla="*/ 20 h 115"/>
                  <a:gd name="T18" fmla="*/ 0 w 91"/>
                  <a:gd name="T19" fmla="*/ 13 h 115"/>
                  <a:gd name="T20" fmla="*/ 9 w 91"/>
                  <a:gd name="T21" fmla="*/ 3 h 115"/>
                  <a:gd name="T22" fmla="*/ 43 w 91"/>
                  <a:gd name="T23" fmla="*/ 3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1" h="115">
                    <a:moveTo>
                      <a:pt x="43" y="3"/>
                    </a:moveTo>
                    <a:cubicBezTo>
                      <a:pt x="44" y="3"/>
                      <a:pt x="44" y="3"/>
                      <a:pt x="45" y="3"/>
                    </a:cubicBezTo>
                    <a:cubicBezTo>
                      <a:pt x="87" y="1"/>
                      <a:pt x="91" y="0"/>
                      <a:pt x="71" y="46"/>
                    </a:cubicBezTo>
                    <a:cubicBezTo>
                      <a:pt x="62" y="65"/>
                      <a:pt x="54" y="84"/>
                      <a:pt x="43" y="102"/>
                    </a:cubicBezTo>
                    <a:cubicBezTo>
                      <a:pt x="38" y="111"/>
                      <a:pt x="33" y="115"/>
                      <a:pt x="25" y="112"/>
                    </a:cubicBezTo>
                    <a:cubicBezTo>
                      <a:pt x="15" y="107"/>
                      <a:pt x="23" y="99"/>
                      <a:pt x="25" y="93"/>
                    </a:cubicBezTo>
                    <a:cubicBezTo>
                      <a:pt x="32" y="76"/>
                      <a:pt x="40" y="58"/>
                      <a:pt x="49" y="41"/>
                    </a:cubicBezTo>
                    <a:cubicBezTo>
                      <a:pt x="59" y="20"/>
                      <a:pt x="59" y="20"/>
                      <a:pt x="35" y="20"/>
                    </a:cubicBezTo>
                    <a:cubicBezTo>
                      <a:pt x="26" y="20"/>
                      <a:pt x="18" y="20"/>
                      <a:pt x="9" y="20"/>
                    </a:cubicBezTo>
                    <a:cubicBezTo>
                      <a:pt x="4" y="20"/>
                      <a:pt x="0" y="19"/>
                      <a:pt x="0" y="13"/>
                    </a:cubicBezTo>
                    <a:cubicBezTo>
                      <a:pt x="0" y="7"/>
                      <a:pt x="2" y="3"/>
                      <a:pt x="9" y="3"/>
                    </a:cubicBezTo>
                    <a:cubicBezTo>
                      <a:pt x="20" y="3"/>
                      <a:pt x="32" y="3"/>
                      <a:pt x="4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203" name="Freeform 58"/>
              <p:cNvSpPr/>
              <p:nvPr/>
            </p:nvSpPr>
            <p:spPr bwMode="auto">
              <a:xfrm>
                <a:off x="2751593" y="4556744"/>
                <a:ext cx="88034" cy="194475"/>
              </a:xfrm>
              <a:custGeom>
                <a:avLst/>
                <a:gdLst>
                  <a:gd name="T0" fmla="*/ 50 w 53"/>
                  <a:gd name="T1" fmla="*/ 61 h 117"/>
                  <a:gd name="T2" fmla="*/ 50 w 53"/>
                  <a:gd name="T3" fmla="*/ 105 h 117"/>
                  <a:gd name="T4" fmla="*/ 38 w 53"/>
                  <a:gd name="T5" fmla="*/ 116 h 117"/>
                  <a:gd name="T6" fmla="*/ 27 w 53"/>
                  <a:gd name="T7" fmla="*/ 104 h 117"/>
                  <a:gd name="T8" fmla="*/ 27 w 53"/>
                  <a:gd name="T9" fmla="*/ 47 h 117"/>
                  <a:gd name="T10" fmla="*/ 16 w 53"/>
                  <a:gd name="T11" fmla="*/ 37 h 117"/>
                  <a:gd name="T12" fmla="*/ 4 w 53"/>
                  <a:gd name="T13" fmla="*/ 29 h 117"/>
                  <a:gd name="T14" fmla="*/ 11 w 53"/>
                  <a:gd name="T15" fmla="*/ 17 h 117"/>
                  <a:gd name="T16" fmla="*/ 21 w 53"/>
                  <a:gd name="T17" fmla="*/ 11 h 117"/>
                  <a:gd name="T18" fmla="*/ 42 w 53"/>
                  <a:gd name="T19" fmla="*/ 5 h 117"/>
                  <a:gd name="T20" fmla="*/ 49 w 53"/>
                  <a:gd name="T21" fmla="*/ 27 h 117"/>
                  <a:gd name="T22" fmla="*/ 50 w 53"/>
                  <a:gd name="T23" fmla="*/ 61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3" h="117">
                    <a:moveTo>
                      <a:pt x="50" y="61"/>
                    </a:moveTo>
                    <a:cubicBezTo>
                      <a:pt x="50" y="76"/>
                      <a:pt x="49" y="90"/>
                      <a:pt x="50" y="105"/>
                    </a:cubicBezTo>
                    <a:cubicBezTo>
                      <a:pt x="50" y="114"/>
                      <a:pt x="46" y="116"/>
                      <a:pt x="38" y="116"/>
                    </a:cubicBezTo>
                    <a:cubicBezTo>
                      <a:pt x="29" y="117"/>
                      <a:pt x="27" y="113"/>
                      <a:pt x="27" y="104"/>
                    </a:cubicBezTo>
                    <a:cubicBezTo>
                      <a:pt x="27" y="85"/>
                      <a:pt x="27" y="66"/>
                      <a:pt x="27" y="47"/>
                    </a:cubicBezTo>
                    <a:cubicBezTo>
                      <a:pt x="27" y="40"/>
                      <a:pt x="29" y="30"/>
                      <a:pt x="16" y="37"/>
                    </a:cubicBezTo>
                    <a:cubicBezTo>
                      <a:pt x="10" y="40"/>
                      <a:pt x="6" y="32"/>
                      <a:pt x="4" y="29"/>
                    </a:cubicBezTo>
                    <a:cubicBezTo>
                      <a:pt x="0" y="22"/>
                      <a:pt x="7" y="20"/>
                      <a:pt x="11" y="17"/>
                    </a:cubicBezTo>
                    <a:cubicBezTo>
                      <a:pt x="14" y="15"/>
                      <a:pt x="17" y="12"/>
                      <a:pt x="21" y="11"/>
                    </a:cubicBezTo>
                    <a:cubicBezTo>
                      <a:pt x="28" y="8"/>
                      <a:pt x="32" y="0"/>
                      <a:pt x="42" y="5"/>
                    </a:cubicBezTo>
                    <a:cubicBezTo>
                      <a:pt x="53" y="10"/>
                      <a:pt x="49" y="19"/>
                      <a:pt x="49" y="27"/>
                    </a:cubicBezTo>
                    <a:cubicBezTo>
                      <a:pt x="50" y="39"/>
                      <a:pt x="50" y="50"/>
                      <a:pt x="50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pic>
        <p:nvPicPr>
          <p:cNvPr id="1026" name="Picture 2" descr="“中国人民大学”的图片搜索结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67" b="10836"/>
          <a:stretch>
            <a:fillRect/>
          </a:stretch>
        </p:blipFill>
        <p:spPr bwMode="auto">
          <a:xfrm>
            <a:off x="0" y="0"/>
            <a:ext cx="12192000" cy="3124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0" y="3099346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04" name="Picture 4" descr="“中国人民大学”的图片搜索结果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10" b="30210"/>
          <a:stretch>
            <a:fillRect/>
          </a:stretch>
        </p:blipFill>
        <p:spPr bwMode="auto">
          <a:xfrm>
            <a:off x="0" y="-633984"/>
            <a:ext cx="12192000" cy="378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A21B646-1366-07AA-2427-4AC0080A699C}"/>
              </a:ext>
            </a:extLst>
          </p:cNvPr>
          <p:cNvSpPr txBox="1"/>
          <p:nvPr/>
        </p:nvSpPr>
        <p:spPr>
          <a:xfrm>
            <a:off x="3905066" y="5832615"/>
            <a:ext cx="3963401" cy="10375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Symbol" panose="05050102010706020507" pitchFamily="18" charset="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2022202672  </a:t>
            </a:r>
            <a:r>
              <a:rPr lang="zh-CN" altLang="en-US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邵远平</a:t>
            </a:r>
            <a:endParaRPr lang="en-US" altLang="zh-CN" sz="2000" b="1" dirty="0">
              <a:solidFill>
                <a:schemeClr val="bg1"/>
              </a:solidFill>
              <a:latin typeface="Symbol" panose="05050102010706020507" pitchFamily="18" charset="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中国人民大学经济学院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2ACEEB5-D533-CFE1-5C86-55A606DB547A}"/>
              </a:ext>
            </a:extLst>
          </p:cNvPr>
          <p:cNvSpPr txBox="1"/>
          <p:nvPr/>
        </p:nvSpPr>
        <p:spPr>
          <a:xfrm>
            <a:off x="-33020" y="3803920"/>
            <a:ext cx="12175490" cy="18941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480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</a:rPr>
              <a:t>房产人工智能建模</a:t>
            </a:r>
          </a:p>
          <a:p>
            <a:pPr algn="ctr">
              <a:lnSpc>
                <a:spcPct val="120000"/>
              </a:lnSpc>
            </a:pPr>
            <a:r>
              <a:rPr lang="zh-CN" altLang="en-US" sz="480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</a:rPr>
              <a:t>期 末 展 示</a:t>
            </a:r>
            <a:endParaRPr lang="zh-CN" altLang="en-US" sz="4000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矩形 68"/>
          <p:cNvSpPr/>
          <p:nvPr/>
        </p:nvSpPr>
        <p:spPr>
          <a:xfrm>
            <a:off x="117565" y="-204703"/>
            <a:ext cx="12192000" cy="6858000"/>
          </a:xfrm>
          <a:prstGeom prst="rect">
            <a:avLst/>
          </a:prstGeom>
          <a:blipFill dpi="0" rotWithShape="1">
            <a:blip r:embed="rId3">
              <a:alphaModFix amt="21000"/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40" name="矩形 739"/>
          <p:cNvSpPr/>
          <p:nvPr/>
        </p:nvSpPr>
        <p:spPr>
          <a:xfrm>
            <a:off x="0" y="1"/>
            <a:ext cx="12192000" cy="657078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/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79" name="Freeform 7"/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80" name="Freeform 8"/>
            <p:cNvSpPr/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81" name="Freeform 9"/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82" name="Freeform 10"/>
            <p:cNvSpPr/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grpSp>
          <p:nvGrpSpPr>
            <p:cNvPr id="83" name="组合 82"/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/>
              <p:cNvSpPr/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86" name="Freeform 13"/>
              <p:cNvSpPr/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sp>
          <p:nvSpPr>
            <p:cNvPr id="84" name="Freeform 22"/>
            <p:cNvSpPr/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152" name="组合 151"/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/>
            <p:cNvSpPr/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4" name="Freeform 6"/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5" name="Freeform 10"/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6" name="Freeform 11"/>
            <p:cNvSpPr/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7" name="Freeform 12"/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8" name="Freeform 13"/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9" name="Freeform 14"/>
            <p:cNvSpPr/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0" name="Freeform 15"/>
            <p:cNvSpPr/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1" name="Freeform 16"/>
            <p:cNvSpPr/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2" name="Freeform 17"/>
            <p:cNvSpPr/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3" name="Freeform 18"/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4" name="Freeform 19"/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5" name="Freeform 20"/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6" name="Freeform 21"/>
            <p:cNvSpPr/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7" name="Freeform 22"/>
            <p:cNvSpPr/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8" name="Freeform 23"/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9" name="Freeform 24"/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0" name="Freeform 25"/>
            <p:cNvSpPr/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1" name="Freeform 26"/>
            <p:cNvSpPr/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2" name="Freeform 27"/>
            <p:cNvSpPr/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3" name="Freeform 28"/>
            <p:cNvSpPr/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4" name="Freeform 29"/>
            <p:cNvSpPr/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5" name="Freeform 30"/>
            <p:cNvSpPr/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6" name="Freeform 31"/>
            <p:cNvSpPr/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7" name="Freeform 32"/>
            <p:cNvSpPr/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8" name="Freeform 33"/>
            <p:cNvSpPr/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9" name="Freeform 34"/>
            <p:cNvSpPr/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0" name="Freeform 35"/>
            <p:cNvSpPr/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1" name="Freeform 36"/>
            <p:cNvSpPr/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2" name="Freeform 37"/>
            <p:cNvSpPr/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3" name="Freeform 38"/>
            <p:cNvSpPr/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4" name="Freeform 39"/>
            <p:cNvSpPr/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5" name="Freeform 40"/>
            <p:cNvSpPr/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6" name="Freeform 48"/>
            <p:cNvSpPr/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7" name="Freeform 54"/>
            <p:cNvSpPr/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8" name="Freeform 55"/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9" name="Freeform 56"/>
            <p:cNvSpPr/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0" name="Freeform 57"/>
            <p:cNvSpPr/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1" name="Freeform 58"/>
            <p:cNvSpPr/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6C58C940-BBDA-85B5-6B14-E6291ECAE952}"/>
              </a:ext>
            </a:extLst>
          </p:cNvPr>
          <p:cNvSpPr txBox="1"/>
          <p:nvPr/>
        </p:nvSpPr>
        <p:spPr>
          <a:xfrm>
            <a:off x="3468083" y="64745"/>
            <a:ext cx="60938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prstClr val="white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数据处理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48BB6A-27D6-AEE5-C4A1-BCCF3896040A}"/>
              </a:ext>
            </a:extLst>
          </p:cNvPr>
          <p:cNvSpPr txBox="1"/>
          <p:nvPr/>
        </p:nvSpPr>
        <p:spPr>
          <a:xfrm>
            <a:off x="431577" y="1032301"/>
            <a:ext cx="8410892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</a:pPr>
            <a:r>
              <a:rPr lang="zh-CN" altLang="en-US" sz="2000" b="1" dirty="0">
                <a:solidFill>
                  <a:srgbClr val="40404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整体思路</a:t>
            </a:r>
            <a:endParaRPr lang="en-US" altLang="zh-CN" sz="2000" b="1" dirty="0">
              <a:solidFill>
                <a:srgbClr val="40404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lvl="1"/>
            <a:r>
              <a:rPr lang="en-US" altLang="zh-CN" sz="2000" dirty="0">
                <a:solidFill>
                  <a:srgbClr val="40404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1.</a:t>
            </a:r>
            <a:r>
              <a:rPr lang="zh-CN" altLang="en-US" sz="2000" dirty="0">
                <a:solidFill>
                  <a:srgbClr val="40404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输入训练集数据、测试集数据、小区详情数据、租金数据</a:t>
            </a:r>
            <a:endParaRPr lang="en-US" altLang="zh-CN" sz="2000" dirty="0">
              <a:solidFill>
                <a:srgbClr val="40404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lvl="1"/>
            <a:r>
              <a:rPr lang="en-US" altLang="zh-CN" sz="2000" dirty="0">
                <a:solidFill>
                  <a:srgbClr val="40404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2.</a:t>
            </a:r>
            <a:r>
              <a:rPr lang="zh-CN" altLang="en-US" sz="2000" dirty="0">
                <a:solidFill>
                  <a:srgbClr val="40404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提取房产交易数据的基本特征，如环线位置、装修情况等</a:t>
            </a:r>
            <a:endParaRPr lang="en-US" altLang="zh-CN" sz="2000" dirty="0">
              <a:solidFill>
                <a:srgbClr val="40404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lvl="1"/>
            <a:r>
              <a:rPr lang="en-US" altLang="zh-CN" sz="2000" dirty="0">
                <a:solidFill>
                  <a:srgbClr val="40404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3.</a:t>
            </a:r>
            <a:r>
              <a:rPr lang="zh-CN" altLang="en-US" sz="2000" dirty="0">
                <a:solidFill>
                  <a:srgbClr val="40404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提取小区详情数据、租金数据，并根据小区名称与具体房产匹配</a:t>
            </a:r>
            <a:endParaRPr lang="en-US" altLang="zh-CN" sz="2000" dirty="0">
              <a:solidFill>
                <a:srgbClr val="40404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lvl="1"/>
            <a:r>
              <a:rPr lang="en-US" altLang="zh-CN" sz="2000" dirty="0">
                <a:solidFill>
                  <a:srgbClr val="40404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4.</a:t>
            </a:r>
            <a:r>
              <a:rPr lang="zh-CN" altLang="en-US" sz="2000" dirty="0">
                <a:solidFill>
                  <a:srgbClr val="40404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进行空缺值填补与极端值处理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E323BC3-C2EB-E0C3-6D73-FF750545BAF1}"/>
              </a:ext>
            </a:extLst>
          </p:cNvPr>
          <p:cNvSpPr txBox="1"/>
          <p:nvPr/>
        </p:nvSpPr>
        <p:spPr>
          <a:xfrm>
            <a:off x="408728" y="2846548"/>
            <a:ext cx="9123734" cy="4170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spcAft>
                <a:spcPts val="600"/>
              </a:spcAft>
            </a:pPr>
            <a:r>
              <a:rPr lang="zh-CN" altLang="en-US" sz="2000" b="1" dirty="0">
                <a:solidFill>
                  <a:srgbClr val="40404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特征提取与创建</a:t>
            </a:r>
            <a:endParaRPr lang="en-US" altLang="zh-CN" sz="2000" b="1" dirty="0">
              <a:solidFill>
                <a:srgbClr val="40404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lvl="1"/>
            <a:r>
              <a:rPr lang="en-US" altLang="zh-CN" sz="2000" b="1" dirty="0">
                <a:solidFill>
                  <a:srgbClr val="40404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1.</a:t>
            </a:r>
            <a:r>
              <a:rPr lang="zh-CN" altLang="en-US" sz="2000" b="1" dirty="0">
                <a:solidFill>
                  <a:srgbClr val="40404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文本信息：</a:t>
            </a:r>
            <a:endParaRPr lang="en-US" altLang="zh-CN" sz="2000" b="1" dirty="0">
              <a:solidFill>
                <a:srgbClr val="40404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lvl="1"/>
            <a:r>
              <a:rPr lang="en-US" altLang="zh-CN" sz="2000" dirty="0">
                <a:solidFill>
                  <a:srgbClr val="40404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a.</a:t>
            </a:r>
            <a:r>
              <a:rPr lang="zh-CN" altLang="en-US" sz="2000" dirty="0">
                <a:solidFill>
                  <a:srgbClr val="40404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结构化处理提取数据，如户型、建筑面积</a:t>
            </a:r>
            <a:endParaRPr lang="en-US" altLang="zh-CN" sz="2000" dirty="0">
              <a:solidFill>
                <a:srgbClr val="40404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lvl="1"/>
            <a:r>
              <a:rPr lang="en-US" altLang="zh-CN" sz="2000" dirty="0">
                <a:solidFill>
                  <a:srgbClr val="40404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b.</a:t>
            </a:r>
            <a:r>
              <a:rPr lang="zh-CN" altLang="en-US" sz="2000" dirty="0">
                <a:solidFill>
                  <a:srgbClr val="40404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转化为虚拟变量或打分赋值，如房屋朝向环线位置、装修水平</a:t>
            </a:r>
            <a:endParaRPr lang="en-US" altLang="zh-CN" sz="2000" dirty="0">
              <a:solidFill>
                <a:srgbClr val="40404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lvl="1"/>
            <a:r>
              <a:rPr lang="en-US" altLang="zh-CN" sz="2000" b="1" dirty="0">
                <a:solidFill>
                  <a:srgbClr val="40404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2.</a:t>
            </a:r>
            <a:r>
              <a:rPr lang="zh-CN" altLang="en-US" sz="2000" b="1" dirty="0">
                <a:solidFill>
                  <a:srgbClr val="40404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数值信息：</a:t>
            </a:r>
            <a:endParaRPr lang="en-US" altLang="zh-CN" sz="2000" b="1" dirty="0">
              <a:solidFill>
                <a:srgbClr val="40404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lvl="1"/>
            <a:r>
              <a:rPr lang="en-US" altLang="zh-CN" sz="2000" dirty="0">
                <a:solidFill>
                  <a:srgbClr val="40404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a.</a:t>
            </a:r>
            <a:r>
              <a:rPr lang="zh-CN" altLang="en-US" sz="2000" dirty="0">
                <a:solidFill>
                  <a:srgbClr val="40404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直接提取并创建特征</a:t>
            </a:r>
            <a:endParaRPr lang="en-US" altLang="zh-CN" sz="2000" dirty="0">
              <a:solidFill>
                <a:srgbClr val="40404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lvl="1"/>
            <a:r>
              <a:rPr lang="en-US" altLang="zh-CN" sz="2000" dirty="0">
                <a:solidFill>
                  <a:srgbClr val="40404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b.</a:t>
            </a:r>
            <a:r>
              <a:rPr lang="zh-CN" altLang="en-US" sz="2000" dirty="0">
                <a:solidFill>
                  <a:srgbClr val="40404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进行数学变换，如进行球面距离计算、计算小区价格标准差</a:t>
            </a:r>
            <a:endParaRPr lang="en-US" altLang="zh-CN" sz="2000" dirty="0">
              <a:solidFill>
                <a:srgbClr val="40404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lvl="1"/>
            <a:r>
              <a:rPr lang="en-US" altLang="zh-CN" sz="2000" dirty="0">
                <a:solidFill>
                  <a:srgbClr val="40404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c.</a:t>
            </a:r>
            <a:r>
              <a:rPr lang="zh-CN" altLang="en-US" sz="2000" dirty="0">
                <a:solidFill>
                  <a:srgbClr val="40404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进行平方化、取倒数、开根号等进一步处理</a:t>
            </a:r>
            <a:endParaRPr lang="en-US" altLang="zh-CN" sz="2000" dirty="0">
              <a:solidFill>
                <a:srgbClr val="40404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lvl="1"/>
            <a:r>
              <a:rPr lang="en-US" altLang="zh-CN" sz="2000" b="1" dirty="0">
                <a:solidFill>
                  <a:srgbClr val="40404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3.</a:t>
            </a:r>
            <a:r>
              <a:rPr lang="zh-CN" altLang="en-US" sz="2000" b="1" dirty="0">
                <a:solidFill>
                  <a:srgbClr val="40404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特征之间的交互与组合：</a:t>
            </a:r>
            <a:endParaRPr lang="en-US" altLang="zh-CN" sz="2000" b="1" dirty="0">
              <a:solidFill>
                <a:srgbClr val="40404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lvl="1"/>
            <a:r>
              <a:rPr lang="zh-CN" altLang="en-US" sz="2000" dirty="0">
                <a:solidFill>
                  <a:srgbClr val="40404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高层无电梯惩罚：总楼层</a:t>
            </a:r>
            <a:r>
              <a:rPr lang="en-US" altLang="zh-CN" sz="2000" dirty="0">
                <a:solidFill>
                  <a:srgbClr val="40404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&gt;6</a:t>
            </a:r>
            <a:r>
              <a:rPr lang="zh-CN" altLang="en-US" sz="2000" dirty="0">
                <a:solidFill>
                  <a:srgbClr val="40404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且无电梯的惩罚项</a:t>
            </a:r>
            <a:endParaRPr lang="en-US" altLang="zh-CN" sz="2000" dirty="0">
              <a:solidFill>
                <a:srgbClr val="40404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lvl="1"/>
            <a:r>
              <a:rPr lang="zh-CN" altLang="en-US" sz="2000" dirty="0">
                <a:solidFill>
                  <a:srgbClr val="40404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装修折旧：装修质量 </a:t>
            </a:r>
            <a:r>
              <a:rPr lang="en-US" altLang="zh-CN" sz="2000" dirty="0">
                <a:solidFill>
                  <a:srgbClr val="40404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× </a:t>
            </a:r>
            <a:r>
              <a:rPr lang="zh-CN" altLang="en-US" sz="2000" dirty="0">
                <a:solidFill>
                  <a:srgbClr val="40404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建筑年龄衰减系数（装修随时间贬值）</a:t>
            </a:r>
          </a:p>
          <a:p>
            <a:pPr algn="l">
              <a:lnSpc>
                <a:spcPts val="2143"/>
              </a:lnSpc>
              <a:spcAft>
                <a:spcPts val="300"/>
              </a:spcAft>
              <a:buNone/>
            </a:pPr>
            <a:r>
              <a:rPr lang="zh-CN" altLang="en-US" sz="2000" dirty="0">
                <a:solidFill>
                  <a:srgbClr val="40404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小区价值指数</a:t>
            </a:r>
            <a:r>
              <a:rPr lang="en-US" altLang="zh-CN" sz="2000" dirty="0">
                <a:solidFill>
                  <a:srgbClr val="40404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:</a:t>
            </a:r>
            <a:r>
              <a:rPr lang="zh-CN" altLang="en-US" sz="2000" dirty="0">
                <a:solidFill>
                  <a:srgbClr val="40404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小区平均价与环线位置的比值</a:t>
            </a:r>
          </a:p>
          <a:p>
            <a:pPr marL="0" lvl="1"/>
            <a:endParaRPr lang="en-US" altLang="zh-CN" sz="2000" dirty="0">
              <a:solidFill>
                <a:srgbClr val="404040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0299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BEAC512A-34FC-82E5-8040-25A171192E35}"/>
              </a:ext>
            </a:extLst>
          </p:cNvPr>
          <p:cNvSpPr/>
          <p:nvPr/>
        </p:nvSpPr>
        <p:spPr>
          <a:xfrm>
            <a:off x="122472" y="962286"/>
            <a:ext cx="6610167" cy="1750746"/>
          </a:xfrm>
          <a:prstGeom prst="roundRect">
            <a:avLst/>
          </a:prstGeom>
          <a:solidFill>
            <a:srgbClr val="E9DFD7"/>
          </a:solidFill>
          <a:ln w="19050">
            <a:solidFill>
              <a:srgbClr val="D0BDA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0CAB368-174C-0569-C23B-BC6992123627}"/>
              </a:ext>
            </a:extLst>
          </p:cNvPr>
          <p:cNvSpPr/>
          <p:nvPr/>
        </p:nvSpPr>
        <p:spPr>
          <a:xfrm>
            <a:off x="122472" y="2929270"/>
            <a:ext cx="6610167" cy="3832021"/>
          </a:xfrm>
          <a:prstGeom prst="roundRect">
            <a:avLst>
              <a:gd name="adj" fmla="val 7255"/>
            </a:avLst>
          </a:prstGeom>
          <a:solidFill>
            <a:srgbClr val="D0BDAC"/>
          </a:solidFill>
          <a:ln>
            <a:solidFill>
              <a:srgbClr val="AB8A6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0" name="矩形 739"/>
          <p:cNvSpPr/>
          <p:nvPr/>
        </p:nvSpPr>
        <p:spPr>
          <a:xfrm>
            <a:off x="0" y="1"/>
            <a:ext cx="12192000" cy="657078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/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79" name="Freeform 7"/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80" name="Freeform 8"/>
            <p:cNvSpPr/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81" name="Freeform 9"/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82" name="Freeform 10"/>
            <p:cNvSpPr/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grpSp>
          <p:nvGrpSpPr>
            <p:cNvPr id="83" name="组合 82"/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/>
              <p:cNvSpPr/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86" name="Freeform 13"/>
              <p:cNvSpPr/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sp>
          <p:nvSpPr>
            <p:cNvPr id="84" name="Freeform 22"/>
            <p:cNvSpPr/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152" name="组合 151"/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/>
            <p:cNvSpPr/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4" name="Freeform 6"/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5" name="Freeform 10"/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6" name="Freeform 11"/>
            <p:cNvSpPr/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7" name="Freeform 12"/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8" name="Freeform 13"/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9" name="Freeform 14"/>
            <p:cNvSpPr/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0" name="Freeform 15"/>
            <p:cNvSpPr/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1" name="Freeform 16"/>
            <p:cNvSpPr/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2" name="Freeform 17"/>
            <p:cNvSpPr/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3" name="Freeform 18"/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4" name="Freeform 19"/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5" name="Freeform 20"/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6" name="Freeform 21"/>
            <p:cNvSpPr/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7" name="Freeform 22"/>
            <p:cNvSpPr/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8" name="Freeform 23"/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9" name="Freeform 24"/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0" name="Freeform 25"/>
            <p:cNvSpPr/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1" name="Freeform 26"/>
            <p:cNvSpPr/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2" name="Freeform 27"/>
            <p:cNvSpPr/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3" name="Freeform 28"/>
            <p:cNvSpPr/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4" name="Freeform 29"/>
            <p:cNvSpPr/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5" name="Freeform 30"/>
            <p:cNvSpPr/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6" name="Freeform 31"/>
            <p:cNvSpPr/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7" name="Freeform 32"/>
            <p:cNvSpPr/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8" name="Freeform 33"/>
            <p:cNvSpPr/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9" name="Freeform 34"/>
            <p:cNvSpPr/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0" name="Freeform 35"/>
            <p:cNvSpPr/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1" name="Freeform 36"/>
            <p:cNvSpPr/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2" name="Freeform 37"/>
            <p:cNvSpPr/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3" name="Freeform 38"/>
            <p:cNvSpPr/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4" name="Freeform 39"/>
            <p:cNvSpPr/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5" name="Freeform 40"/>
            <p:cNvSpPr/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6" name="Freeform 48"/>
            <p:cNvSpPr/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7" name="Freeform 54"/>
            <p:cNvSpPr/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8" name="Freeform 55"/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9" name="Freeform 56"/>
            <p:cNvSpPr/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0" name="Freeform 57"/>
            <p:cNvSpPr/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1" name="Freeform 58"/>
            <p:cNvSpPr/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F6334C3C-7C6F-2741-B0C2-B27BC69B8ABB}"/>
              </a:ext>
            </a:extLst>
          </p:cNvPr>
          <p:cNvSpPr txBox="1"/>
          <p:nvPr/>
        </p:nvSpPr>
        <p:spPr>
          <a:xfrm>
            <a:off x="3468083" y="64745"/>
            <a:ext cx="60938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prstClr val="white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特征选取</a:t>
            </a:r>
            <a:endParaRPr lang="zh-CN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639B91-DDD0-0E97-6F76-189ED114E61C}"/>
              </a:ext>
            </a:extLst>
          </p:cNvPr>
          <p:cNvSpPr txBox="1"/>
          <p:nvPr/>
        </p:nvSpPr>
        <p:spPr>
          <a:xfrm>
            <a:off x="237271" y="3032859"/>
            <a:ext cx="2679436" cy="394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选取特征名称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1.</a:t>
            </a:r>
            <a:r>
              <a:rPr lang="zh-CN" altLang="en-US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小区每平米均价</a:t>
            </a:r>
            <a:endParaRPr lang="en-US" altLang="zh-CN" sz="16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2.</a:t>
            </a:r>
            <a:r>
              <a:rPr lang="zh-CN" altLang="en-US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环境价格匹配度</a:t>
            </a:r>
            <a:endParaRPr lang="en-US" altLang="zh-CN" sz="16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3.</a:t>
            </a:r>
            <a:r>
              <a:rPr lang="zh-CN" altLang="en-US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小区均价                              </a:t>
            </a:r>
            <a:endParaRPr lang="en-US" altLang="zh-CN" sz="16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4.</a:t>
            </a:r>
            <a:r>
              <a:rPr lang="zh-CN" altLang="en-US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小区租金面积比 </a:t>
            </a:r>
            <a:endParaRPr lang="en-US" altLang="zh-CN" sz="16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5.</a:t>
            </a:r>
            <a:r>
              <a:rPr lang="zh-CN" altLang="en-US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小区平均租金 </a:t>
            </a:r>
            <a:endParaRPr lang="en-US" altLang="zh-CN" sz="16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6. </a:t>
            </a:r>
            <a:r>
              <a:rPr lang="zh-CN" altLang="en-US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到市中心距离</a:t>
            </a:r>
            <a:r>
              <a:rPr lang="en-US" altLang="zh-CN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_km </a:t>
            </a:r>
          </a:p>
          <a:p>
            <a:r>
              <a:rPr lang="en-US" altLang="zh-CN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7. </a:t>
            </a:r>
            <a:r>
              <a:rPr lang="zh-CN" altLang="en-US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小区价值指数 </a:t>
            </a:r>
            <a:endParaRPr lang="en-US" altLang="zh-CN" sz="16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8. </a:t>
            </a:r>
            <a:r>
              <a:rPr lang="zh-CN" altLang="en-US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距离平方 </a:t>
            </a:r>
            <a:endParaRPr lang="en-US" altLang="zh-CN" sz="16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9. </a:t>
            </a:r>
            <a:r>
              <a:rPr lang="zh-CN" altLang="en-US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绿化距离交互</a:t>
            </a:r>
            <a:endParaRPr lang="en-US" altLang="zh-CN" sz="16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10. </a:t>
            </a:r>
            <a:r>
              <a:rPr lang="zh-CN" altLang="en-US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距离倒数</a:t>
            </a:r>
            <a:endParaRPr lang="en-US" altLang="zh-CN" sz="16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11. </a:t>
            </a:r>
            <a:r>
              <a:rPr lang="zh-CN" altLang="en-US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价格距离比</a:t>
            </a:r>
            <a:endParaRPr lang="en-US" altLang="zh-CN" sz="16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12. </a:t>
            </a:r>
            <a:r>
              <a:rPr lang="zh-CN" altLang="en-US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面积距离交互</a:t>
            </a:r>
            <a:endParaRPr lang="en-US" altLang="zh-CN" sz="16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13. </a:t>
            </a:r>
            <a:r>
              <a:rPr lang="zh-CN" altLang="en-US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租金回报率</a:t>
            </a:r>
            <a:endParaRPr lang="en-US" altLang="zh-CN" sz="16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zh-CN" altLang="en-US" sz="16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8F723FE-0047-A5ED-B124-2E4E90FA710D}"/>
              </a:ext>
            </a:extLst>
          </p:cNvPr>
          <p:cNvSpPr txBox="1"/>
          <p:nvPr/>
        </p:nvSpPr>
        <p:spPr>
          <a:xfrm>
            <a:off x="2339043" y="3422904"/>
            <a:ext cx="2632972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14. </a:t>
            </a:r>
            <a:r>
              <a:rPr lang="zh-CN" altLang="en-US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小区价格波动</a:t>
            </a:r>
            <a:endParaRPr lang="en-US" altLang="zh-CN" sz="16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15. </a:t>
            </a:r>
            <a:r>
              <a:rPr lang="zh-CN" altLang="en-US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小区每平米价格波动                           </a:t>
            </a:r>
            <a:endParaRPr lang="en-US" altLang="zh-CN" sz="16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16. </a:t>
            </a:r>
            <a:r>
              <a:rPr lang="zh-CN" altLang="en-US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城市                                  </a:t>
            </a:r>
            <a:endParaRPr lang="en-US" altLang="zh-CN" sz="16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17. </a:t>
            </a:r>
            <a:r>
              <a:rPr lang="zh-CN" altLang="en-US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燃气费</a:t>
            </a:r>
            <a:r>
              <a:rPr lang="en-US" altLang="zh-CN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_</a:t>
            </a:r>
            <a:r>
              <a:rPr lang="zh-CN" altLang="en-US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数值                              </a:t>
            </a:r>
            <a:endParaRPr lang="en-US" altLang="zh-CN" sz="16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18. </a:t>
            </a:r>
            <a:r>
              <a:rPr lang="zh-CN" altLang="en-US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低费用优势</a:t>
            </a:r>
            <a:endParaRPr lang="en-US" altLang="zh-CN" sz="16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19. </a:t>
            </a:r>
            <a:r>
              <a:rPr lang="zh-CN" altLang="en-US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燃气费</a:t>
            </a:r>
            <a:r>
              <a:rPr lang="en-US" altLang="zh-CN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_</a:t>
            </a:r>
            <a:r>
              <a:rPr lang="zh-CN" altLang="en-US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等级</a:t>
            </a:r>
            <a:endParaRPr lang="en-US" altLang="zh-CN" sz="16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20. </a:t>
            </a:r>
            <a:r>
              <a:rPr lang="zh-CN" altLang="en-US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小区租金波动                             </a:t>
            </a:r>
            <a:endParaRPr lang="en-US" altLang="zh-CN" sz="16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21. </a:t>
            </a:r>
            <a:r>
              <a:rPr lang="zh-CN" altLang="en-US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高层无电梯惩罚                             </a:t>
            </a:r>
            <a:endParaRPr lang="en-US" altLang="zh-CN" sz="16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22. </a:t>
            </a:r>
            <a:r>
              <a:rPr lang="zh-CN" altLang="en-US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环线数值</a:t>
            </a:r>
            <a:endParaRPr lang="en-US" altLang="zh-CN" sz="16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23. </a:t>
            </a:r>
            <a:r>
              <a:rPr lang="zh-CN" altLang="en-US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中心区域</a:t>
            </a:r>
            <a:endParaRPr lang="en-US" altLang="zh-CN" sz="16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24. </a:t>
            </a:r>
            <a:r>
              <a:rPr lang="zh-CN" altLang="en-US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装修折旧</a:t>
            </a:r>
            <a:endParaRPr lang="en-US" altLang="zh-CN" sz="16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25. </a:t>
            </a:r>
            <a:r>
              <a:rPr lang="zh-CN" altLang="en-US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装修情况数值</a:t>
            </a:r>
            <a:endParaRPr lang="en-US" altLang="zh-CN" sz="16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26. </a:t>
            </a:r>
            <a:r>
              <a:rPr lang="zh-CN" altLang="en-US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年份                                  </a:t>
            </a:r>
            <a:endParaRPr lang="en-US" altLang="zh-CN" sz="16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56E26FB-39AD-17B5-F9D7-F92E7E2820F7}"/>
              </a:ext>
            </a:extLst>
          </p:cNvPr>
          <p:cNvSpPr txBox="1"/>
          <p:nvPr/>
        </p:nvSpPr>
        <p:spPr>
          <a:xfrm>
            <a:off x="4879892" y="3435097"/>
            <a:ext cx="6095064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27. </a:t>
            </a:r>
            <a:r>
              <a:rPr lang="zh-CN" altLang="en-US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建筑年龄                                </a:t>
            </a:r>
            <a:endParaRPr lang="en-US" altLang="zh-CN" sz="16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28. </a:t>
            </a:r>
            <a:r>
              <a:rPr lang="zh-CN" altLang="en-US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面积装修交互                              </a:t>
            </a:r>
            <a:endParaRPr lang="en-US" altLang="zh-CN" sz="16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29. </a:t>
            </a:r>
            <a:r>
              <a:rPr lang="zh-CN" altLang="en-US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小区房源数                               </a:t>
            </a:r>
            <a:endParaRPr lang="en-US" altLang="zh-CN" sz="16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30. </a:t>
            </a:r>
            <a:r>
              <a:rPr lang="zh-CN" altLang="en-US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小区物业费</a:t>
            </a:r>
            <a:endParaRPr lang="en-US" altLang="zh-CN" sz="16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31. </a:t>
            </a:r>
            <a:r>
              <a:rPr lang="zh-CN" altLang="en-US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物业费等级</a:t>
            </a:r>
            <a:endParaRPr lang="en-US" altLang="zh-CN" sz="16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32. </a:t>
            </a:r>
            <a:r>
              <a:rPr lang="zh-CN" altLang="en-US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费用合理性</a:t>
            </a:r>
            <a:endParaRPr lang="en-US" altLang="zh-CN" sz="16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33. </a:t>
            </a:r>
            <a:r>
              <a:rPr lang="zh-CN" altLang="en-US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设施综合评分</a:t>
            </a:r>
            <a:endParaRPr lang="en-US" altLang="zh-CN" sz="16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34. </a:t>
            </a:r>
            <a:r>
              <a:rPr lang="zh-CN" altLang="en-US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供暖</a:t>
            </a:r>
            <a:r>
              <a:rPr lang="en-US" altLang="zh-CN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_</a:t>
            </a:r>
            <a:r>
              <a:rPr lang="zh-CN" altLang="en-US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质量</a:t>
            </a:r>
            <a:endParaRPr lang="en-US" altLang="zh-CN" sz="16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35. </a:t>
            </a:r>
            <a:r>
              <a:rPr lang="zh-CN" altLang="en-US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老旧小区惩罚</a:t>
            </a:r>
            <a:endParaRPr lang="en-US" altLang="zh-CN" sz="16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36. </a:t>
            </a:r>
            <a:r>
              <a:rPr lang="zh-CN" altLang="en-US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设施面积交互</a:t>
            </a:r>
            <a:endParaRPr lang="en-US" altLang="zh-CN" sz="16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37. </a:t>
            </a:r>
            <a:r>
              <a:rPr lang="en-US" altLang="zh-CN" sz="16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lon</a:t>
            </a:r>
            <a:endParaRPr lang="en-US" altLang="zh-CN" sz="16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38. </a:t>
            </a:r>
            <a:r>
              <a:rPr lang="zh-CN" altLang="en-US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供热费</a:t>
            </a:r>
            <a:r>
              <a:rPr lang="en-US" altLang="zh-CN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_</a:t>
            </a:r>
            <a:r>
              <a:rPr lang="zh-CN" altLang="en-US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数值                              </a:t>
            </a:r>
            <a:endParaRPr lang="en-US" altLang="zh-CN" sz="16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39. </a:t>
            </a:r>
            <a:r>
              <a:rPr lang="zh-CN" altLang="en-US" sz="16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价格波动率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表格 13">
                <a:extLst>
                  <a:ext uri="{FF2B5EF4-FFF2-40B4-BE49-F238E27FC236}">
                    <a16:creationId xmlns:a16="http://schemas.microsoft.com/office/drawing/2014/main" id="{ED20685D-FA5E-B21B-10EE-4800375D5A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0813748"/>
                  </p:ext>
                </p:extLst>
              </p:nvPr>
            </p:nvGraphicFramePr>
            <p:xfrm>
              <a:off x="7094848" y="1166127"/>
              <a:ext cx="4974680" cy="2256776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1896687">
                      <a:extLst>
                        <a:ext uri="{9D8B030D-6E8A-4147-A177-3AD203B41FA5}">
                          <a16:colId xmlns:a16="http://schemas.microsoft.com/office/drawing/2014/main" val="2792991979"/>
                        </a:ext>
                      </a:extLst>
                    </a:gridCol>
                    <a:gridCol w="1415932">
                      <a:extLst>
                        <a:ext uri="{9D8B030D-6E8A-4147-A177-3AD203B41FA5}">
                          <a16:colId xmlns:a16="http://schemas.microsoft.com/office/drawing/2014/main" val="863912613"/>
                        </a:ext>
                      </a:extLst>
                    </a:gridCol>
                    <a:gridCol w="1662061">
                      <a:extLst>
                        <a:ext uri="{9D8B030D-6E8A-4147-A177-3AD203B41FA5}">
                          <a16:colId xmlns:a16="http://schemas.microsoft.com/office/drawing/2014/main" val="2145157018"/>
                        </a:ext>
                      </a:extLst>
                    </a:gridCol>
                  </a:tblGrid>
                  <a:tr h="4188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华文中宋" panose="02010600040101010101" pitchFamily="2" charset="-122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a:t>特征名称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华文中宋" panose="02010600040101010101" pitchFamily="2" charset="-122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a:t>特征重要性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华文中宋" panose="02010600040101010101" pitchFamily="2" charset="-122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a:t>F-</a:t>
                          </a:r>
                          <a:r>
                            <a:rPr lang="zh-CN" altLang="en-US" dirty="0">
                              <a:latin typeface="华文中宋" panose="02010600040101010101" pitchFamily="2" charset="-122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a:t>统计量值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85571840"/>
                      </a:ext>
                    </a:extLst>
                  </a:tr>
                  <a:tr h="3112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小区每平米均价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0.4762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3.53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55912392"/>
                      </a:ext>
                    </a:extLst>
                  </a:tr>
                  <a:tr h="3112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价格距离比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0.2414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5.64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08625002"/>
                      </a:ext>
                    </a:extLst>
                  </a:tr>
                  <a:tr h="3112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小区均价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0.0847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1.41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19208734"/>
                      </a:ext>
                    </a:extLst>
                  </a:tr>
                  <a:tr h="3112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小区平均租金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0.0409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9.65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90076444"/>
                      </a:ext>
                    </a:extLst>
                  </a:tr>
                  <a:tr h="3112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小区价值指数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0.0370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1.41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2601781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表格 13">
                <a:extLst>
                  <a:ext uri="{FF2B5EF4-FFF2-40B4-BE49-F238E27FC236}">
                    <a16:creationId xmlns:a16="http://schemas.microsoft.com/office/drawing/2014/main" id="{ED20685D-FA5E-B21B-10EE-4800375D5A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0813748"/>
                  </p:ext>
                </p:extLst>
              </p:nvPr>
            </p:nvGraphicFramePr>
            <p:xfrm>
              <a:off x="7094848" y="1166127"/>
              <a:ext cx="4974680" cy="2256776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1896687">
                      <a:extLst>
                        <a:ext uri="{9D8B030D-6E8A-4147-A177-3AD203B41FA5}">
                          <a16:colId xmlns:a16="http://schemas.microsoft.com/office/drawing/2014/main" val="2792991979"/>
                        </a:ext>
                      </a:extLst>
                    </a:gridCol>
                    <a:gridCol w="1415932">
                      <a:extLst>
                        <a:ext uri="{9D8B030D-6E8A-4147-A177-3AD203B41FA5}">
                          <a16:colId xmlns:a16="http://schemas.microsoft.com/office/drawing/2014/main" val="863912613"/>
                        </a:ext>
                      </a:extLst>
                    </a:gridCol>
                    <a:gridCol w="1662061">
                      <a:extLst>
                        <a:ext uri="{9D8B030D-6E8A-4147-A177-3AD203B41FA5}">
                          <a16:colId xmlns:a16="http://schemas.microsoft.com/office/drawing/2014/main" val="2145157018"/>
                        </a:ext>
                      </a:extLst>
                    </a:gridCol>
                  </a:tblGrid>
                  <a:tr h="4188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华文中宋" panose="02010600040101010101" pitchFamily="2" charset="-122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a:t>特征名称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华文中宋" panose="02010600040101010101" pitchFamily="2" charset="-122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a:t>特征重要性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华文中宋" panose="02010600040101010101" pitchFamily="2" charset="-122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a:t>F-</a:t>
                          </a:r>
                          <a:r>
                            <a:rPr lang="zh-CN" altLang="en-US" dirty="0">
                              <a:latin typeface="华文中宋" panose="02010600040101010101" pitchFamily="2" charset="-122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a:t>统计量值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85571840"/>
                      </a:ext>
                    </a:extLst>
                  </a:tr>
                  <a:tr h="368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小区每平米均价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3476" t="-118333" r="-118026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9267" t="-118333" r="-733" b="-4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591239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价格距离比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3476" t="-214754" r="-118026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9267" t="-214754" r="-733" b="-3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8625002"/>
                      </a:ext>
                    </a:extLst>
                  </a:tr>
                  <a:tr h="368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小区均价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3476" t="-320000" r="-118026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9267" t="-320000" r="-733" b="-2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92087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小区平均租金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3476" t="-420000" r="-118026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9267" t="-420000" r="-733" b="-1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0076444"/>
                      </a:ext>
                    </a:extLst>
                  </a:tr>
                  <a:tr h="368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小区价值指数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3476" t="-511475" r="-11802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9267" t="-511475" r="-733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601781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表格 15">
                <a:extLst>
                  <a:ext uri="{FF2B5EF4-FFF2-40B4-BE49-F238E27FC236}">
                    <a16:creationId xmlns:a16="http://schemas.microsoft.com/office/drawing/2014/main" id="{5DFCB0C2-A7E5-BD47-E468-5C3757B3B1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1025322"/>
                  </p:ext>
                </p:extLst>
              </p:nvPr>
            </p:nvGraphicFramePr>
            <p:xfrm>
              <a:off x="7094848" y="4168174"/>
              <a:ext cx="4974680" cy="2256776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1896687">
                      <a:extLst>
                        <a:ext uri="{9D8B030D-6E8A-4147-A177-3AD203B41FA5}">
                          <a16:colId xmlns:a16="http://schemas.microsoft.com/office/drawing/2014/main" val="2792991979"/>
                        </a:ext>
                      </a:extLst>
                    </a:gridCol>
                    <a:gridCol w="1415932">
                      <a:extLst>
                        <a:ext uri="{9D8B030D-6E8A-4147-A177-3AD203B41FA5}">
                          <a16:colId xmlns:a16="http://schemas.microsoft.com/office/drawing/2014/main" val="863912613"/>
                        </a:ext>
                      </a:extLst>
                    </a:gridCol>
                    <a:gridCol w="1662061">
                      <a:extLst>
                        <a:ext uri="{9D8B030D-6E8A-4147-A177-3AD203B41FA5}">
                          <a16:colId xmlns:a16="http://schemas.microsoft.com/office/drawing/2014/main" val="2145157018"/>
                        </a:ext>
                      </a:extLst>
                    </a:gridCol>
                  </a:tblGrid>
                  <a:tr h="4188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华文中宋" panose="02010600040101010101" pitchFamily="2" charset="-122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a:t>特征名称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华文中宋" panose="02010600040101010101" pitchFamily="2" charset="-122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a:t>特征重要性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华文中宋" panose="02010600040101010101" pitchFamily="2" charset="-122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a:t>F-</a:t>
                          </a:r>
                          <a:r>
                            <a:rPr lang="zh-CN" altLang="en-US" dirty="0">
                              <a:latin typeface="华文中宋" panose="02010600040101010101" pitchFamily="2" charset="-122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a:t>统计量值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85571840"/>
                      </a:ext>
                    </a:extLst>
                  </a:tr>
                  <a:tr h="3112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小区每平米均价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0.8045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3.53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55912392"/>
                      </a:ext>
                    </a:extLst>
                  </a:tr>
                  <a:tr h="31125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小区价值指数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0.0744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1.41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08625002"/>
                      </a:ext>
                    </a:extLst>
                  </a:tr>
                  <a:tr h="3112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小区均价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0.0469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1.41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19208734"/>
                      </a:ext>
                    </a:extLst>
                  </a:tr>
                  <a:tr h="3112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价格距离比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0.0233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5.64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90076444"/>
                      </a:ext>
                    </a:extLst>
                  </a:tr>
                  <a:tr h="3112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房屋经度坐标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0.0161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1.29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2601781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" name="表格 15">
                <a:extLst>
                  <a:ext uri="{FF2B5EF4-FFF2-40B4-BE49-F238E27FC236}">
                    <a16:creationId xmlns:a16="http://schemas.microsoft.com/office/drawing/2014/main" id="{5DFCB0C2-A7E5-BD47-E468-5C3757B3B1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1025322"/>
                  </p:ext>
                </p:extLst>
              </p:nvPr>
            </p:nvGraphicFramePr>
            <p:xfrm>
              <a:off x="7094848" y="4168174"/>
              <a:ext cx="4974680" cy="2256776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1896687">
                      <a:extLst>
                        <a:ext uri="{9D8B030D-6E8A-4147-A177-3AD203B41FA5}">
                          <a16:colId xmlns:a16="http://schemas.microsoft.com/office/drawing/2014/main" val="2792991979"/>
                        </a:ext>
                      </a:extLst>
                    </a:gridCol>
                    <a:gridCol w="1415932">
                      <a:extLst>
                        <a:ext uri="{9D8B030D-6E8A-4147-A177-3AD203B41FA5}">
                          <a16:colId xmlns:a16="http://schemas.microsoft.com/office/drawing/2014/main" val="863912613"/>
                        </a:ext>
                      </a:extLst>
                    </a:gridCol>
                    <a:gridCol w="1662061">
                      <a:extLst>
                        <a:ext uri="{9D8B030D-6E8A-4147-A177-3AD203B41FA5}">
                          <a16:colId xmlns:a16="http://schemas.microsoft.com/office/drawing/2014/main" val="2145157018"/>
                        </a:ext>
                      </a:extLst>
                    </a:gridCol>
                  </a:tblGrid>
                  <a:tr h="4188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华文中宋" panose="02010600040101010101" pitchFamily="2" charset="-122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a:t>特征名称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华文中宋" panose="02010600040101010101" pitchFamily="2" charset="-122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a:t>特征重要性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华文中宋" panose="02010600040101010101" pitchFamily="2" charset="-122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a:t>F-</a:t>
                          </a:r>
                          <a:r>
                            <a:rPr lang="zh-CN" altLang="en-US" dirty="0">
                              <a:latin typeface="华文中宋" panose="02010600040101010101" pitchFamily="2" charset="-122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a:t>统计量值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85571840"/>
                      </a:ext>
                    </a:extLst>
                  </a:tr>
                  <a:tr h="368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小区每平米均价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33476" t="-118333" r="-118026" b="-4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99267" t="-118333" r="-733" b="-43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5912392"/>
                      </a:ext>
                    </a:extLst>
                  </a:tr>
                  <a:tr h="36880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小区价值指数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33476" t="-214754" r="-118026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99267" t="-214754" r="-733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8625002"/>
                      </a:ext>
                    </a:extLst>
                  </a:tr>
                  <a:tr h="368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小区均价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33476" t="-314754" r="-118026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99267" t="-314754" r="-733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92087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价格距离比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33476" t="-421667" r="-118026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99267" t="-421667" r="-733" b="-1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007644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房屋经度坐标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33476" t="-521667" r="-118026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99267" t="-521667" r="-733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60178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69919979-2F7C-914E-C811-E4431BD7E874}"/>
              </a:ext>
            </a:extLst>
          </p:cNvPr>
          <p:cNvSpPr txBox="1"/>
          <p:nvPr/>
        </p:nvSpPr>
        <p:spPr>
          <a:xfrm>
            <a:off x="268460" y="1115642"/>
            <a:ext cx="5773424" cy="1479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特征选择方法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0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1.</a:t>
            </a:r>
            <a:r>
              <a:rPr lang="zh-CN" altLang="en-US" sz="20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选择最重要的前</a:t>
            </a:r>
            <a:r>
              <a:rPr lang="en-US" altLang="zh-CN" sz="20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40</a:t>
            </a:r>
            <a:r>
              <a:rPr lang="zh-CN" altLang="en-US" sz="20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个特征</a:t>
            </a:r>
            <a:endParaRPr lang="en-US" altLang="zh-CN" sz="20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0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2.Sklearn</a:t>
            </a:r>
            <a:r>
              <a:rPr lang="zh-CN" altLang="en-US" sz="20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库</a:t>
            </a:r>
            <a:r>
              <a:rPr lang="en-US" altLang="zh-CN" sz="20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-</a:t>
            </a:r>
            <a:r>
              <a:rPr lang="en-US" altLang="zh-CN" sz="2000" b="1" dirty="0" err="1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SelectKBest</a:t>
            </a:r>
            <a:r>
              <a:rPr lang="zh-CN" altLang="en-US" sz="2000" b="1" dirty="0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类</a:t>
            </a:r>
            <a:r>
              <a:rPr lang="en-US" altLang="zh-CN" sz="2000" b="1" dirty="0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- </a:t>
            </a:r>
            <a:r>
              <a:rPr lang="en-US" altLang="zh-CN" sz="2000" b="1" dirty="0" err="1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f_regression</a:t>
            </a:r>
            <a:r>
              <a:rPr lang="zh-CN" altLang="en-US" sz="20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评分函数</a:t>
            </a:r>
            <a:endParaRPr lang="en-US" altLang="zh-CN" sz="20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0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3.</a:t>
            </a:r>
            <a:r>
              <a:rPr lang="zh-CN" altLang="en-US" sz="20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提取被选中的元素</a:t>
            </a:r>
            <a:endParaRPr lang="en-US" altLang="zh-CN" sz="20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C4CF050-B657-8ED7-2C20-EAED56B57362}"/>
              </a:ext>
            </a:extLst>
          </p:cNvPr>
          <p:cNvSpPr txBox="1"/>
          <p:nvPr/>
        </p:nvSpPr>
        <p:spPr>
          <a:xfrm>
            <a:off x="7950567" y="746310"/>
            <a:ext cx="3444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Random Forest 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特征重要性表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BB46127-81C8-8459-4CE7-437873098B67}"/>
              </a:ext>
            </a:extLst>
          </p:cNvPr>
          <p:cNvSpPr txBox="1"/>
          <p:nvPr/>
        </p:nvSpPr>
        <p:spPr>
          <a:xfrm>
            <a:off x="6534631" y="3708994"/>
            <a:ext cx="6095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XGBoost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特征重要性表</a:t>
            </a:r>
          </a:p>
        </p:txBody>
      </p:sp>
    </p:spTree>
    <p:extLst>
      <p:ext uri="{BB962C8B-B14F-4D97-AF65-F5344CB8AC3E}">
        <p14:creationId xmlns:p14="http://schemas.microsoft.com/office/powerpoint/2010/main" val="2396800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EBE80D-E9F9-F76E-9ABF-D84B1B38C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矩形 68">
            <a:extLst>
              <a:ext uri="{FF2B5EF4-FFF2-40B4-BE49-F238E27FC236}">
                <a16:creationId xmlns:a16="http://schemas.microsoft.com/office/drawing/2014/main" id="{8CF73672-E486-1A99-1EB6-6650476A0AD2}"/>
              </a:ext>
            </a:extLst>
          </p:cNvPr>
          <p:cNvSpPr/>
          <p:nvPr/>
        </p:nvSpPr>
        <p:spPr>
          <a:xfrm>
            <a:off x="0" y="13436"/>
            <a:ext cx="12192000" cy="6858000"/>
          </a:xfrm>
          <a:prstGeom prst="rect">
            <a:avLst/>
          </a:prstGeom>
          <a:blipFill dpi="0" rotWithShape="1">
            <a:blip r:embed="rId3">
              <a:alphaModFix amt="21000"/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1800" dirty="0">
                <a:latin typeface="华文中宋" panose="02010600040101010101" charset="-122"/>
                <a:ea typeface="华文中宋" panose="02010600040101010101" charset="-122"/>
              </a:rPr>
              <a:t>减免东北部投资者所得税并要求再投资当地</a:t>
            </a:r>
            <a:endParaRPr lang="zh-CN" altLang="en-US" sz="1800" dirty="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740" name="矩形 739">
            <a:extLst>
              <a:ext uri="{FF2B5EF4-FFF2-40B4-BE49-F238E27FC236}">
                <a16:creationId xmlns:a16="http://schemas.microsoft.com/office/drawing/2014/main" id="{2915B622-C5C1-36F0-7791-94C25B53EC8B}"/>
              </a:ext>
            </a:extLst>
          </p:cNvPr>
          <p:cNvSpPr/>
          <p:nvPr/>
        </p:nvSpPr>
        <p:spPr>
          <a:xfrm>
            <a:off x="0" y="1"/>
            <a:ext cx="12192000" cy="657078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67A7B9C-9828-B089-B427-9FD4049061E6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6D3F0348-D1C1-7FED-B719-8D23D8D98620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9F97F05D-B14C-39EA-7D46-5D72605D32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59E35C29-7B94-A0BA-86C6-14DEDEBCD7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365646C2-0E9B-D66B-60D8-4D4ACDED932A}"/>
                </a:ext>
              </a:extLst>
            </p:cNvPr>
            <p:cNvSpPr/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23F42923-C7CD-AB3F-0770-C3C8BD8EB7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91625431-FB75-47A4-46C8-9B138D53327D}"/>
                </a:ext>
              </a:extLst>
            </p:cNvPr>
            <p:cNvSpPr/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8AFA61A3-2EBC-EF6B-0982-B786A17C8B66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300076B2-E4B1-F63E-0E5D-4885C565C9B4}"/>
                  </a:ext>
                </a:extLst>
              </p:cNvPr>
              <p:cNvSpPr/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C444285B-128E-05CC-6474-978D23CB300B}"/>
                  </a:ext>
                </a:extLst>
              </p:cNvPr>
              <p:cNvSpPr/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E5060EA7-3107-FA7F-953A-F53E7B117CC9}"/>
                </a:ext>
              </a:extLst>
            </p:cNvPr>
            <p:cNvSpPr/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E1D186DE-E2CD-7B58-9BF0-525BBBBFD7A0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49CD457F-C6E4-AC68-5D07-FEEB36D09F3C}"/>
                </a:ext>
              </a:extLst>
            </p:cNvPr>
            <p:cNvSpPr/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E6057196-1859-3F1D-CB5A-B216567377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F5B6B054-87CF-BB5B-11FC-43EC734606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C3AAA955-ED32-75BE-D2C2-D37784A98C22}"/>
                </a:ext>
              </a:extLst>
            </p:cNvPr>
            <p:cNvSpPr/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BACBCF76-156D-E6FC-D4A3-E9858AFAAC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03A16DD8-63CB-F9D9-5F2C-044BF7E5FB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174D2B79-E072-2019-AAE1-2C929CC43508}"/>
                </a:ext>
              </a:extLst>
            </p:cNvPr>
            <p:cNvSpPr/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72202B01-CFE1-D12A-158A-6C96457ED695}"/>
                </a:ext>
              </a:extLst>
            </p:cNvPr>
            <p:cNvSpPr/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F8D42930-DCCF-6671-62B6-09D2B0E81086}"/>
                </a:ext>
              </a:extLst>
            </p:cNvPr>
            <p:cNvSpPr/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1FC41BBC-7D6A-FD8C-5636-80E6D6C8B8D9}"/>
                </a:ext>
              </a:extLst>
            </p:cNvPr>
            <p:cNvSpPr/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9C55AEB6-A2D7-7C59-0F2C-5B0CF1D543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7B55DF92-AA11-A2A1-7448-DB2D9FD809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AD253043-955A-E8C8-93BA-C2182DF44D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49661487-BCB2-6318-0FFC-E9F341961D31}"/>
                </a:ext>
              </a:extLst>
            </p:cNvPr>
            <p:cNvSpPr/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24D67C3F-EED3-FB32-AF5B-49FB98821EBC}"/>
                </a:ext>
              </a:extLst>
            </p:cNvPr>
            <p:cNvSpPr/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0B4863A7-52CD-BE28-EFE3-4127BA5DC9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949A71F9-1129-B998-2992-EEC294257E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18475F53-732E-7F01-0047-065B2136F8A9}"/>
                </a:ext>
              </a:extLst>
            </p:cNvPr>
            <p:cNvSpPr/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A8072E8A-F666-5F28-69E2-CDB6E7119276}"/>
                </a:ext>
              </a:extLst>
            </p:cNvPr>
            <p:cNvSpPr/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97C3D224-CD62-5A56-B92A-EBA92DB8BF43}"/>
                </a:ext>
              </a:extLst>
            </p:cNvPr>
            <p:cNvSpPr/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90378D2D-FFD7-4A5B-8B8D-1A2030936962}"/>
                </a:ext>
              </a:extLst>
            </p:cNvPr>
            <p:cNvSpPr/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C266A632-5870-07B9-9276-5E06ABFC7EBC}"/>
                </a:ext>
              </a:extLst>
            </p:cNvPr>
            <p:cNvSpPr/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1B3C0C3C-2A50-1F86-62E7-90F2FE469A99}"/>
                </a:ext>
              </a:extLst>
            </p:cNvPr>
            <p:cNvSpPr/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E332DA65-E495-0276-F4EF-F365AA02D9E0}"/>
                </a:ext>
              </a:extLst>
            </p:cNvPr>
            <p:cNvSpPr/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5B54B1CA-BA8B-5D11-167D-2881F54CD047}"/>
                </a:ext>
              </a:extLst>
            </p:cNvPr>
            <p:cNvSpPr/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908CDD08-E537-EC46-4593-5B42D022EB09}"/>
                </a:ext>
              </a:extLst>
            </p:cNvPr>
            <p:cNvSpPr/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484B5679-ACA0-724F-B96F-5181ECA8E753}"/>
                </a:ext>
              </a:extLst>
            </p:cNvPr>
            <p:cNvSpPr/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95111B55-0603-A400-6280-14FE62DB1185}"/>
                </a:ext>
              </a:extLst>
            </p:cNvPr>
            <p:cNvSpPr/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47643A84-1468-C7D5-F156-D0BA6655710B}"/>
                </a:ext>
              </a:extLst>
            </p:cNvPr>
            <p:cNvSpPr/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C4E82FC4-BDCB-639A-33C9-0404FA59DA05}"/>
                </a:ext>
              </a:extLst>
            </p:cNvPr>
            <p:cNvSpPr/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08B34E65-E9E3-0214-4FEA-9D041F1C6455}"/>
                </a:ext>
              </a:extLst>
            </p:cNvPr>
            <p:cNvSpPr/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28F7B201-2A48-C4A2-ABAD-823BEF8CEF7D}"/>
                </a:ext>
              </a:extLst>
            </p:cNvPr>
            <p:cNvSpPr/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FFFBE0B5-EFF5-8720-BE17-AF5E505EF119}"/>
                </a:ext>
              </a:extLst>
            </p:cNvPr>
            <p:cNvSpPr/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4F60CBAE-4816-BFAF-A2A3-C27B87C63E35}"/>
                </a:ext>
              </a:extLst>
            </p:cNvPr>
            <p:cNvSpPr/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DEF7D0F8-C52F-6742-B6CB-9E90021F84C1}"/>
                </a:ext>
              </a:extLst>
            </p:cNvPr>
            <p:cNvSpPr/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E175ABEA-08EF-2355-8EFB-8DB93D2156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0CDF6798-0701-9DCD-59ED-30A505F22370}"/>
                </a:ext>
              </a:extLst>
            </p:cNvPr>
            <p:cNvSpPr/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257D999A-3EBF-BB9A-4A11-8DF8650BEF2B}"/>
                </a:ext>
              </a:extLst>
            </p:cNvPr>
            <p:cNvSpPr/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DA57C894-15F0-E32B-AF7B-E2FE46057211}"/>
                </a:ext>
              </a:extLst>
            </p:cNvPr>
            <p:cNvSpPr/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72154261-5F0A-FC48-9A67-670CEF91D338}"/>
              </a:ext>
            </a:extLst>
          </p:cNvPr>
          <p:cNvSpPr txBox="1"/>
          <p:nvPr/>
        </p:nvSpPr>
        <p:spPr>
          <a:xfrm>
            <a:off x="3514090" y="61595"/>
            <a:ext cx="7682230" cy="4597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>
              <a:defRPr/>
            </a:pPr>
            <a:r>
              <a:rPr lang="zh-CN" altLang="en-US" sz="2400" dirty="0">
                <a:solidFill>
                  <a:prstClr val="white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模型构建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449433A-8E28-A5A0-A59A-E4B44311DDDA}"/>
              </a:ext>
            </a:extLst>
          </p:cNvPr>
          <p:cNvSpPr/>
          <p:nvPr/>
        </p:nvSpPr>
        <p:spPr>
          <a:xfrm>
            <a:off x="551588" y="1566147"/>
            <a:ext cx="3662585" cy="525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FA02CD3-C6BF-9C4C-07C8-E266649D9110}"/>
              </a:ext>
            </a:extLst>
          </p:cNvPr>
          <p:cNvSpPr/>
          <p:nvPr/>
        </p:nvSpPr>
        <p:spPr>
          <a:xfrm>
            <a:off x="4377818" y="1559385"/>
            <a:ext cx="3631776" cy="525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404FD5E-5AD1-AB36-B409-ECCE8EE58044}"/>
              </a:ext>
            </a:extLst>
          </p:cNvPr>
          <p:cNvSpPr/>
          <p:nvPr/>
        </p:nvSpPr>
        <p:spPr>
          <a:xfrm>
            <a:off x="8224298" y="1559385"/>
            <a:ext cx="3600000" cy="525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400" dirty="0">
              <a:solidFill>
                <a:schemeClr val="accent4">
                  <a:lumMod val="50000"/>
                </a:schemeClr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E8528D5-5378-EE23-6B23-BDA1EB6AD2B5}"/>
              </a:ext>
            </a:extLst>
          </p:cNvPr>
          <p:cNvCxnSpPr>
            <a:cxnSpLocks/>
          </p:cNvCxnSpPr>
          <p:nvPr/>
        </p:nvCxnSpPr>
        <p:spPr>
          <a:xfrm>
            <a:off x="693608" y="1062198"/>
            <a:ext cx="11160000" cy="0"/>
          </a:xfrm>
          <a:prstGeom prst="straightConnector1">
            <a:avLst/>
          </a:prstGeom>
          <a:ln w="76200">
            <a:solidFill>
              <a:srgbClr val="BCA2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4496;p74">
            <a:extLst>
              <a:ext uri="{FF2B5EF4-FFF2-40B4-BE49-F238E27FC236}">
                <a16:creationId xmlns:a16="http://schemas.microsoft.com/office/drawing/2014/main" id="{3B3384D6-CEB8-D15D-EAE2-7374E77D6DF0}"/>
              </a:ext>
            </a:extLst>
          </p:cNvPr>
          <p:cNvSpPr/>
          <p:nvPr/>
        </p:nvSpPr>
        <p:spPr>
          <a:xfrm rot="5400000">
            <a:off x="2168146" y="856742"/>
            <a:ext cx="326382" cy="358904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7"/>
                </a:lnTo>
                <a:lnTo>
                  <a:pt x="7959" y="27693"/>
                </a:lnTo>
                <a:lnTo>
                  <a:pt x="23991" y="27693"/>
                </a:lnTo>
                <a:lnTo>
                  <a:pt x="31949" y="13847"/>
                </a:lnTo>
                <a:lnTo>
                  <a:pt x="23991" y="1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4496;p74">
            <a:extLst>
              <a:ext uri="{FF2B5EF4-FFF2-40B4-BE49-F238E27FC236}">
                <a16:creationId xmlns:a16="http://schemas.microsoft.com/office/drawing/2014/main" id="{72B78895-E032-83F4-4697-2AFB9CFE197D}"/>
              </a:ext>
            </a:extLst>
          </p:cNvPr>
          <p:cNvSpPr/>
          <p:nvPr/>
        </p:nvSpPr>
        <p:spPr>
          <a:xfrm rot="5400000">
            <a:off x="5911096" y="898813"/>
            <a:ext cx="326382" cy="358904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7"/>
                </a:lnTo>
                <a:lnTo>
                  <a:pt x="7959" y="27693"/>
                </a:lnTo>
                <a:lnTo>
                  <a:pt x="23991" y="27693"/>
                </a:lnTo>
                <a:lnTo>
                  <a:pt x="31949" y="13847"/>
                </a:lnTo>
                <a:lnTo>
                  <a:pt x="23991" y="1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4496;p74">
            <a:extLst>
              <a:ext uri="{FF2B5EF4-FFF2-40B4-BE49-F238E27FC236}">
                <a16:creationId xmlns:a16="http://schemas.microsoft.com/office/drawing/2014/main" id="{3815EFBC-F049-495F-3703-4E392F65870E}"/>
              </a:ext>
            </a:extLst>
          </p:cNvPr>
          <p:cNvSpPr/>
          <p:nvPr/>
        </p:nvSpPr>
        <p:spPr>
          <a:xfrm rot="5400000">
            <a:off x="9769490" y="892147"/>
            <a:ext cx="326382" cy="358904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7"/>
                </a:lnTo>
                <a:lnTo>
                  <a:pt x="7959" y="27693"/>
                </a:lnTo>
                <a:lnTo>
                  <a:pt x="23991" y="27693"/>
                </a:lnTo>
                <a:lnTo>
                  <a:pt x="31949" y="13847"/>
                </a:lnTo>
                <a:lnTo>
                  <a:pt x="23991" y="1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21" name="Google Shape;4497;p74">
            <a:extLst>
              <a:ext uri="{FF2B5EF4-FFF2-40B4-BE49-F238E27FC236}">
                <a16:creationId xmlns:a16="http://schemas.microsoft.com/office/drawing/2014/main" id="{018420CF-25FA-CE6A-ECFF-6F50B0C2FAF7}"/>
              </a:ext>
            </a:extLst>
          </p:cNvPr>
          <p:cNvCxnSpPr>
            <a:cxnSpLocks/>
          </p:cNvCxnSpPr>
          <p:nvPr/>
        </p:nvCxnSpPr>
        <p:spPr>
          <a:xfrm flipV="1">
            <a:off x="2331337" y="1199385"/>
            <a:ext cx="0" cy="360000"/>
          </a:xfrm>
          <a:prstGeom prst="straightConnector1">
            <a:avLst/>
          </a:prstGeom>
          <a:noFill/>
          <a:ln w="9525" cap="flat" cmpd="sng">
            <a:solidFill>
              <a:schemeClr val="bg2">
                <a:lumMod val="50000"/>
              </a:schemeClr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23" name="Google Shape;4497;p74">
            <a:extLst>
              <a:ext uri="{FF2B5EF4-FFF2-40B4-BE49-F238E27FC236}">
                <a16:creationId xmlns:a16="http://schemas.microsoft.com/office/drawing/2014/main" id="{FFB1CA69-E3D4-E8A5-C0D1-ECBD630E6183}"/>
              </a:ext>
            </a:extLst>
          </p:cNvPr>
          <p:cNvCxnSpPr>
            <a:cxnSpLocks/>
          </p:cNvCxnSpPr>
          <p:nvPr/>
        </p:nvCxnSpPr>
        <p:spPr>
          <a:xfrm flipV="1">
            <a:off x="6074287" y="1208993"/>
            <a:ext cx="0" cy="360000"/>
          </a:xfrm>
          <a:prstGeom prst="straightConnector1">
            <a:avLst/>
          </a:prstGeom>
          <a:noFill/>
          <a:ln w="9525" cap="flat" cmpd="sng">
            <a:solidFill>
              <a:schemeClr val="bg2">
                <a:lumMod val="50000"/>
              </a:schemeClr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26" name="Google Shape;4497;p74">
            <a:extLst>
              <a:ext uri="{FF2B5EF4-FFF2-40B4-BE49-F238E27FC236}">
                <a16:creationId xmlns:a16="http://schemas.microsoft.com/office/drawing/2014/main" id="{65F683C8-8D50-7093-C20E-F3C05290461D}"/>
              </a:ext>
            </a:extLst>
          </p:cNvPr>
          <p:cNvCxnSpPr>
            <a:cxnSpLocks/>
          </p:cNvCxnSpPr>
          <p:nvPr/>
        </p:nvCxnSpPr>
        <p:spPr>
          <a:xfrm flipV="1">
            <a:off x="9932681" y="1206147"/>
            <a:ext cx="0" cy="360000"/>
          </a:xfrm>
          <a:prstGeom prst="straightConnector1">
            <a:avLst/>
          </a:prstGeom>
          <a:noFill/>
          <a:ln w="9525" cap="flat" cmpd="sng">
            <a:solidFill>
              <a:schemeClr val="bg2">
                <a:lumMod val="50000"/>
              </a:schemeClr>
            </a:solidFill>
            <a:prstDash val="solid"/>
            <a:round/>
            <a:headEnd type="diamond" w="med" len="med"/>
            <a:tailEnd type="none" w="med" len="med"/>
          </a:ln>
        </p:spPr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EB7931AF-F717-1CD7-9E36-4DBF266F52CD}"/>
              </a:ext>
            </a:extLst>
          </p:cNvPr>
          <p:cNvSpPr txBox="1"/>
          <p:nvPr/>
        </p:nvSpPr>
        <p:spPr>
          <a:xfrm>
            <a:off x="2192083" y="832161"/>
            <a:ext cx="308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C810752-B2F1-6B0E-2AD8-2C284850342D}"/>
              </a:ext>
            </a:extLst>
          </p:cNvPr>
          <p:cNvSpPr txBox="1"/>
          <p:nvPr/>
        </p:nvSpPr>
        <p:spPr>
          <a:xfrm>
            <a:off x="5939063" y="880683"/>
            <a:ext cx="3138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22CECD8-845E-4DC8-863C-F1104A644A41}"/>
              </a:ext>
            </a:extLst>
          </p:cNvPr>
          <p:cNvSpPr txBox="1"/>
          <p:nvPr/>
        </p:nvSpPr>
        <p:spPr>
          <a:xfrm>
            <a:off x="9798262" y="866289"/>
            <a:ext cx="3138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5F39056-032A-3ADB-AC69-0BB203E6B846}"/>
              </a:ext>
            </a:extLst>
          </p:cNvPr>
          <p:cNvSpPr txBox="1"/>
          <p:nvPr/>
        </p:nvSpPr>
        <p:spPr>
          <a:xfrm>
            <a:off x="1554394" y="1723593"/>
            <a:ext cx="1553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98755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数据处理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F77E0DD9-6EE9-3D45-7B72-7DC607DBE77F}"/>
              </a:ext>
            </a:extLst>
          </p:cNvPr>
          <p:cNvSpPr txBox="1"/>
          <p:nvPr/>
        </p:nvSpPr>
        <p:spPr>
          <a:xfrm>
            <a:off x="4618174" y="1753963"/>
            <a:ext cx="29556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98755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模型拟合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BA0F3AE2-1130-FAF0-76D7-D93670B3BABB}"/>
              </a:ext>
            </a:extLst>
          </p:cNvPr>
          <p:cNvSpPr txBox="1"/>
          <p:nvPr/>
        </p:nvSpPr>
        <p:spPr>
          <a:xfrm>
            <a:off x="8492978" y="1749109"/>
            <a:ext cx="32383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rgbClr val="98755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Optuna</a:t>
            </a:r>
            <a:r>
              <a:rPr lang="zh-CN" altLang="en-US" sz="2400" b="1" dirty="0">
                <a:solidFill>
                  <a:srgbClr val="98755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超参数优化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A49FB70-AAF5-4052-907C-F273198F7D87}"/>
              </a:ext>
            </a:extLst>
          </p:cNvPr>
          <p:cNvSpPr txBox="1"/>
          <p:nvPr/>
        </p:nvSpPr>
        <p:spPr>
          <a:xfrm>
            <a:off x="703349" y="2552020"/>
            <a:ext cx="3478791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b="1" dirty="0">
                <a:solidFill>
                  <a:srgbClr val="40404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空缺值填补</a:t>
            </a:r>
            <a:endParaRPr lang="en-US" altLang="zh-CN" b="1" dirty="0">
              <a:solidFill>
                <a:srgbClr val="40404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lvl="1"/>
            <a:r>
              <a:rPr lang="zh-CN" altLang="en-US" dirty="0">
                <a:solidFill>
                  <a:srgbClr val="40404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用</a:t>
            </a:r>
            <a:r>
              <a:rPr lang="en-US" altLang="zh-CN" dirty="0">
                <a:solidFill>
                  <a:srgbClr val="40404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dirty="0">
                <a:solidFill>
                  <a:srgbClr val="40404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或中位数进行填充</a:t>
            </a:r>
            <a:endParaRPr lang="en-US" altLang="zh-CN" dirty="0">
              <a:solidFill>
                <a:srgbClr val="40404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lvl="1"/>
            <a:endParaRPr lang="en-US" altLang="zh-CN" dirty="0">
              <a:solidFill>
                <a:srgbClr val="40404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lvl="1"/>
            <a:r>
              <a:rPr lang="zh-CN" altLang="en-US" b="1" dirty="0">
                <a:solidFill>
                  <a:srgbClr val="40404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极端值处理</a:t>
            </a:r>
            <a:endParaRPr lang="en-US" altLang="zh-CN" b="1" dirty="0">
              <a:solidFill>
                <a:srgbClr val="40404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lvl="1"/>
            <a:r>
              <a:rPr lang="en-US" altLang="zh-CN" dirty="0">
                <a:solidFill>
                  <a:srgbClr val="40404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1%-99%</a:t>
            </a:r>
            <a:r>
              <a:rPr lang="zh-CN" altLang="en-US" dirty="0">
                <a:solidFill>
                  <a:srgbClr val="40404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分位数截断</a:t>
            </a:r>
          </a:p>
          <a:p>
            <a:pPr marL="0" lvl="1"/>
            <a:endParaRPr lang="en-US" altLang="zh-CN" dirty="0">
              <a:solidFill>
                <a:srgbClr val="40404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b="1" dirty="0">
                <a:solidFill>
                  <a:srgbClr val="40404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对数变换</a:t>
            </a:r>
            <a:endParaRPr lang="en-US" altLang="zh-CN" b="1" dirty="0">
              <a:solidFill>
                <a:srgbClr val="40404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solidFill>
                  <a:srgbClr val="40404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对数据取对数</a:t>
            </a:r>
            <a:endParaRPr lang="en-US" altLang="zh-CN" dirty="0">
              <a:solidFill>
                <a:srgbClr val="40404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2000" b="1" dirty="0">
              <a:solidFill>
                <a:srgbClr val="40404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b="1" dirty="0">
                <a:solidFill>
                  <a:srgbClr val="40404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单价化处理</a:t>
            </a:r>
            <a:endParaRPr lang="en-US" altLang="zh-CN" b="1" dirty="0">
              <a:solidFill>
                <a:srgbClr val="40404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solidFill>
                  <a:srgbClr val="40404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更符合经济和市场规律，减少面积这一变量对预测结果的扰动</a:t>
            </a:r>
            <a:endParaRPr lang="en-US" altLang="zh-CN" dirty="0">
              <a:solidFill>
                <a:srgbClr val="40404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0369A67-1102-CB52-7103-56B3F69EB36D}"/>
              </a:ext>
            </a:extLst>
          </p:cNvPr>
          <p:cNvSpPr txBox="1"/>
          <p:nvPr/>
        </p:nvSpPr>
        <p:spPr>
          <a:xfrm>
            <a:off x="4457720" y="2552020"/>
            <a:ext cx="3631775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b="1" dirty="0">
                <a:solidFill>
                  <a:srgbClr val="40404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模型拟合</a:t>
            </a:r>
            <a:endParaRPr lang="en-US" altLang="zh-CN" b="1" dirty="0">
              <a:solidFill>
                <a:srgbClr val="40404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dirty="0">
                <a:solidFill>
                  <a:srgbClr val="40404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1.</a:t>
            </a:r>
            <a:r>
              <a:rPr lang="zh-CN" altLang="en-US" dirty="0">
                <a:solidFill>
                  <a:srgbClr val="40404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划分训练集和测试集</a:t>
            </a:r>
            <a:endParaRPr lang="en-US" altLang="zh-CN" dirty="0">
              <a:solidFill>
                <a:srgbClr val="40404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dirty="0">
                <a:solidFill>
                  <a:srgbClr val="40404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2.</a:t>
            </a:r>
            <a:r>
              <a:rPr lang="zh-CN" altLang="en-US" dirty="0">
                <a:solidFill>
                  <a:srgbClr val="40404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使用</a:t>
            </a:r>
            <a:r>
              <a:rPr lang="en-US" altLang="zh-CN" dirty="0">
                <a:solidFill>
                  <a:srgbClr val="40404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OLS</a:t>
            </a:r>
            <a:r>
              <a:rPr lang="zh-CN" altLang="en-US" dirty="0">
                <a:solidFill>
                  <a:srgbClr val="40404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、岭回归、</a:t>
            </a:r>
            <a:r>
              <a:rPr lang="en-US" altLang="zh-CN" dirty="0">
                <a:solidFill>
                  <a:srgbClr val="40404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LASSO</a:t>
            </a:r>
            <a:r>
              <a:rPr lang="zh-CN" altLang="en-US" dirty="0">
                <a:solidFill>
                  <a:srgbClr val="40404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、随机森林、</a:t>
            </a:r>
            <a:r>
              <a:rPr lang="en-US" altLang="zh-CN" dirty="0" err="1">
                <a:solidFill>
                  <a:srgbClr val="40404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XGBoost</a:t>
            </a:r>
            <a:r>
              <a:rPr lang="zh-CN" altLang="en-US" dirty="0">
                <a:solidFill>
                  <a:srgbClr val="40404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五种方法拟合</a:t>
            </a:r>
            <a:endParaRPr lang="en-US" altLang="zh-CN" dirty="0">
              <a:solidFill>
                <a:srgbClr val="40404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dirty="0">
                <a:solidFill>
                  <a:srgbClr val="40404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3.</a:t>
            </a:r>
            <a:r>
              <a:rPr lang="zh-CN" altLang="en-US" dirty="0">
                <a:solidFill>
                  <a:srgbClr val="40404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进行</a:t>
            </a:r>
            <a:r>
              <a:rPr lang="en-US" altLang="zh-CN" dirty="0">
                <a:solidFill>
                  <a:srgbClr val="40404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6</a:t>
            </a:r>
            <a:r>
              <a:rPr lang="zh-CN" altLang="en-US" dirty="0">
                <a:solidFill>
                  <a:srgbClr val="40404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折交叉验证</a:t>
            </a:r>
            <a:endParaRPr lang="en-US" altLang="zh-CN" dirty="0">
              <a:solidFill>
                <a:srgbClr val="40404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165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65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zh-CN" altLang="en-US" b="1" dirty="0">
                <a:solidFill>
                  <a:srgbClr val="40404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输出结果：</a:t>
            </a:r>
            <a:endParaRPr lang="en-US" altLang="zh-CN" b="1" dirty="0">
              <a:solidFill>
                <a:srgbClr val="40404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dirty="0">
                <a:solidFill>
                  <a:srgbClr val="40404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1.</a:t>
            </a:r>
            <a:r>
              <a:rPr lang="zh-CN" altLang="en-US" dirty="0">
                <a:solidFill>
                  <a:srgbClr val="40404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使用五个模型分别预测房源价格</a:t>
            </a:r>
            <a:endParaRPr lang="en-US" altLang="zh-CN" dirty="0">
              <a:solidFill>
                <a:srgbClr val="40404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dirty="0">
                <a:solidFill>
                  <a:srgbClr val="40404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2.</a:t>
            </a:r>
            <a:r>
              <a:rPr lang="zh-CN" altLang="en-US" dirty="0">
                <a:solidFill>
                  <a:srgbClr val="40404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计算训练集、测试集和交叉验证的平均绝对误差</a:t>
            </a:r>
            <a:r>
              <a:rPr lang="en-US" altLang="zh-CN" dirty="0">
                <a:solidFill>
                  <a:srgbClr val="40404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(MAE)</a:t>
            </a:r>
            <a:r>
              <a:rPr lang="zh-CN" altLang="en-US" dirty="0">
                <a:solidFill>
                  <a:srgbClr val="40404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和均方根误差</a:t>
            </a:r>
            <a:r>
              <a:rPr lang="en-US" altLang="zh-CN" dirty="0">
                <a:solidFill>
                  <a:srgbClr val="40404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(RMSE)</a:t>
            </a:r>
            <a:r>
              <a:rPr lang="zh-CN" altLang="en-US" dirty="0">
                <a:solidFill>
                  <a:srgbClr val="40404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反映误差情况</a:t>
            </a:r>
            <a:endParaRPr lang="en-US" altLang="zh-CN" dirty="0">
              <a:solidFill>
                <a:srgbClr val="40404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D22364-55B1-39E2-3838-A5A1BD3EE795}"/>
              </a:ext>
            </a:extLst>
          </p:cNvPr>
          <p:cNvSpPr txBox="1"/>
          <p:nvPr/>
        </p:nvSpPr>
        <p:spPr>
          <a:xfrm>
            <a:off x="8304199" y="2534538"/>
            <a:ext cx="352009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40404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方法简述</a:t>
            </a:r>
            <a:endParaRPr lang="en-US" altLang="zh-CN" b="1" dirty="0">
              <a:solidFill>
                <a:srgbClr val="40404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solidFill>
                  <a:srgbClr val="40404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在训练集上评估每个超参数组合，用全体训练数据上训练最优模型</a:t>
            </a:r>
            <a:endParaRPr lang="en-US" altLang="zh-CN" dirty="0">
              <a:solidFill>
                <a:srgbClr val="40404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dirty="0">
              <a:solidFill>
                <a:srgbClr val="40404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b="1" dirty="0">
                <a:solidFill>
                  <a:srgbClr val="40404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选择标准</a:t>
            </a:r>
            <a:endParaRPr lang="en-US" altLang="zh-CN" b="1" dirty="0">
              <a:solidFill>
                <a:srgbClr val="40404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solidFill>
                  <a:srgbClr val="40404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根据</a:t>
            </a:r>
            <a:r>
              <a:rPr lang="en-US" altLang="zh-CN" dirty="0">
                <a:solidFill>
                  <a:srgbClr val="40404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MAE</a:t>
            </a:r>
            <a:r>
              <a:rPr lang="zh-CN" altLang="en-US" dirty="0">
                <a:solidFill>
                  <a:srgbClr val="40404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对模型的效果进行评估</a:t>
            </a:r>
            <a:endParaRPr lang="en-US" altLang="zh-CN" dirty="0">
              <a:solidFill>
                <a:srgbClr val="40404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dirty="0">
              <a:solidFill>
                <a:srgbClr val="404040"/>
              </a:solidFill>
              <a:ea typeface="华文宋体" panose="02010600040101010101" pitchFamily="2" charset="-122"/>
            </a:endParaRPr>
          </a:p>
          <a:p>
            <a:r>
              <a:rPr lang="zh-CN" altLang="en-US" b="1" dirty="0">
                <a:solidFill>
                  <a:srgbClr val="40404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优点</a:t>
            </a:r>
            <a:endParaRPr lang="en-US" altLang="zh-CN" b="1" dirty="0">
              <a:solidFill>
                <a:srgbClr val="40404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0" algn="just" fontAlgn="auto"/>
            <a:r>
              <a:rPr lang="en-US" altLang="zh-CN" dirty="0">
                <a:solidFill>
                  <a:srgbClr val="40404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+mn-ea"/>
              </a:rPr>
              <a:t>1.</a:t>
            </a:r>
            <a:r>
              <a:rPr lang="zh-CN" altLang="en-US" dirty="0">
                <a:solidFill>
                  <a:srgbClr val="40404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+mn-ea"/>
              </a:rPr>
              <a:t>参数的选择比较复杂，靠人工调参难以找到最优解，该方法可以自动探索最优参数。</a:t>
            </a:r>
            <a:endParaRPr lang="en-US" altLang="zh-CN" dirty="0">
              <a:solidFill>
                <a:srgbClr val="404040"/>
              </a:solidFill>
              <a:latin typeface="华文仿宋" panose="02010600040101010101" pitchFamily="2" charset="-122"/>
              <a:ea typeface="华文仿宋" panose="02010600040101010101" pitchFamily="2" charset="-122"/>
              <a:sym typeface="+mn-ea"/>
            </a:endParaRPr>
          </a:p>
          <a:p>
            <a:pPr lvl="0" algn="just" fontAlgn="auto"/>
            <a:r>
              <a:rPr lang="en-US" altLang="zh-CN" dirty="0">
                <a:solidFill>
                  <a:srgbClr val="40404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+mn-ea"/>
              </a:rPr>
              <a:t>3.</a:t>
            </a:r>
            <a:r>
              <a:rPr lang="zh-CN" altLang="en-US" dirty="0">
                <a:solidFill>
                  <a:srgbClr val="40404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+mn-ea"/>
              </a:rPr>
              <a:t>以</a:t>
            </a:r>
            <a:r>
              <a:rPr lang="en-US" altLang="zh-CN" dirty="0">
                <a:solidFill>
                  <a:srgbClr val="40404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+mn-ea"/>
              </a:rPr>
              <a:t>MAE</a:t>
            </a:r>
            <a:r>
              <a:rPr lang="zh-CN" altLang="en-US" dirty="0">
                <a:solidFill>
                  <a:srgbClr val="40404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+mn-ea"/>
              </a:rPr>
              <a:t>作为优化指标更稳健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4991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矩形 68"/>
          <p:cNvSpPr/>
          <p:nvPr/>
        </p:nvSpPr>
        <p:spPr>
          <a:xfrm>
            <a:off x="0" y="13436"/>
            <a:ext cx="12192000" cy="6858000"/>
          </a:xfrm>
          <a:prstGeom prst="rect">
            <a:avLst/>
          </a:prstGeom>
          <a:blipFill dpi="0" rotWithShape="1">
            <a:blip r:embed="rId3">
              <a:alphaModFix amt="21000"/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>
                <a:latin typeface="仿宋" panose="02010609060101010101" pitchFamily="49" charset="-122"/>
                <a:ea typeface="仿宋" panose="02010609060101010101" pitchFamily="49" charset="-122"/>
              </a:rPr>
              <a:t>注：此处使用平均绝对误差</a:t>
            </a:r>
            <a:r>
              <a:rPr lang="zh-CN" altLang="en-US" sz="1800" b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800" b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MAE</a:t>
            </a:r>
            <a:r>
              <a:rPr lang="zh-CN" altLang="en-US" sz="1800" b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1800" b="1">
                <a:latin typeface="仿宋" panose="02010609060101010101" pitchFamily="49" charset="-122"/>
                <a:ea typeface="仿宋" panose="02010609060101010101" pitchFamily="49" charset="-122"/>
              </a:rPr>
              <a:t>来衡量模型的表现</a:t>
            </a:r>
            <a:endParaRPr lang="zh-CN" altLang="en-US" sz="1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40" name="矩形 739"/>
          <p:cNvSpPr/>
          <p:nvPr/>
        </p:nvSpPr>
        <p:spPr>
          <a:xfrm>
            <a:off x="0" y="1"/>
            <a:ext cx="12192000" cy="657078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/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79" name="Freeform 7"/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80" name="Freeform 8"/>
            <p:cNvSpPr/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81" name="Freeform 9"/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82" name="Freeform 10"/>
            <p:cNvSpPr/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grpSp>
          <p:nvGrpSpPr>
            <p:cNvPr id="83" name="组合 82"/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/>
              <p:cNvSpPr/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86" name="Freeform 13"/>
              <p:cNvSpPr/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sp>
          <p:nvSpPr>
            <p:cNvPr id="84" name="Freeform 22"/>
            <p:cNvSpPr/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152" name="组合 151"/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/>
            <p:cNvSpPr/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4" name="Freeform 6"/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5" name="Freeform 10"/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6" name="Freeform 11"/>
            <p:cNvSpPr/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7" name="Freeform 12"/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8" name="Freeform 13"/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9" name="Freeform 14"/>
            <p:cNvSpPr/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0" name="Freeform 15"/>
            <p:cNvSpPr/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1" name="Freeform 16"/>
            <p:cNvSpPr/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2" name="Freeform 17"/>
            <p:cNvSpPr/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3" name="Freeform 18"/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4" name="Freeform 19"/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5" name="Freeform 20"/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6" name="Freeform 21"/>
            <p:cNvSpPr/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7" name="Freeform 22"/>
            <p:cNvSpPr/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8" name="Freeform 23"/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9" name="Freeform 24"/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0" name="Freeform 25"/>
            <p:cNvSpPr/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1" name="Freeform 26"/>
            <p:cNvSpPr/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2" name="Freeform 27"/>
            <p:cNvSpPr/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3" name="Freeform 28"/>
            <p:cNvSpPr/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4" name="Freeform 29"/>
            <p:cNvSpPr/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5" name="Freeform 30"/>
            <p:cNvSpPr/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6" name="Freeform 31"/>
            <p:cNvSpPr/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7" name="Freeform 32"/>
            <p:cNvSpPr/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8" name="Freeform 33"/>
            <p:cNvSpPr/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9" name="Freeform 34"/>
            <p:cNvSpPr/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0" name="Freeform 35"/>
            <p:cNvSpPr/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1" name="Freeform 36"/>
            <p:cNvSpPr/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2" name="Freeform 37"/>
            <p:cNvSpPr/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3" name="Freeform 38"/>
            <p:cNvSpPr/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4" name="Freeform 39"/>
            <p:cNvSpPr/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5" name="Freeform 40"/>
            <p:cNvSpPr/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6" name="Freeform 48"/>
            <p:cNvSpPr/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7" name="Freeform 54"/>
            <p:cNvSpPr/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8" name="Freeform 55"/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9" name="Freeform 56"/>
            <p:cNvSpPr/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0" name="Freeform 57"/>
            <p:cNvSpPr/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1" name="Freeform 58"/>
            <p:cNvSpPr/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C11E2D94-AE78-05C9-832E-BEEB88FF0CEB}"/>
              </a:ext>
            </a:extLst>
          </p:cNvPr>
          <p:cNvSpPr txBox="1"/>
          <p:nvPr/>
        </p:nvSpPr>
        <p:spPr>
          <a:xfrm>
            <a:off x="3468083" y="64745"/>
            <a:ext cx="60938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prstClr val="white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预测效果</a:t>
            </a:r>
            <a:endParaRPr lang="zh-CN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D553E2B3-2AFF-AF47-90CD-E59D3FB00D4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1661895"/>
                  </p:ext>
                </p:extLst>
              </p:nvPr>
            </p:nvGraphicFramePr>
            <p:xfrm>
              <a:off x="1059139" y="962286"/>
              <a:ext cx="10079999" cy="5255999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2303777">
                      <a:extLst>
                        <a:ext uri="{9D8B030D-6E8A-4147-A177-3AD203B41FA5}">
                          <a16:colId xmlns:a16="http://schemas.microsoft.com/office/drawing/2014/main" val="3726138010"/>
                        </a:ext>
                      </a:extLst>
                    </a:gridCol>
                    <a:gridCol w="1719837">
                      <a:extLst>
                        <a:ext uri="{9D8B030D-6E8A-4147-A177-3AD203B41FA5}">
                          <a16:colId xmlns:a16="http://schemas.microsoft.com/office/drawing/2014/main" val="3457478766"/>
                        </a:ext>
                      </a:extLst>
                    </a:gridCol>
                    <a:gridCol w="2018795">
                      <a:extLst>
                        <a:ext uri="{9D8B030D-6E8A-4147-A177-3AD203B41FA5}">
                          <a16:colId xmlns:a16="http://schemas.microsoft.com/office/drawing/2014/main" val="3166731392"/>
                        </a:ext>
                      </a:extLst>
                    </a:gridCol>
                    <a:gridCol w="2018795">
                      <a:extLst>
                        <a:ext uri="{9D8B030D-6E8A-4147-A177-3AD203B41FA5}">
                          <a16:colId xmlns:a16="http://schemas.microsoft.com/office/drawing/2014/main" val="3396946684"/>
                        </a:ext>
                      </a:extLst>
                    </a:gridCol>
                    <a:gridCol w="2018795">
                      <a:extLst>
                        <a:ext uri="{9D8B030D-6E8A-4147-A177-3AD203B41FA5}">
                          <a16:colId xmlns:a16="http://schemas.microsoft.com/office/drawing/2014/main" val="1058787472"/>
                        </a:ext>
                      </a:extLst>
                    </a:gridCol>
                  </a:tblGrid>
                  <a:tr h="7508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latin typeface="华文中宋" panose="02010600040101010101" pitchFamily="2" charset="-122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a:t>Metrics</a:t>
                          </a:r>
                          <a:endParaRPr lang="zh-CN" altLang="en-US" b="1" dirty="0">
                            <a:latin typeface="华文中宋" panose="02010600040101010101" pitchFamily="2" charset="-122"/>
                            <a:ea typeface="华文中宋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华文中宋" panose="02010600040101010101" pitchFamily="2" charset="-122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a:t>In Sample</a:t>
                          </a:r>
                          <a:endParaRPr lang="zh-CN" altLang="en-US" dirty="0">
                            <a:latin typeface="华文中宋" panose="02010600040101010101" pitchFamily="2" charset="-122"/>
                            <a:ea typeface="华文中宋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华文中宋" panose="02010600040101010101" pitchFamily="2" charset="-122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a:t>Out of Sample</a:t>
                          </a:r>
                          <a:endParaRPr lang="zh-CN" altLang="en-US" dirty="0">
                            <a:latin typeface="华文中宋" panose="02010600040101010101" pitchFamily="2" charset="-122"/>
                            <a:ea typeface="华文中宋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华文中宋" panose="02010600040101010101" pitchFamily="2" charset="-122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a:t>Cross-validation</a:t>
                          </a:r>
                          <a:endParaRPr lang="zh-CN" altLang="en-US" dirty="0">
                            <a:latin typeface="华文中宋" panose="02010600040101010101" pitchFamily="2" charset="-122"/>
                            <a:ea typeface="华文中宋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华文中宋" panose="02010600040101010101" pitchFamily="2" charset="-122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a:t>Datahub Score</a:t>
                          </a:r>
                          <a:endParaRPr lang="zh-CN" altLang="en-US" dirty="0">
                            <a:latin typeface="华文中宋" panose="02010600040101010101" pitchFamily="2" charset="-122"/>
                            <a:ea typeface="华文中宋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33729438"/>
                      </a:ext>
                    </a:extLst>
                  </a:tr>
                  <a:tr h="7508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OLS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1.077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1.038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0.2461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69.774</m:t>
                                </m:r>
                              </m:oMath>
                            </m:oMathPara>
                          </a14:m>
                          <a:endParaRPr lang="zh-CN" altLang="zh-CN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71759838"/>
                      </a:ext>
                    </a:extLst>
                  </a:tr>
                  <a:tr h="7508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Ridge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1.069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1.031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0.2462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70.137</m:t>
                                </m:r>
                              </m:oMath>
                            </m:oMathPara>
                          </a14:m>
                          <a:endParaRPr lang="zh-CN" altLang="zh-CN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21186683"/>
                      </a:ext>
                    </a:extLst>
                  </a:tr>
                  <a:tr h="7508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LASSO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1.062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1.020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0.2467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69.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87</m:t>
                                </m:r>
                              </m:oMath>
                            </m:oMathPara>
                          </a14:m>
                          <a:endParaRPr lang="zh-CN" altLang="zh-CN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83547280"/>
                      </a:ext>
                    </a:extLst>
                  </a:tr>
                  <a:tr h="7508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XGBoost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1.583</m:t>
                                </m:r>
                                <m:r>
                                  <a:rPr lang="en-US" altLang="zh-CN" sz="1800" b="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zh-CN" sz="18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5.336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0.1261</m:t>
                                </m:r>
                              </m:oMath>
                            </m:oMathPara>
                          </a14:m>
                          <a:endParaRPr lang="zh-CN" altLang="zh-CN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80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539</m:t>
                                </m:r>
                              </m:oMath>
                            </m:oMathPara>
                          </a14:m>
                          <a:endParaRPr lang="zh-CN" altLang="zh-CN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37794845"/>
                      </a:ext>
                    </a:extLst>
                  </a:tr>
                  <a:tr h="7508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Random Forest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1.573×</m:t>
                                </m:r>
                                <m:sSup>
                                  <m:sSupPr>
                                    <m:ctrlPr>
                                      <a:rPr lang="en-US" altLang="zh-CN" sz="18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5.557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0.1275</m:t>
                                </m:r>
                              </m:oMath>
                            </m:oMathPara>
                          </a14:m>
                          <a:endParaRPr lang="zh-CN" altLang="zh-CN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81.954</m:t>
                                </m:r>
                              </m:oMath>
                            </m:oMathPara>
                          </a14:m>
                          <a:endParaRPr lang="zh-CN" altLang="zh-CN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11974901"/>
                      </a:ext>
                    </a:extLst>
                  </a:tr>
                  <a:tr h="7508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Best Model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1.573×</m:t>
                                </m:r>
                                <m:sSup>
                                  <m:sSupPr>
                                    <m:ctrlPr>
                                      <a:rPr lang="en-US" altLang="zh-CN" sz="18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1.704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0.1275</m:t>
                                </m:r>
                              </m:oMath>
                            </m:oMathPara>
                          </a14:m>
                          <a:endParaRPr lang="zh-CN" altLang="zh-CN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81.954</m:t>
                                </m:r>
                              </m:oMath>
                            </m:oMathPara>
                          </a14:m>
                          <a:endParaRPr lang="zh-CN" altLang="zh-CN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2697592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D553E2B3-2AFF-AF47-90CD-E59D3FB00D4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1661895"/>
                  </p:ext>
                </p:extLst>
              </p:nvPr>
            </p:nvGraphicFramePr>
            <p:xfrm>
              <a:off x="1059139" y="962286"/>
              <a:ext cx="10079999" cy="5255999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2303777">
                      <a:extLst>
                        <a:ext uri="{9D8B030D-6E8A-4147-A177-3AD203B41FA5}">
                          <a16:colId xmlns:a16="http://schemas.microsoft.com/office/drawing/2014/main" val="3726138010"/>
                        </a:ext>
                      </a:extLst>
                    </a:gridCol>
                    <a:gridCol w="1719837">
                      <a:extLst>
                        <a:ext uri="{9D8B030D-6E8A-4147-A177-3AD203B41FA5}">
                          <a16:colId xmlns:a16="http://schemas.microsoft.com/office/drawing/2014/main" val="3457478766"/>
                        </a:ext>
                      </a:extLst>
                    </a:gridCol>
                    <a:gridCol w="2018795">
                      <a:extLst>
                        <a:ext uri="{9D8B030D-6E8A-4147-A177-3AD203B41FA5}">
                          <a16:colId xmlns:a16="http://schemas.microsoft.com/office/drawing/2014/main" val="3166731392"/>
                        </a:ext>
                      </a:extLst>
                    </a:gridCol>
                    <a:gridCol w="2018795">
                      <a:extLst>
                        <a:ext uri="{9D8B030D-6E8A-4147-A177-3AD203B41FA5}">
                          <a16:colId xmlns:a16="http://schemas.microsoft.com/office/drawing/2014/main" val="3396946684"/>
                        </a:ext>
                      </a:extLst>
                    </a:gridCol>
                    <a:gridCol w="2018795">
                      <a:extLst>
                        <a:ext uri="{9D8B030D-6E8A-4147-A177-3AD203B41FA5}">
                          <a16:colId xmlns:a16="http://schemas.microsoft.com/office/drawing/2014/main" val="1058787472"/>
                        </a:ext>
                      </a:extLst>
                    </a:gridCol>
                  </a:tblGrid>
                  <a:tr h="7508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latin typeface="华文中宋" panose="02010600040101010101" pitchFamily="2" charset="-122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a:t>Metrics</a:t>
                          </a:r>
                          <a:endParaRPr lang="zh-CN" altLang="en-US" b="1" dirty="0">
                            <a:latin typeface="华文中宋" panose="02010600040101010101" pitchFamily="2" charset="-122"/>
                            <a:ea typeface="华文中宋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华文中宋" panose="02010600040101010101" pitchFamily="2" charset="-122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a:t>In Sample</a:t>
                          </a:r>
                          <a:endParaRPr lang="zh-CN" altLang="en-US" dirty="0">
                            <a:latin typeface="华文中宋" panose="02010600040101010101" pitchFamily="2" charset="-122"/>
                            <a:ea typeface="华文中宋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华文中宋" panose="02010600040101010101" pitchFamily="2" charset="-122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a:t>Out of Sample</a:t>
                          </a:r>
                          <a:endParaRPr lang="zh-CN" altLang="en-US" dirty="0">
                            <a:latin typeface="华文中宋" panose="02010600040101010101" pitchFamily="2" charset="-122"/>
                            <a:ea typeface="华文中宋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华文中宋" panose="02010600040101010101" pitchFamily="2" charset="-122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a:t>Cross-validation</a:t>
                          </a:r>
                          <a:endParaRPr lang="zh-CN" altLang="en-US" dirty="0">
                            <a:latin typeface="华文中宋" panose="02010600040101010101" pitchFamily="2" charset="-122"/>
                            <a:ea typeface="华文中宋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华文中宋" panose="02010600040101010101" pitchFamily="2" charset="-122"/>
                              <a:ea typeface="华文中宋" panose="02010600040101010101" pitchFamily="2" charset="-122"/>
                              <a:cs typeface="Times New Roman" panose="02020603050405020304" pitchFamily="18" charset="0"/>
                            </a:rPr>
                            <a:t>Datahub Score</a:t>
                          </a:r>
                          <a:endParaRPr lang="zh-CN" altLang="en-US" dirty="0">
                            <a:latin typeface="华文中宋" panose="02010600040101010101" pitchFamily="2" charset="-122"/>
                            <a:ea typeface="华文中宋" panose="0201060004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33729438"/>
                      </a:ext>
                    </a:extLst>
                  </a:tr>
                  <a:tr h="7508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OLS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33569" t="-100806" r="-351943" b="-499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99698" t="-100806" r="-200906" b="-499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98795" t="-100806" r="-100301" b="-499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0000" t="-100806" r="-604" b="-499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1759838"/>
                      </a:ext>
                    </a:extLst>
                  </a:tr>
                  <a:tr h="7508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Ridge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33569" t="-202439" r="-351943" b="-4032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99698" t="-202439" r="-200906" b="-4032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98795" t="-202439" r="-100301" b="-4032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0000" t="-202439" r="-604" b="-4032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1186683"/>
                      </a:ext>
                    </a:extLst>
                  </a:tr>
                  <a:tr h="7508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LASSO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33569" t="-300000" r="-351943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99698" t="-300000" r="-200906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98795" t="-300000" r="-10030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0000" t="-300000" r="-604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3547280"/>
                      </a:ext>
                    </a:extLst>
                  </a:tr>
                  <a:tr h="7508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XGBoost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33569" t="-403252" r="-351943" b="-2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99698" t="-403252" r="-200906" b="-2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98795" t="-403252" r="-100301" b="-2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0000" t="-403252" r="-604" b="-20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7794845"/>
                      </a:ext>
                    </a:extLst>
                  </a:tr>
                  <a:tr h="7508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Random Forest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33569" t="-499194" r="-351943" b="-100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99698" t="-499194" r="-200906" b="-100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98795" t="-499194" r="-100301" b="-100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0000" t="-499194" r="-604" b="-1008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1974901"/>
                      </a:ext>
                    </a:extLst>
                  </a:tr>
                  <a:tr h="7508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Best Model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33569" t="-604065" r="-351943" b="-16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99698" t="-604065" r="-200906" b="-16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98795" t="-604065" r="-100301" b="-16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0000" t="-604065" r="-604" b="-16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697592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52D98101-495A-A24A-BCB5-07C6838D2F03}"/>
              </a:ext>
            </a:extLst>
          </p:cNvPr>
          <p:cNvSpPr txBox="1"/>
          <p:nvPr/>
        </p:nvSpPr>
        <p:spPr>
          <a:xfrm>
            <a:off x="1036584" y="6326191"/>
            <a:ext cx="6120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latin typeface="仿宋" panose="02010609060101010101" pitchFamily="49" charset="-122"/>
                <a:ea typeface="仿宋" panose="02010609060101010101" pitchFamily="49" charset="-122"/>
              </a:rPr>
              <a:t>注：此处使用</a:t>
            </a:r>
            <a:r>
              <a:rPr lang="en-US" altLang="zh-CN" sz="1800" b="1" dirty="0">
                <a:latin typeface="仿宋" panose="02010609060101010101" pitchFamily="49" charset="-122"/>
                <a:ea typeface="仿宋" panose="02010609060101010101" pitchFamily="49" charset="-122"/>
              </a:rPr>
              <a:t>R</a:t>
            </a:r>
            <a:r>
              <a:rPr lang="en-US" altLang="zh-CN" sz="18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MSE</a:t>
            </a:r>
            <a:r>
              <a:rPr lang="zh-CN" altLang="en-US" sz="1800" b="1" dirty="0">
                <a:latin typeface="仿宋" panose="02010609060101010101" pitchFamily="49" charset="-122"/>
                <a:ea typeface="仿宋" panose="02010609060101010101" pitchFamily="49" charset="-122"/>
              </a:rPr>
              <a:t>来衡量模型的表现</a:t>
            </a:r>
          </a:p>
        </p:txBody>
      </p:sp>
    </p:spTree>
    <p:extLst>
      <p:ext uri="{BB962C8B-B14F-4D97-AF65-F5344CB8AC3E}">
        <p14:creationId xmlns:p14="http://schemas.microsoft.com/office/powerpoint/2010/main" val="1593424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B7E2A-1E38-F799-5AE8-6055A0129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矩形 68">
            <a:extLst>
              <a:ext uri="{FF2B5EF4-FFF2-40B4-BE49-F238E27FC236}">
                <a16:creationId xmlns:a16="http://schemas.microsoft.com/office/drawing/2014/main" id="{562DDE98-9F8A-2307-B4DC-68337DC4A20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alphaModFix amt="21000"/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800" dirty="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740" name="矩形 739">
            <a:extLst>
              <a:ext uri="{FF2B5EF4-FFF2-40B4-BE49-F238E27FC236}">
                <a16:creationId xmlns:a16="http://schemas.microsoft.com/office/drawing/2014/main" id="{4D425395-2442-8F94-257D-8C927D1337A0}"/>
              </a:ext>
            </a:extLst>
          </p:cNvPr>
          <p:cNvSpPr/>
          <p:nvPr/>
        </p:nvSpPr>
        <p:spPr>
          <a:xfrm>
            <a:off x="0" y="1"/>
            <a:ext cx="12192000" cy="657078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E5DC6A2-6D5A-513E-AB1A-AD890F57AAC2}"/>
              </a:ext>
            </a:extLst>
          </p:cNvPr>
          <p:cNvSpPr/>
          <p:nvPr/>
        </p:nvSpPr>
        <p:spPr>
          <a:xfrm>
            <a:off x="0" y="1"/>
            <a:ext cx="3448051" cy="647700"/>
          </a:xfrm>
          <a:prstGeom prst="rect">
            <a:avLst/>
          </a:prstGeom>
          <a:solidFill>
            <a:srgbClr val="A108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7BABA97A-53B6-F776-806C-03DA65E7F6F6}"/>
              </a:ext>
            </a:extLst>
          </p:cNvPr>
          <p:cNvGrpSpPr/>
          <p:nvPr/>
        </p:nvGrpSpPr>
        <p:grpSpPr>
          <a:xfrm>
            <a:off x="908697" y="138784"/>
            <a:ext cx="1917055" cy="370133"/>
            <a:chOff x="-1555750" y="1939925"/>
            <a:chExt cx="13385800" cy="2584450"/>
          </a:xfrm>
          <a:solidFill>
            <a:srgbClr val="FFFFFF"/>
          </a:solidFill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E25C6A04-730F-43F0-F297-D451236CDE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000" y="2098675"/>
              <a:ext cx="1852613" cy="2192338"/>
            </a:xfrm>
            <a:custGeom>
              <a:avLst/>
              <a:gdLst>
                <a:gd name="T0" fmla="*/ 194 w 562"/>
                <a:gd name="T1" fmla="*/ 60 h 666"/>
                <a:gd name="T2" fmla="*/ 390 w 562"/>
                <a:gd name="T3" fmla="*/ 8 h 666"/>
                <a:gd name="T4" fmla="*/ 531 w 562"/>
                <a:gd name="T5" fmla="*/ 110 h 666"/>
                <a:gd name="T6" fmla="*/ 547 w 562"/>
                <a:gd name="T7" fmla="*/ 293 h 666"/>
                <a:gd name="T8" fmla="*/ 504 w 562"/>
                <a:gd name="T9" fmla="*/ 660 h 666"/>
                <a:gd name="T10" fmla="*/ 457 w 562"/>
                <a:gd name="T11" fmla="*/ 618 h 666"/>
                <a:gd name="T12" fmla="*/ 392 w 562"/>
                <a:gd name="T13" fmla="*/ 543 h 666"/>
                <a:gd name="T14" fmla="*/ 233 w 562"/>
                <a:gd name="T15" fmla="*/ 561 h 666"/>
                <a:gd name="T16" fmla="*/ 155 w 562"/>
                <a:gd name="T17" fmla="*/ 557 h 666"/>
                <a:gd name="T18" fmla="*/ 205 w 562"/>
                <a:gd name="T19" fmla="*/ 480 h 666"/>
                <a:gd name="T20" fmla="*/ 191 w 562"/>
                <a:gd name="T21" fmla="*/ 509 h 666"/>
                <a:gd name="T22" fmla="*/ 264 w 562"/>
                <a:gd name="T23" fmla="*/ 507 h 666"/>
                <a:gd name="T24" fmla="*/ 298 w 562"/>
                <a:gd name="T25" fmla="*/ 447 h 666"/>
                <a:gd name="T26" fmla="*/ 254 w 562"/>
                <a:gd name="T27" fmla="*/ 453 h 666"/>
                <a:gd name="T28" fmla="*/ 280 w 562"/>
                <a:gd name="T29" fmla="*/ 408 h 666"/>
                <a:gd name="T30" fmla="*/ 258 w 562"/>
                <a:gd name="T31" fmla="*/ 390 h 666"/>
                <a:gd name="T32" fmla="*/ 86 w 562"/>
                <a:gd name="T33" fmla="*/ 467 h 666"/>
                <a:gd name="T34" fmla="*/ 81 w 562"/>
                <a:gd name="T35" fmla="*/ 523 h 666"/>
                <a:gd name="T36" fmla="*/ 16 w 562"/>
                <a:gd name="T37" fmla="*/ 525 h 666"/>
                <a:gd name="T38" fmla="*/ 37 w 562"/>
                <a:gd name="T39" fmla="*/ 273 h 666"/>
                <a:gd name="T40" fmla="*/ 84 w 562"/>
                <a:gd name="T41" fmla="*/ 165 h 666"/>
                <a:gd name="T42" fmla="*/ 97 w 562"/>
                <a:gd name="T43" fmla="*/ 259 h 666"/>
                <a:gd name="T44" fmla="*/ 99 w 562"/>
                <a:gd name="T45" fmla="*/ 397 h 666"/>
                <a:gd name="T46" fmla="*/ 157 w 562"/>
                <a:gd name="T47" fmla="*/ 365 h 666"/>
                <a:gd name="T48" fmla="*/ 245 w 562"/>
                <a:gd name="T49" fmla="*/ 355 h 666"/>
                <a:gd name="T50" fmla="*/ 224 w 562"/>
                <a:gd name="T51" fmla="*/ 309 h 666"/>
                <a:gd name="T52" fmla="*/ 179 w 562"/>
                <a:gd name="T53" fmla="*/ 318 h 666"/>
                <a:gd name="T54" fmla="*/ 200 w 562"/>
                <a:gd name="T55" fmla="*/ 275 h 666"/>
                <a:gd name="T56" fmla="*/ 139 w 562"/>
                <a:gd name="T57" fmla="*/ 205 h 666"/>
                <a:gd name="T58" fmla="*/ 217 w 562"/>
                <a:gd name="T59" fmla="*/ 154 h 666"/>
                <a:gd name="T60" fmla="*/ 251 w 562"/>
                <a:gd name="T61" fmla="*/ 102 h 666"/>
                <a:gd name="T62" fmla="*/ 314 w 562"/>
                <a:gd name="T63" fmla="*/ 287 h 666"/>
                <a:gd name="T64" fmla="*/ 358 w 562"/>
                <a:gd name="T65" fmla="*/ 238 h 666"/>
                <a:gd name="T66" fmla="*/ 356 w 562"/>
                <a:gd name="T67" fmla="*/ 163 h 666"/>
                <a:gd name="T68" fmla="*/ 320 w 562"/>
                <a:gd name="T69" fmla="*/ 120 h 666"/>
                <a:gd name="T70" fmla="*/ 395 w 562"/>
                <a:gd name="T71" fmla="*/ 136 h 666"/>
                <a:gd name="T72" fmla="*/ 397 w 562"/>
                <a:gd name="T73" fmla="*/ 343 h 666"/>
                <a:gd name="T74" fmla="*/ 347 w 562"/>
                <a:gd name="T75" fmla="*/ 438 h 666"/>
                <a:gd name="T76" fmla="*/ 432 w 562"/>
                <a:gd name="T77" fmla="*/ 517 h 666"/>
                <a:gd name="T78" fmla="*/ 469 w 562"/>
                <a:gd name="T79" fmla="*/ 432 h 666"/>
                <a:gd name="T80" fmla="*/ 426 w 562"/>
                <a:gd name="T81" fmla="*/ 61 h 666"/>
                <a:gd name="T82" fmla="*/ 267 w 562"/>
                <a:gd name="T83" fmla="*/ 68 h 666"/>
                <a:gd name="T84" fmla="*/ 169 w 562"/>
                <a:gd name="T85" fmla="*/ 95 h 666"/>
                <a:gd name="T86" fmla="*/ 144 w 562"/>
                <a:gd name="T87" fmla="*/ 95 h 666"/>
                <a:gd name="T88" fmla="*/ 340 w 562"/>
                <a:gd name="T89" fmla="*/ 327 h 666"/>
                <a:gd name="T90" fmla="*/ 337 w 562"/>
                <a:gd name="T91" fmla="*/ 358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2" h="666">
                  <a:moveTo>
                    <a:pt x="144" y="95"/>
                  </a:moveTo>
                  <a:cubicBezTo>
                    <a:pt x="161" y="83"/>
                    <a:pt x="176" y="65"/>
                    <a:pt x="194" y="60"/>
                  </a:cubicBezTo>
                  <a:cubicBezTo>
                    <a:pt x="247" y="44"/>
                    <a:pt x="301" y="33"/>
                    <a:pt x="355" y="20"/>
                  </a:cubicBezTo>
                  <a:cubicBezTo>
                    <a:pt x="367" y="17"/>
                    <a:pt x="379" y="14"/>
                    <a:pt x="390" y="8"/>
                  </a:cubicBezTo>
                  <a:cubicBezTo>
                    <a:pt x="409" y="0"/>
                    <a:pt x="426" y="0"/>
                    <a:pt x="446" y="7"/>
                  </a:cubicBezTo>
                  <a:cubicBezTo>
                    <a:pt x="496" y="24"/>
                    <a:pt x="515" y="67"/>
                    <a:pt x="531" y="110"/>
                  </a:cubicBezTo>
                  <a:cubicBezTo>
                    <a:pt x="536" y="127"/>
                    <a:pt x="535" y="146"/>
                    <a:pt x="537" y="164"/>
                  </a:cubicBezTo>
                  <a:cubicBezTo>
                    <a:pt x="540" y="207"/>
                    <a:pt x="540" y="250"/>
                    <a:pt x="547" y="293"/>
                  </a:cubicBezTo>
                  <a:cubicBezTo>
                    <a:pt x="562" y="385"/>
                    <a:pt x="546" y="477"/>
                    <a:pt x="551" y="569"/>
                  </a:cubicBezTo>
                  <a:cubicBezTo>
                    <a:pt x="553" y="605"/>
                    <a:pt x="542" y="641"/>
                    <a:pt x="504" y="660"/>
                  </a:cubicBezTo>
                  <a:cubicBezTo>
                    <a:pt x="491" y="666"/>
                    <a:pt x="483" y="664"/>
                    <a:pt x="481" y="650"/>
                  </a:cubicBezTo>
                  <a:cubicBezTo>
                    <a:pt x="478" y="635"/>
                    <a:pt x="472" y="624"/>
                    <a:pt x="457" y="618"/>
                  </a:cubicBezTo>
                  <a:cubicBezTo>
                    <a:pt x="453" y="616"/>
                    <a:pt x="447" y="612"/>
                    <a:pt x="446" y="608"/>
                  </a:cubicBezTo>
                  <a:cubicBezTo>
                    <a:pt x="438" y="578"/>
                    <a:pt x="409" y="565"/>
                    <a:pt x="392" y="543"/>
                  </a:cubicBezTo>
                  <a:cubicBezTo>
                    <a:pt x="388" y="538"/>
                    <a:pt x="377" y="536"/>
                    <a:pt x="371" y="537"/>
                  </a:cubicBezTo>
                  <a:cubicBezTo>
                    <a:pt x="325" y="544"/>
                    <a:pt x="279" y="552"/>
                    <a:pt x="233" y="561"/>
                  </a:cubicBezTo>
                  <a:cubicBezTo>
                    <a:pt x="221" y="564"/>
                    <a:pt x="208" y="570"/>
                    <a:pt x="197" y="576"/>
                  </a:cubicBezTo>
                  <a:cubicBezTo>
                    <a:pt x="170" y="591"/>
                    <a:pt x="160" y="587"/>
                    <a:pt x="155" y="557"/>
                  </a:cubicBezTo>
                  <a:cubicBezTo>
                    <a:pt x="155" y="554"/>
                    <a:pt x="154" y="551"/>
                    <a:pt x="153" y="548"/>
                  </a:cubicBezTo>
                  <a:cubicBezTo>
                    <a:pt x="145" y="510"/>
                    <a:pt x="165" y="484"/>
                    <a:pt x="205" y="480"/>
                  </a:cubicBezTo>
                  <a:cubicBezTo>
                    <a:pt x="206" y="480"/>
                    <a:pt x="207" y="482"/>
                    <a:pt x="209" y="483"/>
                  </a:cubicBezTo>
                  <a:cubicBezTo>
                    <a:pt x="204" y="491"/>
                    <a:pt x="199" y="498"/>
                    <a:pt x="191" y="509"/>
                  </a:cubicBezTo>
                  <a:cubicBezTo>
                    <a:pt x="203" y="509"/>
                    <a:pt x="211" y="509"/>
                    <a:pt x="218" y="509"/>
                  </a:cubicBezTo>
                  <a:cubicBezTo>
                    <a:pt x="234" y="509"/>
                    <a:pt x="250" y="511"/>
                    <a:pt x="264" y="507"/>
                  </a:cubicBezTo>
                  <a:cubicBezTo>
                    <a:pt x="278" y="502"/>
                    <a:pt x="292" y="492"/>
                    <a:pt x="300" y="481"/>
                  </a:cubicBezTo>
                  <a:cubicBezTo>
                    <a:pt x="305" y="474"/>
                    <a:pt x="299" y="459"/>
                    <a:pt x="298" y="447"/>
                  </a:cubicBezTo>
                  <a:cubicBezTo>
                    <a:pt x="282" y="452"/>
                    <a:pt x="270" y="455"/>
                    <a:pt x="257" y="458"/>
                  </a:cubicBezTo>
                  <a:cubicBezTo>
                    <a:pt x="256" y="457"/>
                    <a:pt x="255" y="455"/>
                    <a:pt x="254" y="453"/>
                  </a:cubicBezTo>
                  <a:cubicBezTo>
                    <a:pt x="259" y="444"/>
                    <a:pt x="265" y="435"/>
                    <a:pt x="270" y="425"/>
                  </a:cubicBezTo>
                  <a:cubicBezTo>
                    <a:pt x="274" y="420"/>
                    <a:pt x="279" y="414"/>
                    <a:pt x="280" y="408"/>
                  </a:cubicBezTo>
                  <a:cubicBezTo>
                    <a:pt x="281" y="402"/>
                    <a:pt x="279" y="394"/>
                    <a:pt x="278" y="387"/>
                  </a:cubicBezTo>
                  <a:cubicBezTo>
                    <a:pt x="271" y="388"/>
                    <a:pt x="263" y="387"/>
                    <a:pt x="258" y="390"/>
                  </a:cubicBezTo>
                  <a:cubicBezTo>
                    <a:pt x="214" y="418"/>
                    <a:pt x="167" y="435"/>
                    <a:pt x="115" y="436"/>
                  </a:cubicBezTo>
                  <a:cubicBezTo>
                    <a:pt x="96" y="437"/>
                    <a:pt x="82" y="443"/>
                    <a:pt x="86" y="467"/>
                  </a:cubicBezTo>
                  <a:cubicBezTo>
                    <a:pt x="87" y="478"/>
                    <a:pt x="85" y="490"/>
                    <a:pt x="84" y="501"/>
                  </a:cubicBezTo>
                  <a:cubicBezTo>
                    <a:pt x="84" y="508"/>
                    <a:pt x="84" y="516"/>
                    <a:pt x="81" y="523"/>
                  </a:cubicBezTo>
                  <a:cubicBezTo>
                    <a:pt x="75" y="539"/>
                    <a:pt x="62" y="551"/>
                    <a:pt x="44" y="552"/>
                  </a:cubicBezTo>
                  <a:cubicBezTo>
                    <a:pt x="29" y="553"/>
                    <a:pt x="22" y="539"/>
                    <a:pt x="16" y="525"/>
                  </a:cubicBezTo>
                  <a:cubicBezTo>
                    <a:pt x="0" y="490"/>
                    <a:pt x="14" y="456"/>
                    <a:pt x="17" y="421"/>
                  </a:cubicBezTo>
                  <a:cubicBezTo>
                    <a:pt x="23" y="371"/>
                    <a:pt x="28" y="322"/>
                    <a:pt x="37" y="273"/>
                  </a:cubicBezTo>
                  <a:cubicBezTo>
                    <a:pt x="44" y="241"/>
                    <a:pt x="57" y="210"/>
                    <a:pt x="69" y="179"/>
                  </a:cubicBezTo>
                  <a:cubicBezTo>
                    <a:pt x="71" y="173"/>
                    <a:pt x="79" y="170"/>
                    <a:pt x="84" y="165"/>
                  </a:cubicBezTo>
                  <a:cubicBezTo>
                    <a:pt x="88" y="171"/>
                    <a:pt x="94" y="175"/>
                    <a:pt x="97" y="181"/>
                  </a:cubicBezTo>
                  <a:cubicBezTo>
                    <a:pt x="109" y="207"/>
                    <a:pt x="106" y="233"/>
                    <a:pt x="97" y="259"/>
                  </a:cubicBezTo>
                  <a:cubicBezTo>
                    <a:pt x="96" y="260"/>
                    <a:pt x="95" y="262"/>
                    <a:pt x="95" y="264"/>
                  </a:cubicBezTo>
                  <a:cubicBezTo>
                    <a:pt x="95" y="307"/>
                    <a:pt x="95" y="350"/>
                    <a:pt x="99" y="397"/>
                  </a:cubicBezTo>
                  <a:cubicBezTo>
                    <a:pt x="117" y="382"/>
                    <a:pt x="135" y="367"/>
                    <a:pt x="155" y="350"/>
                  </a:cubicBezTo>
                  <a:cubicBezTo>
                    <a:pt x="156" y="357"/>
                    <a:pt x="159" y="362"/>
                    <a:pt x="157" y="365"/>
                  </a:cubicBezTo>
                  <a:cubicBezTo>
                    <a:pt x="150" y="386"/>
                    <a:pt x="162" y="389"/>
                    <a:pt x="176" y="384"/>
                  </a:cubicBezTo>
                  <a:cubicBezTo>
                    <a:pt x="200" y="376"/>
                    <a:pt x="224" y="367"/>
                    <a:pt x="245" y="355"/>
                  </a:cubicBezTo>
                  <a:cubicBezTo>
                    <a:pt x="261" y="346"/>
                    <a:pt x="260" y="316"/>
                    <a:pt x="244" y="306"/>
                  </a:cubicBezTo>
                  <a:cubicBezTo>
                    <a:pt x="240" y="303"/>
                    <a:pt x="230" y="306"/>
                    <a:pt x="224" y="309"/>
                  </a:cubicBezTo>
                  <a:cubicBezTo>
                    <a:pt x="210" y="314"/>
                    <a:pt x="197" y="320"/>
                    <a:pt x="184" y="326"/>
                  </a:cubicBezTo>
                  <a:cubicBezTo>
                    <a:pt x="182" y="324"/>
                    <a:pt x="181" y="321"/>
                    <a:pt x="179" y="318"/>
                  </a:cubicBezTo>
                  <a:cubicBezTo>
                    <a:pt x="189" y="305"/>
                    <a:pt x="200" y="292"/>
                    <a:pt x="213" y="277"/>
                  </a:cubicBezTo>
                  <a:cubicBezTo>
                    <a:pt x="206" y="276"/>
                    <a:pt x="203" y="275"/>
                    <a:pt x="200" y="275"/>
                  </a:cubicBezTo>
                  <a:cubicBezTo>
                    <a:pt x="182" y="281"/>
                    <a:pt x="174" y="278"/>
                    <a:pt x="170" y="256"/>
                  </a:cubicBezTo>
                  <a:cubicBezTo>
                    <a:pt x="166" y="239"/>
                    <a:pt x="151" y="223"/>
                    <a:pt x="139" y="205"/>
                  </a:cubicBezTo>
                  <a:cubicBezTo>
                    <a:pt x="157" y="198"/>
                    <a:pt x="176" y="188"/>
                    <a:pt x="197" y="182"/>
                  </a:cubicBezTo>
                  <a:cubicBezTo>
                    <a:pt x="214" y="178"/>
                    <a:pt x="218" y="170"/>
                    <a:pt x="217" y="154"/>
                  </a:cubicBezTo>
                  <a:cubicBezTo>
                    <a:pt x="215" y="139"/>
                    <a:pt x="216" y="123"/>
                    <a:pt x="219" y="109"/>
                  </a:cubicBezTo>
                  <a:cubicBezTo>
                    <a:pt x="224" y="90"/>
                    <a:pt x="243" y="86"/>
                    <a:pt x="251" y="102"/>
                  </a:cubicBezTo>
                  <a:cubicBezTo>
                    <a:pt x="265" y="131"/>
                    <a:pt x="289" y="155"/>
                    <a:pt x="289" y="193"/>
                  </a:cubicBezTo>
                  <a:cubicBezTo>
                    <a:pt x="289" y="225"/>
                    <a:pt x="304" y="256"/>
                    <a:pt x="314" y="287"/>
                  </a:cubicBezTo>
                  <a:cubicBezTo>
                    <a:pt x="317" y="297"/>
                    <a:pt x="334" y="295"/>
                    <a:pt x="340" y="282"/>
                  </a:cubicBezTo>
                  <a:cubicBezTo>
                    <a:pt x="348" y="268"/>
                    <a:pt x="353" y="253"/>
                    <a:pt x="358" y="238"/>
                  </a:cubicBezTo>
                  <a:cubicBezTo>
                    <a:pt x="362" y="226"/>
                    <a:pt x="365" y="213"/>
                    <a:pt x="368" y="201"/>
                  </a:cubicBezTo>
                  <a:cubicBezTo>
                    <a:pt x="372" y="186"/>
                    <a:pt x="371" y="173"/>
                    <a:pt x="356" y="163"/>
                  </a:cubicBezTo>
                  <a:cubicBezTo>
                    <a:pt x="346" y="156"/>
                    <a:pt x="337" y="146"/>
                    <a:pt x="329" y="137"/>
                  </a:cubicBezTo>
                  <a:cubicBezTo>
                    <a:pt x="325" y="132"/>
                    <a:pt x="323" y="126"/>
                    <a:pt x="320" y="120"/>
                  </a:cubicBezTo>
                  <a:cubicBezTo>
                    <a:pt x="327" y="117"/>
                    <a:pt x="336" y="109"/>
                    <a:pt x="341" y="111"/>
                  </a:cubicBezTo>
                  <a:cubicBezTo>
                    <a:pt x="360" y="117"/>
                    <a:pt x="379" y="124"/>
                    <a:pt x="395" y="136"/>
                  </a:cubicBezTo>
                  <a:cubicBezTo>
                    <a:pt x="412" y="149"/>
                    <a:pt x="416" y="168"/>
                    <a:pt x="412" y="191"/>
                  </a:cubicBezTo>
                  <a:cubicBezTo>
                    <a:pt x="404" y="241"/>
                    <a:pt x="392" y="291"/>
                    <a:pt x="397" y="343"/>
                  </a:cubicBezTo>
                  <a:cubicBezTo>
                    <a:pt x="399" y="371"/>
                    <a:pt x="379" y="388"/>
                    <a:pt x="358" y="403"/>
                  </a:cubicBezTo>
                  <a:cubicBezTo>
                    <a:pt x="344" y="413"/>
                    <a:pt x="342" y="421"/>
                    <a:pt x="347" y="438"/>
                  </a:cubicBezTo>
                  <a:cubicBezTo>
                    <a:pt x="356" y="468"/>
                    <a:pt x="368" y="489"/>
                    <a:pt x="400" y="498"/>
                  </a:cubicBezTo>
                  <a:cubicBezTo>
                    <a:pt x="412" y="501"/>
                    <a:pt x="422" y="510"/>
                    <a:pt x="432" y="517"/>
                  </a:cubicBezTo>
                  <a:cubicBezTo>
                    <a:pt x="449" y="528"/>
                    <a:pt x="455" y="527"/>
                    <a:pt x="459" y="507"/>
                  </a:cubicBezTo>
                  <a:cubicBezTo>
                    <a:pt x="464" y="483"/>
                    <a:pt x="469" y="457"/>
                    <a:pt x="469" y="432"/>
                  </a:cubicBezTo>
                  <a:cubicBezTo>
                    <a:pt x="470" y="346"/>
                    <a:pt x="470" y="260"/>
                    <a:pt x="470" y="173"/>
                  </a:cubicBezTo>
                  <a:cubicBezTo>
                    <a:pt x="470" y="130"/>
                    <a:pt x="454" y="92"/>
                    <a:pt x="426" y="61"/>
                  </a:cubicBezTo>
                  <a:cubicBezTo>
                    <a:pt x="416" y="51"/>
                    <a:pt x="395" y="45"/>
                    <a:pt x="381" y="47"/>
                  </a:cubicBezTo>
                  <a:cubicBezTo>
                    <a:pt x="343" y="51"/>
                    <a:pt x="305" y="61"/>
                    <a:pt x="267" y="68"/>
                  </a:cubicBezTo>
                  <a:cubicBezTo>
                    <a:pt x="254" y="71"/>
                    <a:pt x="239" y="71"/>
                    <a:pt x="226" y="74"/>
                  </a:cubicBezTo>
                  <a:cubicBezTo>
                    <a:pt x="207" y="80"/>
                    <a:pt x="188" y="88"/>
                    <a:pt x="169" y="95"/>
                  </a:cubicBezTo>
                  <a:cubicBezTo>
                    <a:pt x="162" y="97"/>
                    <a:pt x="155" y="100"/>
                    <a:pt x="148" y="102"/>
                  </a:cubicBezTo>
                  <a:cubicBezTo>
                    <a:pt x="147" y="100"/>
                    <a:pt x="145" y="97"/>
                    <a:pt x="144" y="95"/>
                  </a:cubicBezTo>
                  <a:close/>
                  <a:moveTo>
                    <a:pt x="354" y="343"/>
                  </a:moveTo>
                  <a:cubicBezTo>
                    <a:pt x="348" y="336"/>
                    <a:pt x="344" y="332"/>
                    <a:pt x="340" y="327"/>
                  </a:cubicBezTo>
                  <a:cubicBezTo>
                    <a:pt x="337" y="332"/>
                    <a:pt x="331" y="337"/>
                    <a:pt x="330" y="342"/>
                  </a:cubicBezTo>
                  <a:cubicBezTo>
                    <a:pt x="330" y="347"/>
                    <a:pt x="335" y="352"/>
                    <a:pt x="337" y="358"/>
                  </a:cubicBezTo>
                  <a:cubicBezTo>
                    <a:pt x="342" y="354"/>
                    <a:pt x="347" y="349"/>
                    <a:pt x="35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1CC5366E-4B9F-F604-4BB8-45600C4EE9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5" y="1939925"/>
              <a:ext cx="2066925" cy="2406650"/>
            </a:xfrm>
            <a:custGeom>
              <a:avLst/>
              <a:gdLst>
                <a:gd name="T0" fmla="*/ 296 w 627"/>
                <a:gd name="T1" fmla="*/ 658 h 731"/>
                <a:gd name="T2" fmla="*/ 365 w 627"/>
                <a:gd name="T3" fmla="*/ 579 h 731"/>
                <a:gd name="T4" fmla="*/ 242 w 627"/>
                <a:gd name="T5" fmla="*/ 632 h 731"/>
                <a:gd name="T6" fmla="*/ 167 w 627"/>
                <a:gd name="T7" fmla="*/ 615 h 731"/>
                <a:gd name="T8" fmla="*/ 313 w 627"/>
                <a:gd name="T9" fmla="*/ 559 h 731"/>
                <a:gd name="T10" fmla="*/ 368 w 627"/>
                <a:gd name="T11" fmla="*/ 518 h 731"/>
                <a:gd name="T12" fmla="*/ 377 w 627"/>
                <a:gd name="T13" fmla="*/ 445 h 731"/>
                <a:gd name="T14" fmla="*/ 341 w 627"/>
                <a:gd name="T15" fmla="*/ 459 h 731"/>
                <a:gd name="T16" fmla="*/ 273 w 627"/>
                <a:gd name="T17" fmla="*/ 432 h 731"/>
                <a:gd name="T18" fmla="*/ 457 w 627"/>
                <a:gd name="T19" fmla="*/ 371 h 731"/>
                <a:gd name="T20" fmla="*/ 458 w 627"/>
                <a:gd name="T21" fmla="*/ 321 h 731"/>
                <a:gd name="T22" fmla="*/ 352 w 627"/>
                <a:gd name="T23" fmla="*/ 339 h 731"/>
                <a:gd name="T24" fmla="*/ 171 w 627"/>
                <a:gd name="T25" fmla="*/ 418 h 731"/>
                <a:gd name="T26" fmla="*/ 107 w 627"/>
                <a:gd name="T27" fmla="*/ 452 h 731"/>
                <a:gd name="T28" fmla="*/ 49 w 627"/>
                <a:gd name="T29" fmla="*/ 576 h 731"/>
                <a:gd name="T30" fmla="*/ 2 w 627"/>
                <a:gd name="T31" fmla="*/ 540 h 731"/>
                <a:gd name="T32" fmla="*/ 44 w 627"/>
                <a:gd name="T33" fmla="*/ 380 h 731"/>
                <a:gd name="T34" fmla="*/ 97 w 627"/>
                <a:gd name="T35" fmla="*/ 373 h 731"/>
                <a:gd name="T36" fmla="*/ 155 w 627"/>
                <a:gd name="T37" fmla="*/ 396 h 731"/>
                <a:gd name="T38" fmla="*/ 248 w 627"/>
                <a:gd name="T39" fmla="*/ 302 h 731"/>
                <a:gd name="T40" fmla="*/ 262 w 627"/>
                <a:gd name="T41" fmla="*/ 62 h 731"/>
                <a:gd name="T42" fmla="*/ 308 w 627"/>
                <a:gd name="T43" fmla="*/ 58 h 731"/>
                <a:gd name="T44" fmla="*/ 356 w 627"/>
                <a:gd name="T45" fmla="*/ 87 h 731"/>
                <a:gd name="T46" fmla="*/ 402 w 627"/>
                <a:gd name="T47" fmla="*/ 18 h 731"/>
                <a:gd name="T48" fmla="*/ 462 w 627"/>
                <a:gd name="T49" fmla="*/ 12 h 731"/>
                <a:gd name="T50" fmla="*/ 580 w 627"/>
                <a:gd name="T51" fmla="*/ 48 h 731"/>
                <a:gd name="T52" fmla="*/ 548 w 627"/>
                <a:gd name="T53" fmla="*/ 248 h 731"/>
                <a:gd name="T54" fmla="*/ 623 w 627"/>
                <a:gd name="T55" fmla="*/ 347 h 731"/>
                <a:gd name="T56" fmla="*/ 586 w 627"/>
                <a:gd name="T57" fmla="*/ 383 h 731"/>
                <a:gd name="T58" fmla="*/ 535 w 627"/>
                <a:gd name="T59" fmla="*/ 372 h 731"/>
                <a:gd name="T60" fmla="*/ 455 w 627"/>
                <a:gd name="T61" fmla="*/ 424 h 731"/>
                <a:gd name="T62" fmla="*/ 431 w 627"/>
                <a:gd name="T63" fmla="*/ 484 h 731"/>
                <a:gd name="T64" fmla="*/ 528 w 627"/>
                <a:gd name="T65" fmla="*/ 516 h 731"/>
                <a:gd name="T66" fmla="*/ 538 w 627"/>
                <a:gd name="T67" fmla="*/ 583 h 731"/>
                <a:gd name="T68" fmla="*/ 445 w 627"/>
                <a:gd name="T69" fmla="*/ 576 h 731"/>
                <a:gd name="T70" fmla="*/ 418 w 627"/>
                <a:gd name="T71" fmla="*/ 708 h 731"/>
                <a:gd name="T72" fmla="*/ 247 w 627"/>
                <a:gd name="T73" fmla="*/ 673 h 731"/>
                <a:gd name="T74" fmla="*/ 226 w 627"/>
                <a:gd name="T75" fmla="*/ 655 h 731"/>
                <a:gd name="T76" fmla="*/ 296 w 627"/>
                <a:gd name="T77" fmla="*/ 266 h 731"/>
                <a:gd name="T78" fmla="*/ 304 w 627"/>
                <a:gd name="T79" fmla="*/ 297 h 731"/>
                <a:gd name="T80" fmla="*/ 355 w 627"/>
                <a:gd name="T81" fmla="*/ 239 h 731"/>
                <a:gd name="T82" fmla="*/ 325 w 627"/>
                <a:gd name="T83" fmla="*/ 185 h 731"/>
                <a:gd name="T84" fmla="*/ 296 w 627"/>
                <a:gd name="T85" fmla="*/ 266 h 731"/>
                <a:gd name="T86" fmla="*/ 500 w 627"/>
                <a:gd name="T87" fmla="*/ 31 h 731"/>
                <a:gd name="T88" fmla="*/ 427 w 627"/>
                <a:gd name="T89" fmla="*/ 56 h 731"/>
                <a:gd name="T90" fmla="*/ 423 w 627"/>
                <a:gd name="T91" fmla="*/ 84 h 731"/>
                <a:gd name="T92" fmla="*/ 511 w 627"/>
                <a:gd name="T93" fmla="*/ 74 h 731"/>
                <a:gd name="T94" fmla="*/ 449 w 627"/>
                <a:gd name="T95" fmla="*/ 276 h 731"/>
                <a:gd name="T96" fmla="*/ 485 w 627"/>
                <a:gd name="T97" fmla="*/ 244 h 731"/>
                <a:gd name="T98" fmla="*/ 490 w 627"/>
                <a:gd name="T99" fmla="*/ 195 h 731"/>
                <a:gd name="T100" fmla="*/ 428 w 627"/>
                <a:gd name="T101" fmla="*/ 241 h 731"/>
                <a:gd name="T102" fmla="*/ 455 w 627"/>
                <a:gd name="T103" fmla="*/ 115 h 731"/>
                <a:gd name="T104" fmla="*/ 403 w 627"/>
                <a:gd name="T105" fmla="*/ 108 h 731"/>
                <a:gd name="T106" fmla="*/ 382 w 627"/>
                <a:gd name="T107" fmla="*/ 180 h 731"/>
                <a:gd name="T108" fmla="*/ 440 w 627"/>
                <a:gd name="T109" fmla="*/ 136 h 731"/>
                <a:gd name="T110" fmla="*/ 344 w 627"/>
                <a:gd name="T111" fmla="*/ 117 h 731"/>
                <a:gd name="T112" fmla="*/ 344 w 627"/>
                <a:gd name="T113" fmla="*/ 117 h 731"/>
                <a:gd name="T114" fmla="*/ 518 w 627"/>
                <a:gd name="T115" fmla="*/ 123 h 731"/>
                <a:gd name="T116" fmla="*/ 496 w 627"/>
                <a:gd name="T117" fmla="*/ 114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27" h="731">
                  <a:moveTo>
                    <a:pt x="226" y="655"/>
                  </a:moveTo>
                  <a:cubicBezTo>
                    <a:pt x="250" y="656"/>
                    <a:pt x="274" y="654"/>
                    <a:pt x="296" y="658"/>
                  </a:cubicBezTo>
                  <a:cubicBezTo>
                    <a:pt x="340" y="667"/>
                    <a:pt x="348" y="666"/>
                    <a:pt x="361" y="624"/>
                  </a:cubicBezTo>
                  <a:cubicBezTo>
                    <a:pt x="365" y="610"/>
                    <a:pt x="364" y="594"/>
                    <a:pt x="365" y="579"/>
                  </a:cubicBezTo>
                  <a:cubicBezTo>
                    <a:pt x="350" y="583"/>
                    <a:pt x="334" y="584"/>
                    <a:pt x="320" y="591"/>
                  </a:cubicBezTo>
                  <a:cubicBezTo>
                    <a:pt x="293" y="603"/>
                    <a:pt x="268" y="618"/>
                    <a:pt x="242" y="632"/>
                  </a:cubicBezTo>
                  <a:cubicBezTo>
                    <a:pt x="218" y="645"/>
                    <a:pt x="193" y="638"/>
                    <a:pt x="168" y="631"/>
                  </a:cubicBezTo>
                  <a:cubicBezTo>
                    <a:pt x="157" y="628"/>
                    <a:pt x="160" y="620"/>
                    <a:pt x="167" y="615"/>
                  </a:cubicBezTo>
                  <a:cubicBezTo>
                    <a:pt x="185" y="602"/>
                    <a:pt x="203" y="587"/>
                    <a:pt x="224" y="580"/>
                  </a:cubicBezTo>
                  <a:cubicBezTo>
                    <a:pt x="252" y="570"/>
                    <a:pt x="284" y="568"/>
                    <a:pt x="313" y="559"/>
                  </a:cubicBezTo>
                  <a:cubicBezTo>
                    <a:pt x="330" y="554"/>
                    <a:pt x="346" y="545"/>
                    <a:pt x="361" y="536"/>
                  </a:cubicBezTo>
                  <a:cubicBezTo>
                    <a:pt x="365" y="533"/>
                    <a:pt x="367" y="525"/>
                    <a:pt x="368" y="518"/>
                  </a:cubicBezTo>
                  <a:cubicBezTo>
                    <a:pt x="372" y="500"/>
                    <a:pt x="375" y="481"/>
                    <a:pt x="378" y="462"/>
                  </a:cubicBezTo>
                  <a:cubicBezTo>
                    <a:pt x="379" y="456"/>
                    <a:pt x="377" y="451"/>
                    <a:pt x="377" y="445"/>
                  </a:cubicBezTo>
                  <a:cubicBezTo>
                    <a:pt x="372" y="446"/>
                    <a:pt x="367" y="446"/>
                    <a:pt x="362" y="448"/>
                  </a:cubicBezTo>
                  <a:cubicBezTo>
                    <a:pt x="355" y="451"/>
                    <a:pt x="348" y="455"/>
                    <a:pt x="341" y="459"/>
                  </a:cubicBezTo>
                  <a:cubicBezTo>
                    <a:pt x="306" y="482"/>
                    <a:pt x="283" y="479"/>
                    <a:pt x="251" y="444"/>
                  </a:cubicBezTo>
                  <a:cubicBezTo>
                    <a:pt x="259" y="440"/>
                    <a:pt x="265" y="434"/>
                    <a:pt x="273" y="432"/>
                  </a:cubicBezTo>
                  <a:cubicBezTo>
                    <a:pt x="298" y="426"/>
                    <a:pt x="323" y="422"/>
                    <a:pt x="348" y="415"/>
                  </a:cubicBezTo>
                  <a:cubicBezTo>
                    <a:pt x="386" y="405"/>
                    <a:pt x="426" y="400"/>
                    <a:pt x="457" y="371"/>
                  </a:cubicBezTo>
                  <a:cubicBezTo>
                    <a:pt x="476" y="353"/>
                    <a:pt x="502" y="343"/>
                    <a:pt x="525" y="330"/>
                  </a:cubicBezTo>
                  <a:cubicBezTo>
                    <a:pt x="512" y="311"/>
                    <a:pt x="484" y="305"/>
                    <a:pt x="458" y="321"/>
                  </a:cubicBezTo>
                  <a:cubicBezTo>
                    <a:pt x="436" y="336"/>
                    <a:pt x="415" y="332"/>
                    <a:pt x="393" y="327"/>
                  </a:cubicBezTo>
                  <a:cubicBezTo>
                    <a:pt x="376" y="323"/>
                    <a:pt x="366" y="331"/>
                    <a:pt x="352" y="339"/>
                  </a:cubicBezTo>
                  <a:cubicBezTo>
                    <a:pt x="328" y="354"/>
                    <a:pt x="300" y="363"/>
                    <a:pt x="273" y="374"/>
                  </a:cubicBezTo>
                  <a:cubicBezTo>
                    <a:pt x="239" y="389"/>
                    <a:pt x="205" y="403"/>
                    <a:pt x="171" y="418"/>
                  </a:cubicBezTo>
                  <a:cubicBezTo>
                    <a:pt x="155" y="424"/>
                    <a:pt x="139" y="430"/>
                    <a:pt x="124" y="437"/>
                  </a:cubicBezTo>
                  <a:cubicBezTo>
                    <a:pt x="117" y="440"/>
                    <a:pt x="109" y="446"/>
                    <a:pt x="107" y="452"/>
                  </a:cubicBezTo>
                  <a:cubicBezTo>
                    <a:pt x="100" y="478"/>
                    <a:pt x="95" y="505"/>
                    <a:pt x="88" y="532"/>
                  </a:cubicBezTo>
                  <a:cubicBezTo>
                    <a:pt x="83" y="552"/>
                    <a:pt x="71" y="569"/>
                    <a:pt x="49" y="576"/>
                  </a:cubicBezTo>
                  <a:cubicBezTo>
                    <a:pt x="34" y="581"/>
                    <a:pt x="18" y="577"/>
                    <a:pt x="8" y="563"/>
                  </a:cubicBezTo>
                  <a:cubicBezTo>
                    <a:pt x="4" y="557"/>
                    <a:pt x="0" y="547"/>
                    <a:pt x="2" y="540"/>
                  </a:cubicBezTo>
                  <a:cubicBezTo>
                    <a:pt x="10" y="509"/>
                    <a:pt x="22" y="479"/>
                    <a:pt x="30" y="447"/>
                  </a:cubicBezTo>
                  <a:cubicBezTo>
                    <a:pt x="36" y="425"/>
                    <a:pt x="38" y="402"/>
                    <a:pt x="44" y="380"/>
                  </a:cubicBezTo>
                  <a:cubicBezTo>
                    <a:pt x="46" y="370"/>
                    <a:pt x="55" y="354"/>
                    <a:pt x="57" y="354"/>
                  </a:cubicBezTo>
                  <a:cubicBezTo>
                    <a:pt x="71" y="359"/>
                    <a:pt x="84" y="366"/>
                    <a:pt x="97" y="373"/>
                  </a:cubicBezTo>
                  <a:cubicBezTo>
                    <a:pt x="98" y="373"/>
                    <a:pt x="98" y="375"/>
                    <a:pt x="99" y="376"/>
                  </a:cubicBezTo>
                  <a:cubicBezTo>
                    <a:pt x="115" y="405"/>
                    <a:pt x="124" y="409"/>
                    <a:pt x="155" y="396"/>
                  </a:cubicBezTo>
                  <a:cubicBezTo>
                    <a:pt x="169" y="390"/>
                    <a:pt x="183" y="382"/>
                    <a:pt x="196" y="375"/>
                  </a:cubicBezTo>
                  <a:cubicBezTo>
                    <a:pt x="227" y="361"/>
                    <a:pt x="242" y="338"/>
                    <a:pt x="248" y="302"/>
                  </a:cubicBezTo>
                  <a:cubicBezTo>
                    <a:pt x="261" y="224"/>
                    <a:pt x="258" y="146"/>
                    <a:pt x="262" y="68"/>
                  </a:cubicBezTo>
                  <a:cubicBezTo>
                    <a:pt x="262" y="66"/>
                    <a:pt x="262" y="64"/>
                    <a:pt x="262" y="62"/>
                  </a:cubicBezTo>
                  <a:cubicBezTo>
                    <a:pt x="262" y="51"/>
                    <a:pt x="260" y="36"/>
                    <a:pt x="275" y="35"/>
                  </a:cubicBezTo>
                  <a:cubicBezTo>
                    <a:pt x="290" y="34"/>
                    <a:pt x="304" y="40"/>
                    <a:pt x="308" y="58"/>
                  </a:cubicBezTo>
                  <a:cubicBezTo>
                    <a:pt x="311" y="68"/>
                    <a:pt x="311" y="85"/>
                    <a:pt x="317" y="88"/>
                  </a:cubicBezTo>
                  <a:cubicBezTo>
                    <a:pt x="328" y="93"/>
                    <a:pt x="343" y="91"/>
                    <a:pt x="356" y="87"/>
                  </a:cubicBezTo>
                  <a:cubicBezTo>
                    <a:pt x="364" y="85"/>
                    <a:pt x="373" y="78"/>
                    <a:pt x="378" y="71"/>
                  </a:cubicBezTo>
                  <a:cubicBezTo>
                    <a:pt x="387" y="54"/>
                    <a:pt x="394" y="36"/>
                    <a:pt x="402" y="18"/>
                  </a:cubicBezTo>
                  <a:cubicBezTo>
                    <a:pt x="408" y="3"/>
                    <a:pt x="416" y="0"/>
                    <a:pt x="431" y="7"/>
                  </a:cubicBezTo>
                  <a:cubicBezTo>
                    <a:pt x="440" y="12"/>
                    <a:pt x="451" y="12"/>
                    <a:pt x="462" y="12"/>
                  </a:cubicBezTo>
                  <a:cubicBezTo>
                    <a:pt x="491" y="12"/>
                    <a:pt x="521" y="9"/>
                    <a:pt x="551" y="9"/>
                  </a:cubicBezTo>
                  <a:cubicBezTo>
                    <a:pt x="568" y="9"/>
                    <a:pt x="581" y="25"/>
                    <a:pt x="580" y="48"/>
                  </a:cubicBezTo>
                  <a:cubicBezTo>
                    <a:pt x="578" y="76"/>
                    <a:pt x="572" y="104"/>
                    <a:pt x="567" y="132"/>
                  </a:cubicBezTo>
                  <a:cubicBezTo>
                    <a:pt x="561" y="171"/>
                    <a:pt x="553" y="210"/>
                    <a:pt x="548" y="248"/>
                  </a:cubicBezTo>
                  <a:cubicBezTo>
                    <a:pt x="547" y="255"/>
                    <a:pt x="554" y="266"/>
                    <a:pt x="561" y="270"/>
                  </a:cubicBezTo>
                  <a:cubicBezTo>
                    <a:pt x="590" y="289"/>
                    <a:pt x="613" y="312"/>
                    <a:pt x="623" y="347"/>
                  </a:cubicBezTo>
                  <a:cubicBezTo>
                    <a:pt x="627" y="361"/>
                    <a:pt x="624" y="371"/>
                    <a:pt x="615" y="382"/>
                  </a:cubicBezTo>
                  <a:cubicBezTo>
                    <a:pt x="606" y="392"/>
                    <a:pt x="597" y="387"/>
                    <a:pt x="586" y="383"/>
                  </a:cubicBezTo>
                  <a:cubicBezTo>
                    <a:pt x="578" y="380"/>
                    <a:pt x="568" y="380"/>
                    <a:pt x="559" y="378"/>
                  </a:cubicBezTo>
                  <a:cubicBezTo>
                    <a:pt x="551" y="376"/>
                    <a:pt x="541" y="377"/>
                    <a:pt x="535" y="372"/>
                  </a:cubicBezTo>
                  <a:cubicBezTo>
                    <a:pt x="516" y="356"/>
                    <a:pt x="499" y="363"/>
                    <a:pt x="483" y="373"/>
                  </a:cubicBezTo>
                  <a:cubicBezTo>
                    <a:pt x="464" y="385"/>
                    <a:pt x="443" y="395"/>
                    <a:pt x="455" y="424"/>
                  </a:cubicBezTo>
                  <a:cubicBezTo>
                    <a:pt x="458" y="431"/>
                    <a:pt x="451" y="442"/>
                    <a:pt x="448" y="450"/>
                  </a:cubicBezTo>
                  <a:cubicBezTo>
                    <a:pt x="443" y="462"/>
                    <a:pt x="435" y="472"/>
                    <a:pt x="431" y="484"/>
                  </a:cubicBezTo>
                  <a:cubicBezTo>
                    <a:pt x="422" y="513"/>
                    <a:pt x="435" y="524"/>
                    <a:pt x="467" y="522"/>
                  </a:cubicBezTo>
                  <a:cubicBezTo>
                    <a:pt x="488" y="520"/>
                    <a:pt x="508" y="516"/>
                    <a:pt x="528" y="516"/>
                  </a:cubicBezTo>
                  <a:cubicBezTo>
                    <a:pt x="547" y="515"/>
                    <a:pt x="574" y="551"/>
                    <a:pt x="570" y="570"/>
                  </a:cubicBezTo>
                  <a:cubicBezTo>
                    <a:pt x="568" y="585"/>
                    <a:pt x="555" y="589"/>
                    <a:pt x="538" y="583"/>
                  </a:cubicBezTo>
                  <a:cubicBezTo>
                    <a:pt x="514" y="574"/>
                    <a:pt x="490" y="566"/>
                    <a:pt x="465" y="559"/>
                  </a:cubicBezTo>
                  <a:cubicBezTo>
                    <a:pt x="451" y="555"/>
                    <a:pt x="444" y="560"/>
                    <a:pt x="445" y="576"/>
                  </a:cubicBezTo>
                  <a:cubicBezTo>
                    <a:pt x="446" y="603"/>
                    <a:pt x="449" y="631"/>
                    <a:pt x="444" y="657"/>
                  </a:cubicBezTo>
                  <a:cubicBezTo>
                    <a:pt x="441" y="675"/>
                    <a:pt x="430" y="693"/>
                    <a:pt x="418" y="708"/>
                  </a:cubicBezTo>
                  <a:cubicBezTo>
                    <a:pt x="403" y="727"/>
                    <a:pt x="371" y="731"/>
                    <a:pt x="345" y="715"/>
                  </a:cubicBezTo>
                  <a:cubicBezTo>
                    <a:pt x="314" y="696"/>
                    <a:pt x="284" y="677"/>
                    <a:pt x="247" y="673"/>
                  </a:cubicBezTo>
                  <a:cubicBezTo>
                    <a:pt x="240" y="672"/>
                    <a:pt x="232" y="666"/>
                    <a:pt x="225" y="662"/>
                  </a:cubicBezTo>
                  <a:cubicBezTo>
                    <a:pt x="225" y="660"/>
                    <a:pt x="226" y="657"/>
                    <a:pt x="226" y="655"/>
                  </a:cubicBezTo>
                  <a:close/>
                  <a:moveTo>
                    <a:pt x="296" y="266"/>
                  </a:moveTo>
                  <a:cubicBezTo>
                    <a:pt x="296" y="266"/>
                    <a:pt x="296" y="266"/>
                    <a:pt x="296" y="266"/>
                  </a:cubicBezTo>
                  <a:cubicBezTo>
                    <a:pt x="296" y="268"/>
                    <a:pt x="296" y="271"/>
                    <a:pt x="296" y="274"/>
                  </a:cubicBezTo>
                  <a:cubicBezTo>
                    <a:pt x="298" y="281"/>
                    <a:pt x="301" y="289"/>
                    <a:pt x="304" y="297"/>
                  </a:cubicBezTo>
                  <a:cubicBezTo>
                    <a:pt x="312" y="293"/>
                    <a:pt x="322" y="290"/>
                    <a:pt x="328" y="284"/>
                  </a:cubicBezTo>
                  <a:cubicBezTo>
                    <a:pt x="338" y="270"/>
                    <a:pt x="347" y="255"/>
                    <a:pt x="355" y="239"/>
                  </a:cubicBezTo>
                  <a:cubicBezTo>
                    <a:pt x="365" y="218"/>
                    <a:pt x="362" y="203"/>
                    <a:pt x="345" y="188"/>
                  </a:cubicBezTo>
                  <a:cubicBezTo>
                    <a:pt x="340" y="184"/>
                    <a:pt x="330" y="183"/>
                    <a:pt x="325" y="185"/>
                  </a:cubicBezTo>
                  <a:cubicBezTo>
                    <a:pt x="297" y="197"/>
                    <a:pt x="282" y="216"/>
                    <a:pt x="296" y="248"/>
                  </a:cubicBezTo>
                  <a:cubicBezTo>
                    <a:pt x="298" y="253"/>
                    <a:pt x="296" y="260"/>
                    <a:pt x="296" y="266"/>
                  </a:cubicBezTo>
                  <a:close/>
                  <a:moveTo>
                    <a:pt x="532" y="50"/>
                  </a:moveTo>
                  <a:cubicBezTo>
                    <a:pt x="532" y="33"/>
                    <a:pt x="519" y="26"/>
                    <a:pt x="500" y="31"/>
                  </a:cubicBezTo>
                  <a:cubicBezTo>
                    <a:pt x="489" y="34"/>
                    <a:pt x="478" y="37"/>
                    <a:pt x="467" y="35"/>
                  </a:cubicBezTo>
                  <a:cubicBezTo>
                    <a:pt x="438" y="29"/>
                    <a:pt x="438" y="28"/>
                    <a:pt x="427" y="56"/>
                  </a:cubicBezTo>
                  <a:cubicBezTo>
                    <a:pt x="425" y="62"/>
                    <a:pt x="422" y="67"/>
                    <a:pt x="421" y="73"/>
                  </a:cubicBezTo>
                  <a:cubicBezTo>
                    <a:pt x="420" y="76"/>
                    <a:pt x="421" y="83"/>
                    <a:pt x="423" y="84"/>
                  </a:cubicBezTo>
                  <a:cubicBezTo>
                    <a:pt x="436" y="86"/>
                    <a:pt x="450" y="90"/>
                    <a:pt x="462" y="88"/>
                  </a:cubicBezTo>
                  <a:cubicBezTo>
                    <a:pt x="479" y="86"/>
                    <a:pt x="495" y="76"/>
                    <a:pt x="511" y="74"/>
                  </a:cubicBezTo>
                  <a:cubicBezTo>
                    <a:pt x="528" y="72"/>
                    <a:pt x="530" y="62"/>
                    <a:pt x="532" y="50"/>
                  </a:cubicBezTo>
                  <a:close/>
                  <a:moveTo>
                    <a:pt x="449" y="276"/>
                  </a:moveTo>
                  <a:cubicBezTo>
                    <a:pt x="453" y="274"/>
                    <a:pt x="456" y="273"/>
                    <a:pt x="459" y="272"/>
                  </a:cubicBezTo>
                  <a:cubicBezTo>
                    <a:pt x="473" y="268"/>
                    <a:pt x="484" y="261"/>
                    <a:pt x="485" y="244"/>
                  </a:cubicBezTo>
                  <a:cubicBezTo>
                    <a:pt x="486" y="230"/>
                    <a:pt x="491" y="216"/>
                    <a:pt x="494" y="201"/>
                  </a:cubicBezTo>
                  <a:cubicBezTo>
                    <a:pt x="494" y="200"/>
                    <a:pt x="492" y="197"/>
                    <a:pt x="490" y="195"/>
                  </a:cubicBezTo>
                  <a:cubicBezTo>
                    <a:pt x="478" y="182"/>
                    <a:pt x="454" y="185"/>
                    <a:pt x="434" y="201"/>
                  </a:cubicBezTo>
                  <a:cubicBezTo>
                    <a:pt x="420" y="212"/>
                    <a:pt x="418" y="225"/>
                    <a:pt x="428" y="241"/>
                  </a:cubicBezTo>
                  <a:cubicBezTo>
                    <a:pt x="435" y="252"/>
                    <a:pt x="442" y="263"/>
                    <a:pt x="449" y="276"/>
                  </a:cubicBezTo>
                  <a:close/>
                  <a:moveTo>
                    <a:pt x="455" y="115"/>
                  </a:moveTo>
                  <a:cubicBezTo>
                    <a:pt x="448" y="112"/>
                    <a:pt x="442" y="106"/>
                    <a:pt x="436" y="105"/>
                  </a:cubicBezTo>
                  <a:cubicBezTo>
                    <a:pt x="425" y="104"/>
                    <a:pt x="412" y="104"/>
                    <a:pt x="403" y="108"/>
                  </a:cubicBezTo>
                  <a:cubicBezTo>
                    <a:pt x="393" y="113"/>
                    <a:pt x="388" y="124"/>
                    <a:pt x="380" y="132"/>
                  </a:cubicBezTo>
                  <a:cubicBezTo>
                    <a:pt x="356" y="158"/>
                    <a:pt x="356" y="157"/>
                    <a:pt x="382" y="180"/>
                  </a:cubicBezTo>
                  <a:cubicBezTo>
                    <a:pt x="390" y="187"/>
                    <a:pt x="395" y="187"/>
                    <a:pt x="402" y="179"/>
                  </a:cubicBezTo>
                  <a:cubicBezTo>
                    <a:pt x="413" y="164"/>
                    <a:pt x="427" y="150"/>
                    <a:pt x="440" y="136"/>
                  </a:cubicBezTo>
                  <a:cubicBezTo>
                    <a:pt x="444" y="132"/>
                    <a:pt x="447" y="127"/>
                    <a:pt x="455" y="115"/>
                  </a:cubicBezTo>
                  <a:close/>
                  <a:moveTo>
                    <a:pt x="344" y="117"/>
                  </a:moveTo>
                  <a:cubicBezTo>
                    <a:pt x="307" y="109"/>
                    <a:pt x="305" y="110"/>
                    <a:pt x="298" y="156"/>
                  </a:cubicBezTo>
                  <a:cubicBezTo>
                    <a:pt x="314" y="160"/>
                    <a:pt x="336" y="143"/>
                    <a:pt x="344" y="117"/>
                  </a:cubicBezTo>
                  <a:close/>
                  <a:moveTo>
                    <a:pt x="473" y="154"/>
                  </a:moveTo>
                  <a:cubicBezTo>
                    <a:pt x="505" y="160"/>
                    <a:pt x="520" y="148"/>
                    <a:pt x="518" y="123"/>
                  </a:cubicBezTo>
                  <a:cubicBezTo>
                    <a:pt x="518" y="118"/>
                    <a:pt x="515" y="111"/>
                    <a:pt x="512" y="110"/>
                  </a:cubicBezTo>
                  <a:cubicBezTo>
                    <a:pt x="507" y="109"/>
                    <a:pt x="498" y="110"/>
                    <a:pt x="496" y="114"/>
                  </a:cubicBezTo>
                  <a:cubicBezTo>
                    <a:pt x="487" y="126"/>
                    <a:pt x="481" y="140"/>
                    <a:pt x="473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1B4E33CF-2A5D-6DC0-2B9A-0A8F28633B1E}"/>
                </a:ext>
              </a:extLst>
            </p:cNvPr>
            <p:cNvSpPr/>
            <p:nvPr/>
          </p:nvSpPr>
          <p:spPr bwMode="auto">
            <a:xfrm>
              <a:off x="5478463" y="2154237"/>
              <a:ext cx="1687513" cy="2008188"/>
            </a:xfrm>
            <a:custGeom>
              <a:avLst/>
              <a:gdLst>
                <a:gd name="T0" fmla="*/ 116 w 512"/>
                <a:gd name="T1" fmla="*/ 94 h 610"/>
                <a:gd name="T2" fmla="*/ 156 w 512"/>
                <a:gd name="T3" fmla="*/ 58 h 610"/>
                <a:gd name="T4" fmla="*/ 197 w 512"/>
                <a:gd name="T5" fmla="*/ 34 h 610"/>
                <a:gd name="T6" fmla="*/ 232 w 512"/>
                <a:gd name="T7" fmla="*/ 23 h 610"/>
                <a:gd name="T8" fmla="*/ 277 w 512"/>
                <a:gd name="T9" fmla="*/ 12 h 610"/>
                <a:gd name="T10" fmla="*/ 324 w 512"/>
                <a:gd name="T11" fmla="*/ 38 h 610"/>
                <a:gd name="T12" fmla="*/ 293 w 512"/>
                <a:gd name="T13" fmla="*/ 133 h 610"/>
                <a:gd name="T14" fmla="*/ 266 w 512"/>
                <a:gd name="T15" fmla="*/ 175 h 610"/>
                <a:gd name="T16" fmla="*/ 233 w 512"/>
                <a:gd name="T17" fmla="*/ 194 h 610"/>
                <a:gd name="T18" fmla="*/ 134 w 512"/>
                <a:gd name="T19" fmla="*/ 196 h 610"/>
                <a:gd name="T20" fmla="*/ 118 w 512"/>
                <a:gd name="T21" fmla="*/ 209 h 610"/>
                <a:gd name="T22" fmla="*/ 113 w 512"/>
                <a:gd name="T23" fmla="*/ 408 h 610"/>
                <a:gd name="T24" fmla="*/ 116 w 512"/>
                <a:gd name="T25" fmla="*/ 413 h 610"/>
                <a:gd name="T26" fmla="*/ 133 w 512"/>
                <a:gd name="T27" fmla="*/ 403 h 610"/>
                <a:gd name="T28" fmla="*/ 190 w 512"/>
                <a:gd name="T29" fmla="*/ 350 h 610"/>
                <a:gd name="T30" fmla="*/ 202 w 512"/>
                <a:gd name="T31" fmla="*/ 322 h 610"/>
                <a:gd name="T32" fmla="*/ 206 w 512"/>
                <a:gd name="T33" fmla="*/ 265 h 610"/>
                <a:gd name="T34" fmla="*/ 221 w 512"/>
                <a:gd name="T35" fmla="*/ 235 h 610"/>
                <a:gd name="T36" fmla="*/ 259 w 512"/>
                <a:gd name="T37" fmla="*/ 244 h 610"/>
                <a:gd name="T38" fmla="*/ 289 w 512"/>
                <a:gd name="T39" fmla="*/ 271 h 610"/>
                <a:gd name="T40" fmla="*/ 332 w 512"/>
                <a:gd name="T41" fmla="*/ 250 h 610"/>
                <a:gd name="T42" fmla="*/ 392 w 512"/>
                <a:gd name="T43" fmla="*/ 243 h 610"/>
                <a:gd name="T44" fmla="*/ 399 w 512"/>
                <a:gd name="T45" fmla="*/ 266 h 610"/>
                <a:gd name="T46" fmla="*/ 321 w 512"/>
                <a:gd name="T47" fmla="*/ 333 h 610"/>
                <a:gd name="T48" fmla="*/ 305 w 512"/>
                <a:gd name="T49" fmla="*/ 371 h 610"/>
                <a:gd name="T50" fmla="*/ 337 w 512"/>
                <a:gd name="T51" fmla="*/ 473 h 610"/>
                <a:gd name="T52" fmla="*/ 338 w 512"/>
                <a:gd name="T53" fmla="*/ 475 h 610"/>
                <a:gd name="T54" fmla="*/ 443 w 512"/>
                <a:gd name="T55" fmla="*/ 483 h 610"/>
                <a:gd name="T56" fmla="*/ 493 w 512"/>
                <a:gd name="T57" fmla="*/ 384 h 610"/>
                <a:gd name="T58" fmla="*/ 503 w 512"/>
                <a:gd name="T59" fmla="*/ 362 h 610"/>
                <a:gd name="T60" fmla="*/ 512 w 512"/>
                <a:gd name="T61" fmla="*/ 364 h 610"/>
                <a:gd name="T62" fmla="*/ 498 w 512"/>
                <a:gd name="T63" fmla="*/ 437 h 610"/>
                <a:gd name="T64" fmla="*/ 454 w 512"/>
                <a:gd name="T65" fmla="*/ 539 h 610"/>
                <a:gd name="T66" fmla="*/ 257 w 512"/>
                <a:gd name="T67" fmla="*/ 521 h 610"/>
                <a:gd name="T68" fmla="*/ 214 w 512"/>
                <a:gd name="T69" fmla="*/ 416 h 610"/>
                <a:gd name="T70" fmla="*/ 191 w 512"/>
                <a:gd name="T71" fmla="*/ 408 h 610"/>
                <a:gd name="T72" fmla="*/ 122 w 512"/>
                <a:gd name="T73" fmla="*/ 459 h 610"/>
                <a:gd name="T74" fmla="*/ 100 w 512"/>
                <a:gd name="T75" fmla="*/ 527 h 610"/>
                <a:gd name="T76" fmla="*/ 54 w 512"/>
                <a:gd name="T77" fmla="*/ 590 h 610"/>
                <a:gd name="T78" fmla="*/ 2 w 512"/>
                <a:gd name="T79" fmla="*/ 557 h 610"/>
                <a:gd name="T80" fmla="*/ 7 w 512"/>
                <a:gd name="T81" fmla="*/ 434 h 610"/>
                <a:gd name="T82" fmla="*/ 20 w 512"/>
                <a:gd name="T83" fmla="*/ 181 h 610"/>
                <a:gd name="T84" fmla="*/ 38 w 512"/>
                <a:gd name="T85" fmla="*/ 148 h 610"/>
                <a:gd name="T86" fmla="*/ 86 w 512"/>
                <a:gd name="T87" fmla="*/ 144 h 610"/>
                <a:gd name="T88" fmla="*/ 166 w 512"/>
                <a:gd name="T89" fmla="*/ 164 h 610"/>
                <a:gd name="T90" fmla="*/ 191 w 512"/>
                <a:gd name="T91" fmla="*/ 150 h 610"/>
                <a:gd name="T92" fmla="*/ 213 w 512"/>
                <a:gd name="T93" fmla="*/ 86 h 610"/>
                <a:gd name="T94" fmla="*/ 195 w 512"/>
                <a:gd name="T95" fmla="*/ 70 h 610"/>
                <a:gd name="T96" fmla="*/ 140 w 512"/>
                <a:gd name="T97" fmla="*/ 89 h 610"/>
                <a:gd name="T98" fmla="*/ 116 w 512"/>
                <a:gd name="T99" fmla="*/ 9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2" h="610">
                  <a:moveTo>
                    <a:pt x="116" y="94"/>
                  </a:moveTo>
                  <a:cubicBezTo>
                    <a:pt x="122" y="69"/>
                    <a:pt x="143" y="68"/>
                    <a:pt x="156" y="58"/>
                  </a:cubicBezTo>
                  <a:cubicBezTo>
                    <a:pt x="168" y="49"/>
                    <a:pt x="182" y="41"/>
                    <a:pt x="197" y="34"/>
                  </a:cubicBezTo>
                  <a:cubicBezTo>
                    <a:pt x="208" y="29"/>
                    <a:pt x="220" y="26"/>
                    <a:pt x="232" y="23"/>
                  </a:cubicBezTo>
                  <a:cubicBezTo>
                    <a:pt x="247" y="19"/>
                    <a:pt x="263" y="18"/>
                    <a:pt x="277" y="12"/>
                  </a:cubicBezTo>
                  <a:cubicBezTo>
                    <a:pt x="303" y="0"/>
                    <a:pt x="324" y="9"/>
                    <a:pt x="324" y="38"/>
                  </a:cubicBezTo>
                  <a:cubicBezTo>
                    <a:pt x="325" y="73"/>
                    <a:pt x="312" y="104"/>
                    <a:pt x="293" y="133"/>
                  </a:cubicBezTo>
                  <a:cubicBezTo>
                    <a:pt x="284" y="147"/>
                    <a:pt x="274" y="160"/>
                    <a:pt x="266" y="175"/>
                  </a:cubicBezTo>
                  <a:cubicBezTo>
                    <a:pt x="258" y="188"/>
                    <a:pt x="249" y="194"/>
                    <a:pt x="233" y="194"/>
                  </a:cubicBezTo>
                  <a:cubicBezTo>
                    <a:pt x="200" y="193"/>
                    <a:pt x="167" y="194"/>
                    <a:pt x="134" y="196"/>
                  </a:cubicBezTo>
                  <a:cubicBezTo>
                    <a:pt x="129" y="196"/>
                    <a:pt x="119" y="204"/>
                    <a:pt x="118" y="209"/>
                  </a:cubicBezTo>
                  <a:cubicBezTo>
                    <a:pt x="116" y="275"/>
                    <a:pt x="115" y="342"/>
                    <a:pt x="113" y="408"/>
                  </a:cubicBezTo>
                  <a:cubicBezTo>
                    <a:pt x="113" y="409"/>
                    <a:pt x="114" y="409"/>
                    <a:pt x="116" y="413"/>
                  </a:cubicBezTo>
                  <a:cubicBezTo>
                    <a:pt x="122" y="409"/>
                    <a:pt x="128" y="407"/>
                    <a:pt x="133" y="403"/>
                  </a:cubicBezTo>
                  <a:cubicBezTo>
                    <a:pt x="152" y="386"/>
                    <a:pt x="172" y="369"/>
                    <a:pt x="190" y="350"/>
                  </a:cubicBezTo>
                  <a:cubicBezTo>
                    <a:pt x="197" y="343"/>
                    <a:pt x="201" y="332"/>
                    <a:pt x="202" y="322"/>
                  </a:cubicBezTo>
                  <a:cubicBezTo>
                    <a:pt x="205" y="303"/>
                    <a:pt x="203" y="283"/>
                    <a:pt x="206" y="265"/>
                  </a:cubicBezTo>
                  <a:cubicBezTo>
                    <a:pt x="208" y="254"/>
                    <a:pt x="214" y="237"/>
                    <a:pt x="221" y="235"/>
                  </a:cubicBezTo>
                  <a:cubicBezTo>
                    <a:pt x="232" y="233"/>
                    <a:pt x="248" y="238"/>
                    <a:pt x="259" y="244"/>
                  </a:cubicBezTo>
                  <a:cubicBezTo>
                    <a:pt x="270" y="250"/>
                    <a:pt x="279" y="262"/>
                    <a:pt x="289" y="271"/>
                  </a:cubicBezTo>
                  <a:cubicBezTo>
                    <a:pt x="303" y="264"/>
                    <a:pt x="317" y="256"/>
                    <a:pt x="332" y="250"/>
                  </a:cubicBezTo>
                  <a:cubicBezTo>
                    <a:pt x="351" y="242"/>
                    <a:pt x="370" y="236"/>
                    <a:pt x="392" y="243"/>
                  </a:cubicBezTo>
                  <a:cubicBezTo>
                    <a:pt x="406" y="248"/>
                    <a:pt x="409" y="256"/>
                    <a:pt x="399" y="266"/>
                  </a:cubicBezTo>
                  <a:cubicBezTo>
                    <a:pt x="375" y="290"/>
                    <a:pt x="355" y="320"/>
                    <a:pt x="321" y="333"/>
                  </a:cubicBezTo>
                  <a:cubicBezTo>
                    <a:pt x="298" y="341"/>
                    <a:pt x="297" y="348"/>
                    <a:pt x="305" y="371"/>
                  </a:cubicBezTo>
                  <a:cubicBezTo>
                    <a:pt x="316" y="405"/>
                    <a:pt x="327" y="439"/>
                    <a:pt x="337" y="473"/>
                  </a:cubicBezTo>
                  <a:cubicBezTo>
                    <a:pt x="338" y="474"/>
                    <a:pt x="338" y="474"/>
                    <a:pt x="338" y="475"/>
                  </a:cubicBezTo>
                  <a:cubicBezTo>
                    <a:pt x="366" y="521"/>
                    <a:pt x="407" y="535"/>
                    <a:pt x="443" y="483"/>
                  </a:cubicBezTo>
                  <a:cubicBezTo>
                    <a:pt x="463" y="452"/>
                    <a:pt x="476" y="417"/>
                    <a:pt x="493" y="384"/>
                  </a:cubicBezTo>
                  <a:cubicBezTo>
                    <a:pt x="497" y="376"/>
                    <a:pt x="500" y="369"/>
                    <a:pt x="503" y="362"/>
                  </a:cubicBezTo>
                  <a:cubicBezTo>
                    <a:pt x="506" y="363"/>
                    <a:pt x="509" y="364"/>
                    <a:pt x="512" y="364"/>
                  </a:cubicBezTo>
                  <a:cubicBezTo>
                    <a:pt x="508" y="389"/>
                    <a:pt x="506" y="414"/>
                    <a:pt x="498" y="437"/>
                  </a:cubicBezTo>
                  <a:cubicBezTo>
                    <a:pt x="487" y="472"/>
                    <a:pt x="478" y="508"/>
                    <a:pt x="454" y="539"/>
                  </a:cubicBezTo>
                  <a:cubicBezTo>
                    <a:pt x="404" y="605"/>
                    <a:pt x="303" y="610"/>
                    <a:pt x="257" y="521"/>
                  </a:cubicBezTo>
                  <a:cubicBezTo>
                    <a:pt x="240" y="488"/>
                    <a:pt x="227" y="452"/>
                    <a:pt x="214" y="416"/>
                  </a:cubicBezTo>
                  <a:cubicBezTo>
                    <a:pt x="208" y="401"/>
                    <a:pt x="201" y="401"/>
                    <a:pt x="191" y="408"/>
                  </a:cubicBezTo>
                  <a:cubicBezTo>
                    <a:pt x="167" y="424"/>
                    <a:pt x="143" y="440"/>
                    <a:pt x="122" y="459"/>
                  </a:cubicBezTo>
                  <a:cubicBezTo>
                    <a:pt x="102" y="476"/>
                    <a:pt x="102" y="503"/>
                    <a:pt x="100" y="527"/>
                  </a:cubicBezTo>
                  <a:cubicBezTo>
                    <a:pt x="98" y="560"/>
                    <a:pt x="82" y="583"/>
                    <a:pt x="54" y="590"/>
                  </a:cubicBezTo>
                  <a:cubicBezTo>
                    <a:pt x="25" y="599"/>
                    <a:pt x="3" y="587"/>
                    <a:pt x="2" y="557"/>
                  </a:cubicBezTo>
                  <a:cubicBezTo>
                    <a:pt x="0" y="516"/>
                    <a:pt x="4" y="475"/>
                    <a:pt x="7" y="434"/>
                  </a:cubicBezTo>
                  <a:cubicBezTo>
                    <a:pt x="11" y="349"/>
                    <a:pt x="15" y="265"/>
                    <a:pt x="20" y="181"/>
                  </a:cubicBezTo>
                  <a:cubicBezTo>
                    <a:pt x="21" y="169"/>
                    <a:pt x="29" y="154"/>
                    <a:pt x="38" y="148"/>
                  </a:cubicBezTo>
                  <a:cubicBezTo>
                    <a:pt x="51" y="139"/>
                    <a:pt x="70" y="133"/>
                    <a:pt x="86" y="144"/>
                  </a:cubicBezTo>
                  <a:cubicBezTo>
                    <a:pt x="110" y="162"/>
                    <a:pt x="138" y="166"/>
                    <a:pt x="166" y="164"/>
                  </a:cubicBezTo>
                  <a:cubicBezTo>
                    <a:pt x="175" y="164"/>
                    <a:pt x="188" y="157"/>
                    <a:pt x="191" y="150"/>
                  </a:cubicBezTo>
                  <a:cubicBezTo>
                    <a:pt x="201" y="130"/>
                    <a:pt x="207" y="108"/>
                    <a:pt x="213" y="86"/>
                  </a:cubicBezTo>
                  <a:cubicBezTo>
                    <a:pt x="217" y="72"/>
                    <a:pt x="208" y="66"/>
                    <a:pt x="195" y="70"/>
                  </a:cubicBezTo>
                  <a:cubicBezTo>
                    <a:pt x="176" y="76"/>
                    <a:pt x="159" y="83"/>
                    <a:pt x="140" y="89"/>
                  </a:cubicBezTo>
                  <a:cubicBezTo>
                    <a:pt x="134" y="91"/>
                    <a:pt x="127" y="92"/>
                    <a:pt x="116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77AEA0C2-AF14-5E56-7DEB-BCE5E871CD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55750" y="1992312"/>
              <a:ext cx="1785938" cy="2532063"/>
            </a:xfrm>
            <a:custGeom>
              <a:avLst/>
              <a:gdLst>
                <a:gd name="T0" fmla="*/ 142 w 542"/>
                <a:gd name="T1" fmla="*/ 339 h 769"/>
                <a:gd name="T2" fmla="*/ 174 w 542"/>
                <a:gd name="T3" fmla="*/ 325 h 769"/>
                <a:gd name="T4" fmla="*/ 195 w 542"/>
                <a:gd name="T5" fmla="*/ 293 h 769"/>
                <a:gd name="T6" fmla="*/ 196 w 542"/>
                <a:gd name="T7" fmla="*/ 217 h 769"/>
                <a:gd name="T8" fmla="*/ 175 w 542"/>
                <a:gd name="T9" fmla="*/ 198 h 769"/>
                <a:gd name="T10" fmla="*/ 118 w 542"/>
                <a:gd name="T11" fmla="*/ 210 h 769"/>
                <a:gd name="T12" fmla="*/ 100 w 542"/>
                <a:gd name="T13" fmla="*/ 232 h 769"/>
                <a:gd name="T14" fmla="*/ 104 w 542"/>
                <a:gd name="T15" fmla="*/ 299 h 769"/>
                <a:gd name="T16" fmla="*/ 106 w 542"/>
                <a:gd name="T17" fmla="*/ 315 h 769"/>
                <a:gd name="T18" fmla="*/ 81 w 542"/>
                <a:gd name="T19" fmla="*/ 349 h 769"/>
                <a:gd name="T20" fmla="*/ 48 w 542"/>
                <a:gd name="T21" fmla="*/ 324 h 769"/>
                <a:gd name="T22" fmla="*/ 19 w 542"/>
                <a:gd name="T23" fmla="*/ 208 h 769"/>
                <a:gd name="T24" fmla="*/ 6 w 542"/>
                <a:gd name="T25" fmla="*/ 168 h 769"/>
                <a:gd name="T26" fmla="*/ 20 w 542"/>
                <a:gd name="T27" fmla="*/ 152 h 769"/>
                <a:gd name="T28" fmla="*/ 64 w 542"/>
                <a:gd name="T29" fmla="*/ 175 h 769"/>
                <a:gd name="T30" fmla="*/ 102 w 542"/>
                <a:gd name="T31" fmla="*/ 178 h 769"/>
                <a:gd name="T32" fmla="*/ 184 w 542"/>
                <a:gd name="T33" fmla="*/ 138 h 769"/>
                <a:gd name="T34" fmla="*/ 197 w 542"/>
                <a:gd name="T35" fmla="*/ 115 h 769"/>
                <a:gd name="T36" fmla="*/ 192 w 542"/>
                <a:gd name="T37" fmla="*/ 34 h 769"/>
                <a:gd name="T38" fmla="*/ 203 w 542"/>
                <a:gd name="T39" fmla="*/ 15 h 769"/>
                <a:gd name="T40" fmla="*/ 278 w 542"/>
                <a:gd name="T41" fmla="*/ 62 h 769"/>
                <a:gd name="T42" fmla="*/ 277 w 542"/>
                <a:gd name="T43" fmla="*/ 110 h 769"/>
                <a:gd name="T44" fmla="*/ 295 w 542"/>
                <a:gd name="T45" fmla="*/ 134 h 769"/>
                <a:gd name="T46" fmla="*/ 397 w 542"/>
                <a:gd name="T47" fmla="*/ 136 h 769"/>
                <a:gd name="T48" fmla="*/ 511 w 542"/>
                <a:gd name="T49" fmla="*/ 175 h 769"/>
                <a:gd name="T50" fmla="*/ 538 w 542"/>
                <a:gd name="T51" fmla="*/ 257 h 769"/>
                <a:gd name="T52" fmla="*/ 503 w 542"/>
                <a:gd name="T53" fmla="*/ 293 h 769"/>
                <a:gd name="T54" fmla="*/ 458 w 542"/>
                <a:gd name="T55" fmla="*/ 300 h 769"/>
                <a:gd name="T56" fmla="*/ 378 w 542"/>
                <a:gd name="T57" fmla="*/ 333 h 769"/>
                <a:gd name="T58" fmla="*/ 324 w 542"/>
                <a:gd name="T59" fmla="*/ 353 h 769"/>
                <a:gd name="T60" fmla="*/ 283 w 542"/>
                <a:gd name="T61" fmla="*/ 401 h 769"/>
                <a:gd name="T62" fmla="*/ 273 w 542"/>
                <a:gd name="T63" fmla="*/ 485 h 769"/>
                <a:gd name="T64" fmla="*/ 272 w 542"/>
                <a:gd name="T65" fmla="*/ 539 h 769"/>
                <a:gd name="T66" fmla="*/ 271 w 542"/>
                <a:gd name="T67" fmla="*/ 684 h 769"/>
                <a:gd name="T68" fmla="*/ 236 w 542"/>
                <a:gd name="T69" fmla="*/ 759 h 769"/>
                <a:gd name="T70" fmla="*/ 218 w 542"/>
                <a:gd name="T71" fmla="*/ 750 h 769"/>
                <a:gd name="T72" fmla="*/ 192 w 542"/>
                <a:gd name="T73" fmla="*/ 657 h 769"/>
                <a:gd name="T74" fmla="*/ 190 w 542"/>
                <a:gd name="T75" fmla="*/ 550 h 769"/>
                <a:gd name="T76" fmla="*/ 195 w 542"/>
                <a:gd name="T77" fmla="*/ 386 h 769"/>
                <a:gd name="T78" fmla="*/ 167 w 542"/>
                <a:gd name="T79" fmla="*/ 354 h 769"/>
                <a:gd name="T80" fmla="*/ 142 w 542"/>
                <a:gd name="T81" fmla="*/ 347 h 769"/>
                <a:gd name="T82" fmla="*/ 142 w 542"/>
                <a:gd name="T83" fmla="*/ 339 h 769"/>
                <a:gd name="T84" fmla="*/ 276 w 542"/>
                <a:gd name="T85" fmla="*/ 238 h 769"/>
                <a:gd name="T86" fmla="*/ 276 w 542"/>
                <a:gd name="T87" fmla="*/ 270 h 769"/>
                <a:gd name="T88" fmla="*/ 309 w 542"/>
                <a:gd name="T89" fmla="*/ 294 h 769"/>
                <a:gd name="T90" fmla="*/ 381 w 542"/>
                <a:gd name="T91" fmla="*/ 249 h 769"/>
                <a:gd name="T92" fmla="*/ 402 w 542"/>
                <a:gd name="T93" fmla="*/ 202 h 769"/>
                <a:gd name="T94" fmla="*/ 367 w 542"/>
                <a:gd name="T95" fmla="*/ 176 h 769"/>
                <a:gd name="T96" fmla="*/ 328 w 542"/>
                <a:gd name="T97" fmla="*/ 183 h 769"/>
                <a:gd name="T98" fmla="*/ 276 w 542"/>
                <a:gd name="T99" fmla="*/ 23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2" h="769">
                  <a:moveTo>
                    <a:pt x="142" y="339"/>
                  </a:moveTo>
                  <a:cubicBezTo>
                    <a:pt x="153" y="334"/>
                    <a:pt x="163" y="329"/>
                    <a:pt x="174" y="325"/>
                  </a:cubicBezTo>
                  <a:cubicBezTo>
                    <a:pt x="189" y="319"/>
                    <a:pt x="196" y="310"/>
                    <a:pt x="195" y="293"/>
                  </a:cubicBezTo>
                  <a:cubicBezTo>
                    <a:pt x="194" y="268"/>
                    <a:pt x="195" y="242"/>
                    <a:pt x="196" y="217"/>
                  </a:cubicBezTo>
                  <a:cubicBezTo>
                    <a:pt x="197" y="201"/>
                    <a:pt x="191" y="195"/>
                    <a:pt x="175" y="198"/>
                  </a:cubicBezTo>
                  <a:cubicBezTo>
                    <a:pt x="156" y="202"/>
                    <a:pt x="137" y="206"/>
                    <a:pt x="118" y="210"/>
                  </a:cubicBezTo>
                  <a:cubicBezTo>
                    <a:pt x="106" y="212"/>
                    <a:pt x="99" y="219"/>
                    <a:pt x="100" y="232"/>
                  </a:cubicBezTo>
                  <a:cubicBezTo>
                    <a:pt x="101" y="254"/>
                    <a:pt x="103" y="277"/>
                    <a:pt x="104" y="299"/>
                  </a:cubicBezTo>
                  <a:cubicBezTo>
                    <a:pt x="105" y="304"/>
                    <a:pt x="107" y="310"/>
                    <a:pt x="106" y="315"/>
                  </a:cubicBezTo>
                  <a:cubicBezTo>
                    <a:pt x="105" y="331"/>
                    <a:pt x="98" y="346"/>
                    <a:pt x="81" y="349"/>
                  </a:cubicBezTo>
                  <a:cubicBezTo>
                    <a:pt x="63" y="352"/>
                    <a:pt x="52" y="340"/>
                    <a:pt x="48" y="324"/>
                  </a:cubicBezTo>
                  <a:cubicBezTo>
                    <a:pt x="38" y="285"/>
                    <a:pt x="29" y="246"/>
                    <a:pt x="19" y="208"/>
                  </a:cubicBezTo>
                  <a:cubicBezTo>
                    <a:pt x="16" y="194"/>
                    <a:pt x="11" y="181"/>
                    <a:pt x="6" y="168"/>
                  </a:cubicBezTo>
                  <a:cubicBezTo>
                    <a:pt x="0" y="153"/>
                    <a:pt x="9" y="148"/>
                    <a:pt x="20" y="152"/>
                  </a:cubicBezTo>
                  <a:cubicBezTo>
                    <a:pt x="36" y="157"/>
                    <a:pt x="51" y="165"/>
                    <a:pt x="64" y="175"/>
                  </a:cubicBezTo>
                  <a:cubicBezTo>
                    <a:pt x="77" y="184"/>
                    <a:pt x="87" y="187"/>
                    <a:pt x="102" y="178"/>
                  </a:cubicBezTo>
                  <a:cubicBezTo>
                    <a:pt x="128" y="164"/>
                    <a:pt x="157" y="152"/>
                    <a:pt x="184" y="138"/>
                  </a:cubicBezTo>
                  <a:cubicBezTo>
                    <a:pt x="191" y="134"/>
                    <a:pt x="197" y="123"/>
                    <a:pt x="197" y="115"/>
                  </a:cubicBezTo>
                  <a:cubicBezTo>
                    <a:pt x="197" y="88"/>
                    <a:pt x="193" y="61"/>
                    <a:pt x="192" y="34"/>
                  </a:cubicBezTo>
                  <a:cubicBezTo>
                    <a:pt x="192" y="27"/>
                    <a:pt x="197" y="17"/>
                    <a:pt x="203" y="15"/>
                  </a:cubicBezTo>
                  <a:cubicBezTo>
                    <a:pt x="240" y="0"/>
                    <a:pt x="275" y="22"/>
                    <a:pt x="278" y="62"/>
                  </a:cubicBezTo>
                  <a:cubicBezTo>
                    <a:pt x="279" y="78"/>
                    <a:pt x="279" y="94"/>
                    <a:pt x="277" y="110"/>
                  </a:cubicBezTo>
                  <a:cubicBezTo>
                    <a:pt x="275" y="125"/>
                    <a:pt x="280" y="133"/>
                    <a:pt x="295" y="134"/>
                  </a:cubicBezTo>
                  <a:cubicBezTo>
                    <a:pt x="329" y="137"/>
                    <a:pt x="362" y="145"/>
                    <a:pt x="397" y="136"/>
                  </a:cubicBezTo>
                  <a:cubicBezTo>
                    <a:pt x="427" y="128"/>
                    <a:pt x="500" y="141"/>
                    <a:pt x="511" y="175"/>
                  </a:cubicBezTo>
                  <a:cubicBezTo>
                    <a:pt x="521" y="202"/>
                    <a:pt x="530" y="229"/>
                    <a:pt x="538" y="257"/>
                  </a:cubicBezTo>
                  <a:cubicBezTo>
                    <a:pt x="542" y="274"/>
                    <a:pt x="526" y="290"/>
                    <a:pt x="503" y="293"/>
                  </a:cubicBezTo>
                  <a:cubicBezTo>
                    <a:pt x="488" y="295"/>
                    <a:pt x="472" y="295"/>
                    <a:pt x="458" y="300"/>
                  </a:cubicBezTo>
                  <a:cubicBezTo>
                    <a:pt x="431" y="309"/>
                    <a:pt x="404" y="322"/>
                    <a:pt x="378" y="333"/>
                  </a:cubicBezTo>
                  <a:cubicBezTo>
                    <a:pt x="360" y="340"/>
                    <a:pt x="342" y="348"/>
                    <a:pt x="324" y="353"/>
                  </a:cubicBezTo>
                  <a:cubicBezTo>
                    <a:pt x="288" y="362"/>
                    <a:pt x="286" y="364"/>
                    <a:pt x="283" y="401"/>
                  </a:cubicBezTo>
                  <a:cubicBezTo>
                    <a:pt x="281" y="429"/>
                    <a:pt x="275" y="457"/>
                    <a:pt x="273" y="485"/>
                  </a:cubicBezTo>
                  <a:cubicBezTo>
                    <a:pt x="271" y="503"/>
                    <a:pt x="272" y="521"/>
                    <a:pt x="272" y="539"/>
                  </a:cubicBezTo>
                  <a:cubicBezTo>
                    <a:pt x="272" y="587"/>
                    <a:pt x="268" y="636"/>
                    <a:pt x="271" y="684"/>
                  </a:cubicBezTo>
                  <a:cubicBezTo>
                    <a:pt x="273" y="709"/>
                    <a:pt x="251" y="736"/>
                    <a:pt x="236" y="759"/>
                  </a:cubicBezTo>
                  <a:cubicBezTo>
                    <a:pt x="230" y="769"/>
                    <a:pt x="220" y="759"/>
                    <a:pt x="218" y="750"/>
                  </a:cubicBezTo>
                  <a:cubicBezTo>
                    <a:pt x="209" y="719"/>
                    <a:pt x="201" y="688"/>
                    <a:pt x="192" y="657"/>
                  </a:cubicBezTo>
                  <a:cubicBezTo>
                    <a:pt x="183" y="621"/>
                    <a:pt x="188" y="586"/>
                    <a:pt x="190" y="550"/>
                  </a:cubicBezTo>
                  <a:cubicBezTo>
                    <a:pt x="194" y="495"/>
                    <a:pt x="193" y="440"/>
                    <a:pt x="195" y="386"/>
                  </a:cubicBezTo>
                  <a:cubicBezTo>
                    <a:pt x="195" y="366"/>
                    <a:pt x="185" y="357"/>
                    <a:pt x="167" y="354"/>
                  </a:cubicBezTo>
                  <a:cubicBezTo>
                    <a:pt x="158" y="353"/>
                    <a:pt x="150" y="349"/>
                    <a:pt x="142" y="347"/>
                  </a:cubicBezTo>
                  <a:cubicBezTo>
                    <a:pt x="142" y="344"/>
                    <a:pt x="142" y="342"/>
                    <a:pt x="142" y="339"/>
                  </a:cubicBezTo>
                  <a:close/>
                  <a:moveTo>
                    <a:pt x="276" y="238"/>
                  </a:moveTo>
                  <a:cubicBezTo>
                    <a:pt x="276" y="249"/>
                    <a:pt x="275" y="260"/>
                    <a:pt x="276" y="270"/>
                  </a:cubicBezTo>
                  <a:cubicBezTo>
                    <a:pt x="276" y="296"/>
                    <a:pt x="286" y="305"/>
                    <a:pt x="309" y="294"/>
                  </a:cubicBezTo>
                  <a:cubicBezTo>
                    <a:pt x="335" y="283"/>
                    <a:pt x="360" y="268"/>
                    <a:pt x="381" y="249"/>
                  </a:cubicBezTo>
                  <a:cubicBezTo>
                    <a:pt x="393" y="239"/>
                    <a:pt x="400" y="219"/>
                    <a:pt x="402" y="202"/>
                  </a:cubicBezTo>
                  <a:cubicBezTo>
                    <a:pt x="405" y="179"/>
                    <a:pt x="390" y="170"/>
                    <a:pt x="367" y="176"/>
                  </a:cubicBezTo>
                  <a:cubicBezTo>
                    <a:pt x="354" y="180"/>
                    <a:pt x="341" y="183"/>
                    <a:pt x="328" y="183"/>
                  </a:cubicBezTo>
                  <a:cubicBezTo>
                    <a:pt x="272" y="185"/>
                    <a:pt x="275" y="174"/>
                    <a:pt x="27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3930884B-AB74-6E98-04C4-275E42BAD085}"/>
                </a:ext>
              </a:extLst>
            </p:cNvPr>
            <p:cNvSpPr/>
            <p:nvPr/>
          </p:nvSpPr>
          <p:spPr bwMode="auto">
            <a:xfrm>
              <a:off x="7508875" y="2124075"/>
              <a:ext cx="1944688" cy="1928813"/>
            </a:xfrm>
            <a:custGeom>
              <a:avLst/>
              <a:gdLst>
                <a:gd name="T0" fmla="*/ 237 w 590"/>
                <a:gd name="T1" fmla="*/ 203 h 586"/>
                <a:gd name="T2" fmla="*/ 325 w 590"/>
                <a:gd name="T3" fmla="*/ 170 h 586"/>
                <a:gd name="T4" fmla="*/ 419 w 590"/>
                <a:gd name="T5" fmla="*/ 140 h 586"/>
                <a:gd name="T6" fmla="*/ 479 w 590"/>
                <a:gd name="T7" fmla="*/ 175 h 586"/>
                <a:gd name="T8" fmla="*/ 468 w 590"/>
                <a:gd name="T9" fmla="*/ 197 h 586"/>
                <a:gd name="T10" fmla="*/ 424 w 590"/>
                <a:gd name="T11" fmla="*/ 202 h 586"/>
                <a:gd name="T12" fmla="*/ 367 w 590"/>
                <a:gd name="T13" fmla="*/ 216 h 586"/>
                <a:gd name="T14" fmla="*/ 291 w 590"/>
                <a:gd name="T15" fmla="*/ 250 h 586"/>
                <a:gd name="T16" fmla="*/ 282 w 590"/>
                <a:gd name="T17" fmla="*/ 280 h 586"/>
                <a:gd name="T18" fmla="*/ 401 w 590"/>
                <a:gd name="T19" fmla="*/ 425 h 586"/>
                <a:gd name="T20" fmla="*/ 429 w 590"/>
                <a:gd name="T21" fmla="*/ 456 h 586"/>
                <a:gd name="T22" fmla="*/ 544 w 590"/>
                <a:gd name="T23" fmla="*/ 533 h 586"/>
                <a:gd name="T24" fmla="*/ 578 w 590"/>
                <a:gd name="T25" fmla="*/ 550 h 586"/>
                <a:gd name="T26" fmla="*/ 577 w 590"/>
                <a:gd name="T27" fmla="*/ 575 h 586"/>
                <a:gd name="T28" fmla="*/ 543 w 590"/>
                <a:gd name="T29" fmla="*/ 585 h 586"/>
                <a:gd name="T30" fmla="*/ 473 w 590"/>
                <a:gd name="T31" fmla="*/ 584 h 586"/>
                <a:gd name="T32" fmla="*/ 428 w 590"/>
                <a:gd name="T33" fmla="*/ 555 h 586"/>
                <a:gd name="T34" fmla="*/ 301 w 590"/>
                <a:gd name="T35" fmla="*/ 389 h 586"/>
                <a:gd name="T36" fmla="*/ 260 w 590"/>
                <a:gd name="T37" fmla="*/ 298 h 586"/>
                <a:gd name="T38" fmla="*/ 255 w 590"/>
                <a:gd name="T39" fmla="*/ 285 h 586"/>
                <a:gd name="T40" fmla="*/ 232 w 590"/>
                <a:gd name="T41" fmla="*/ 281 h 586"/>
                <a:gd name="T42" fmla="*/ 214 w 590"/>
                <a:gd name="T43" fmla="*/ 330 h 586"/>
                <a:gd name="T44" fmla="*/ 214 w 590"/>
                <a:gd name="T45" fmla="*/ 340 h 586"/>
                <a:gd name="T46" fmla="*/ 149 w 590"/>
                <a:gd name="T47" fmla="*/ 504 h 586"/>
                <a:gd name="T48" fmla="*/ 72 w 590"/>
                <a:gd name="T49" fmla="*/ 564 h 586"/>
                <a:gd name="T50" fmla="*/ 44 w 590"/>
                <a:gd name="T51" fmla="*/ 578 h 586"/>
                <a:gd name="T52" fmla="*/ 23 w 590"/>
                <a:gd name="T53" fmla="*/ 581 h 586"/>
                <a:gd name="T54" fmla="*/ 29 w 590"/>
                <a:gd name="T55" fmla="*/ 560 h 586"/>
                <a:gd name="T56" fmla="*/ 70 w 590"/>
                <a:gd name="T57" fmla="*/ 512 h 586"/>
                <a:gd name="T58" fmla="*/ 148 w 590"/>
                <a:gd name="T59" fmla="*/ 323 h 586"/>
                <a:gd name="T60" fmla="*/ 130 w 590"/>
                <a:gd name="T61" fmla="*/ 309 h 586"/>
                <a:gd name="T62" fmla="*/ 17 w 590"/>
                <a:gd name="T63" fmla="*/ 315 h 586"/>
                <a:gd name="T64" fmla="*/ 2 w 590"/>
                <a:gd name="T65" fmla="*/ 294 h 586"/>
                <a:gd name="T66" fmla="*/ 25 w 590"/>
                <a:gd name="T67" fmla="*/ 269 h 586"/>
                <a:gd name="T68" fmla="*/ 144 w 590"/>
                <a:gd name="T69" fmla="*/ 243 h 586"/>
                <a:gd name="T70" fmla="*/ 168 w 590"/>
                <a:gd name="T71" fmla="*/ 214 h 586"/>
                <a:gd name="T72" fmla="*/ 185 w 590"/>
                <a:gd name="T73" fmla="*/ 38 h 586"/>
                <a:gd name="T74" fmla="*/ 223 w 590"/>
                <a:gd name="T75" fmla="*/ 12 h 586"/>
                <a:gd name="T76" fmla="*/ 244 w 590"/>
                <a:gd name="T77" fmla="*/ 23 h 586"/>
                <a:gd name="T78" fmla="*/ 263 w 590"/>
                <a:gd name="T79" fmla="*/ 69 h 586"/>
                <a:gd name="T80" fmla="*/ 237 w 590"/>
                <a:gd name="T81" fmla="*/ 203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" h="586">
                  <a:moveTo>
                    <a:pt x="237" y="203"/>
                  </a:moveTo>
                  <a:cubicBezTo>
                    <a:pt x="274" y="199"/>
                    <a:pt x="302" y="187"/>
                    <a:pt x="325" y="170"/>
                  </a:cubicBezTo>
                  <a:cubicBezTo>
                    <a:pt x="354" y="148"/>
                    <a:pt x="385" y="141"/>
                    <a:pt x="419" y="140"/>
                  </a:cubicBezTo>
                  <a:cubicBezTo>
                    <a:pt x="438" y="139"/>
                    <a:pt x="470" y="158"/>
                    <a:pt x="479" y="175"/>
                  </a:cubicBezTo>
                  <a:cubicBezTo>
                    <a:pt x="485" y="187"/>
                    <a:pt x="479" y="195"/>
                    <a:pt x="468" y="197"/>
                  </a:cubicBezTo>
                  <a:cubicBezTo>
                    <a:pt x="454" y="200"/>
                    <a:pt x="439" y="199"/>
                    <a:pt x="424" y="202"/>
                  </a:cubicBezTo>
                  <a:cubicBezTo>
                    <a:pt x="405" y="206"/>
                    <a:pt x="386" y="209"/>
                    <a:pt x="367" y="216"/>
                  </a:cubicBezTo>
                  <a:cubicBezTo>
                    <a:pt x="341" y="226"/>
                    <a:pt x="317" y="239"/>
                    <a:pt x="291" y="250"/>
                  </a:cubicBezTo>
                  <a:cubicBezTo>
                    <a:pt x="276" y="257"/>
                    <a:pt x="274" y="266"/>
                    <a:pt x="282" y="280"/>
                  </a:cubicBezTo>
                  <a:cubicBezTo>
                    <a:pt x="314" y="334"/>
                    <a:pt x="356" y="381"/>
                    <a:pt x="401" y="425"/>
                  </a:cubicBezTo>
                  <a:cubicBezTo>
                    <a:pt x="411" y="434"/>
                    <a:pt x="420" y="445"/>
                    <a:pt x="429" y="456"/>
                  </a:cubicBezTo>
                  <a:cubicBezTo>
                    <a:pt x="458" y="495"/>
                    <a:pt x="500" y="516"/>
                    <a:pt x="544" y="533"/>
                  </a:cubicBezTo>
                  <a:cubicBezTo>
                    <a:pt x="556" y="538"/>
                    <a:pt x="567" y="543"/>
                    <a:pt x="578" y="550"/>
                  </a:cubicBezTo>
                  <a:cubicBezTo>
                    <a:pt x="590" y="558"/>
                    <a:pt x="589" y="569"/>
                    <a:pt x="577" y="575"/>
                  </a:cubicBezTo>
                  <a:cubicBezTo>
                    <a:pt x="566" y="580"/>
                    <a:pt x="554" y="584"/>
                    <a:pt x="543" y="585"/>
                  </a:cubicBezTo>
                  <a:cubicBezTo>
                    <a:pt x="520" y="586"/>
                    <a:pt x="497" y="584"/>
                    <a:pt x="473" y="584"/>
                  </a:cubicBezTo>
                  <a:cubicBezTo>
                    <a:pt x="451" y="585"/>
                    <a:pt x="439" y="570"/>
                    <a:pt x="428" y="555"/>
                  </a:cubicBezTo>
                  <a:cubicBezTo>
                    <a:pt x="385" y="500"/>
                    <a:pt x="341" y="446"/>
                    <a:pt x="301" y="389"/>
                  </a:cubicBezTo>
                  <a:cubicBezTo>
                    <a:pt x="283" y="362"/>
                    <a:pt x="274" y="329"/>
                    <a:pt x="260" y="298"/>
                  </a:cubicBezTo>
                  <a:cubicBezTo>
                    <a:pt x="259" y="294"/>
                    <a:pt x="257" y="290"/>
                    <a:pt x="255" y="285"/>
                  </a:cubicBezTo>
                  <a:cubicBezTo>
                    <a:pt x="250" y="270"/>
                    <a:pt x="240" y="270"/>
                    <a:pt x="232" y="281"/>
                  </a:cubicBezTo>
                  <a:cubicBezTo>
                    <a:pt x="222" y="295"/>
                    <a:pt x="210" y="310"/>
                    <a:pt x="214" y="330"/>
                  </a:cubicBezTo>
                  <a:cubicBezTo>
                    <a:pt x="215" y="333"/>
                    <a:pt x="215" y="337"/>
                    <a:pt x="214" y="340"/>
                  </a:cubicBezTo>
                  <a:cubicBezTo>
                    <a:pt x="199" y="397"/>
                    <a:pt x="179" y="452"/>
                    <a:pt x="149" y="504"/>
                  </a:cubicBezTo>
                  <a:cubicBezTo>
                    <a:pt x="131" y="536"/>
                    <a:pt x="106" y="555"/>
                    <a:pt x="72" y="564"/>
                  </a:cubicBezTo>
                  <a:cubicBezTo>
                    <a:pt x="62" y="567"/>
                    <a:pt x="53" y="574"/>
                    <a:pt x="44" y="578"/>
                  </a:cubicBezTo>
                  <a:cubicBezTo>
                    <a:pt x="37" y="581"/>
                    <a:pt x="30" y="580"/>
                    <a:pt x="23" y="581"/>
                  </a:cubicBezTo>
                  <a:cubicBezTo>
                    <a:pt x="25" y="574"/>
                    <a:pt x="25" y="566"/>
                    <a:pt x="29" y="560"/>
                  </a:cubicBezTo>
                  <a:cubicBezTo>
                    <a:pt x="42" y="544"/>
                    <a:pt x="58" y="529"/>
                    <a:pt x="70" y="512"/>
                  </a:cubicBezTo>
                  <a:cubicBezTo>
                    <a:pt x="110" y="455"/>
                    <a:pt x="134" y="391"/>
                    <a:pt x="148" y="323"/>
                  </a:cubicBezTo>
                  <a:cubicBezTo>
                    <a:pt x="152" y="307"/>
                    <a:pt x="145" y="302"/>
                    <a:pt x="130" y="309"/>
                  </a:cubicBezTo>
                  <a:cubicBezTo>
                    <a:pt x="93" y="325"/>
                    <a:pt x="56" y="329"/>
                    <a:pt x="17" y="315"/>
                  </a:cubicBezTo>
                  <a:cubicBezTo>
                    <a:pt x="6" y="311"/>
                    <a:pt x="0" y="307"/>
                    <a:pt x="2" y="294"/>
                  </a:cubicBezTo>
                  <a:cubicBezTo>
                    <a:pt x="5" y="281"/>
                    <a:pt x="9" y="267"/>
                    <a:pt x="25" y="269"/>
                  </a:cubicBezTo>
                  <a:cubicBezTo>
                    <a:pt x="69" y="276"/>
                    <a:pt x="106" y="258"/>
                    <a:pt x="144" y="243"/>
                  </a:cubicBezTo>
                  <a:cubicBezTo>
                    <a:pt x="157" y="237"/>
                    <a:pt x="166" y="229"/>
                    <a:pt x="168" y="214"/>
                  </a:cubicBezTo>
                  <a:cubicBezTo>
                    <a:pt x="173" y="155"/>
                    <a:pt x="181" y="96"/>
                    <a:pt x="185" y="38"/>
                  </a:cubicBezTo>
                  <a:cubicBezTo>
                    <a:pt x="187" y="6"/>
                    <a:pt x="194" y="0"/>
                    <a:pt x="223" y="12"/>
                  </a:cubicBezTo>
                  <a:cubicBezTo>
                    <a:pt x="230" y="15"/>
                    <a:pt x="237" y="19"/>
                    <a:pt x="244" y="23"/>
                  </a:cubicBezTo>
                  <a:cubicBezTo>
                    <a:pt x="265" y="34"/>
                    <a:pt x="268" y="46"/>
                    <a:pt x="263" y="69"/>
                  </a:cubicBezTo>
                  <a:cubicBezTo>
                    <a:pt x="254" y="112"/>
                    <a:pt x="247" y="155"/>
                    <a:pt x="237" y="2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C693F7FF-47E4-0932-36C4-107C285F4E3A}"/>
                </a:ext>
              </a:extLst>
            </p:cNvPr>
            <p:cNvGrpSpPr/>
            <p:nvPr/>
          </p:nvGrpSpPr>
          <p:grpSpPr>
            <a:xfrm>
              <a:off x="2716213" y="2265362"/>
              <a:ext cx="2441575" cy="1811338"/>
              <a:chOff x="2716213" y="2265362"/>
              <a:chExt cx="2441575" cy="1811338"/>
            </a:xfrm>
            <a:grpFill/>
          </p:grpSpPr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0F2D92C8-37A4-8856-97A3-81F6D696ED18}"/>
                  </a:ext>
                </a:extLst>
              </p:cNvPr>
              <p:cNvSpPr/>
              <p:nvPr/>
            </p:nvSpPr>
            <p:spPr bwMode="auto">
              <a:xfrm>
                <a:off x="2716213" y="2265362"/>
                <a:ext cx="1096963" cy="1689100"/>
              </a:xfrm>
              <a:custGeom>
                <a:avLst/>
                <a:gdLst>
                  <a:gd name="T0" fmla="*/ 329 w 333"/>
                  <a:gd name="T1" fmla="*/ 4 h 513"/>
                  <a:gd name="T2" fmla="*/ 332 w 333"/>
                  <a:gd name="T3" fmla="*/ 25 h 513"/>
                  <a:gd name="T4" fmla="*/ 274 w 333"/>
                  <a:gd name="T5" fmla="*/ 168 h 513"/>
                  <a:gd name="T6" fmla="*/ 121 w 333"/>
                  <a:gd name="T7" fmla="*/ 425 h 513"/>
                  <a:gd name="T8" fmla="*/ 30 w 333"/>
                  <a:gd name="T9" fmla="*/ 509 h 513"/>
                  <a:gd name="T10" fmla="*/ 2 w 333"/>
                  <a:gd name="T11" fmla="*/ 513 h 513"/>
                  <a:gd name="T12" fmla="*/ 5 w 333"/>
                  <a:gd name="T13" fmla="*/ 484 h 513"/>
                  <a:gd name="T14" fmla="*/ 42 w 333"/>
                  <a:gd name="T15" fmla="*/ 420 h 513"/>
                  <a:gd name="T16" fmla="*/ 116 w 333"/>
                  <a:gd name="T17" fmla="*/ 297 h 513"/>
                  <a:gd name="T18" fmla="*/ 194 w 333"/>
                  <a:gd name="T19" fmla="*/ 176 h 513"/>
                  <a:gd name="T20" fmla="*/ 309 w 333"/>
                  <a:gd name="T21" fmla="*/ 16 h 513"/>
                  <a:gd name="T22" fmla="*/ 319 w 333"/>
                  <a:gd name="T23" fmla="*/ 0 h 513"/>
                  <a:gd name="T24" fmla="*/ 329 w 333"/>
                  <a:gd name="T25" fmla="*/ 4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3" h="513">
                    <a:moveTo>
                      <a:pt x="329" y="4"/>
                    </a:moveTo>
                    <a:cubicBezTo>
                      <a:pt x="330" y="11"/>
                      <a:pt x="333" y="18"/>
                      <a:pt x="332" y="25"/>
                    </a:cubicBezTo>
                    <a:cubicBezTo>
                      <a:pt x="319" y="75"/>
                      <a:pt x="301" y="124"/>
                      <a:pt x="274" y="168"/>
                    </a:cubicBezTo>
                    <a:cubicBezTo>
                      <a:pt x="222" y="254"/>
                      <a:pt x="167" y="337"/>
                      <a:pt x="121" y="425"/>
                    </a:cubicBezTo>
                    <a:cubicBezTo>
                      <a:pt x="99" y="467"/>
                      <a:pt x="68" y="490"/>
                      <a:pt x="30" y="509"/>
                    </a:cubicBezTo>
                    <a:cubicBezTo>
                      <a:pt x="22" y="512"/>
                      <a:pt x="11" y="512"/>
                      <a:pt x="2" y="513"/>
                    </a:cubicBezTo>
                    <a:cubicBezTo>
                      <a:pt x="2" y="503"/>
                      <a:pt x="0" y="492"/>
                      <a:pt x="5" y="484"/>
                    </a:cubicBezTo>
                    <a:cubicBezTo>
                      <a:pt x="15" y="462"/>
                      <a:pt x="29" y="441"/>
                      <a:pt x="42" y="420"/>
                    </a:cubicBezTo>
                    <a:cubicBezTo>
                      <a:pt x="66" y="379"/>
                      <a:pt x="91" y="338"/>
                      <a:pt x="116" y="297"/>
                    </a:cubicBezTo>
                    <a:cubicBezTo>
                      <a:pt x="142" y="257"/>
                      <a:pt x="171" y="218"/>
                      <a:pt x="194" y="176"/>
                    </a:cubicBezTo>
                    <a:cubicBezTo>
                      <a:pt x="226" y="117"/>
                      <a:pt x="269" y="68"/>
                      <a:pt x="309" y="16"/>
                    </a:cubicBezTo>
                    <a:cubicBezTo>
                      <a:pt x="313" y="11"/>
                      <a:pt x="316" y="6"/>
                      <a:pt x="319" y="0"/>
                    </a:cubicBezTo>
                    <a:cubicBezTo>
                      <a:pt x="322" y="2"/>
                      <a:pt x="326" y="3"/>
                      <a:pt x="32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E0A124E6-7023-6573-BC04-44AA9E69720A}"/>
                  </a:ext>
                </a:extLst>
              </p:cNvPr>
              <p:cNvSpPr/>
              <p:nvPr/>
            </p:nvSpPr>
            <p:spPr bwMode="auto">
              <a:xfrm>
                <a:off x="3609975" y="3101975"/>
                <a:ext cx="1547813" cy="974725"/>
              </a:xfrm>
              <a:custGeom>
                <a:avLst/>
                <a:gdLst>
                  <a:gd name="T0" fmla="*/ 3 w 470"/>
                  <a:gd name="T1" fmla="*/ 0 h 296"/>
                  <a:gd name="T2" fmla="*/ 57 w 470"/>
                  <a:gd name="T3" fmla="*/ 21 h 296"/>
                  <a:gd name="T4" fmla="*/ 107 w 470"/>
                  <a:gd name="T5" fmla="*/ 60 h 296"/>
                  <a:gd name="T6" fmla="*/ 209 w 470"/>
                  <a:gd name="T7" fmla="*/ 130 h 296"/>
                  <a:gd name="T8" fmla="*/ 334 w 470"/>
                  <a:gd name="T9" fmla="*/ 196 h 296"/>
                  <a:gd name="T10" fmla="*/ 389 w 470"/>
                  <a:gd name="T11" fmla="*/ 213 h 296"/>
                  <a:gd name="T12" fmla="*/ 462 w 470"/>
                  <a:gd name="T13" fmla="*/ 257 h 296"/>
                  <a:gd name="T14" fmla="*/ 453 w 470"/>
                  <a:gd name="T15" fmla="*/ 281 h 296"/>
                  <a:gd name="T16" fmla="*/ 305 w 470"/>
                  <a:gd name="T17" fmla="*/ 283 h 296"/>
                  <a:gd name="T18" fmla="*/ 269 w 470"/>
                  <a:gd name="T19" fmla="*/ 257 h 296"/>
                  <a:gd name="T20" fmla="*/ 120 w 470"/>
                  <a:gd name="T21" fmla="*/ 120 h 296"/>
                  <a:gd name="T22" fmla="*/ 95 w 470"/>
                  <a:gd name="T23" fmla="*/ 100 h 296"/>
                  <a:gd name="T24" fmla="*/ 5 w 470"/>
                  <a:gd name="T25" fmla="*/ 15 h 296"/>
                  <a:gd name="T26" fmla="*/ 0 w 470"/>
                  <a:gd name="T27" fmla="*/ 8 h 296"/>
                  <a:gd name="T28" fmla="*/ 3 w 470"/>
                  <a:gd name="T29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0" h="296">
                    <a:moveTo>
                      <a:pt x="3" y="0"/>
                    </a:moveTo>
                    <a:cubicBezTo>
                      <a:pt x="21" y="7"/>
                      <a:pt x="41" y="12"/>
                      <a:pt x="57" y="21"/>
                    </a:cubicBezTo>
                    <a:cubicBezTo>
                      <a:pt x="75" y="32"/>
                      <a:pt x="90" y="48"/>
                      <a:pt x="107" y="60"/>
                    </a:cubicBezTo>
                    <a:cubicBezTo>
                      <a:pt x="141" y="84"/>
                      <a:pt x="174" y="109"/>
                      <a:pt x="209" y="130"/>
                    </a:cubicBezTo>
                    <a:cubicBezTo>
                      <a:pt x="249" y="154"/>
                      <a:pt x="292" y="175"/>
                      <a:pt x="334" y="196"/>
                    </a:cubicBezTo>
                    <a:cubicBezTo>
                      <a:pt x="351" y="204"/>
                      <a:pt x="370" y="208"/>
                      <a:pt x="389" y="213"/>
                    </a:cubicBezTo>
                    <a:cubicBezTo>
                      <a:pt x="418" y="219"/>
                      <a:pt x="444" y="232"/>
                      <a:pt x="462" y="257"/>
                    </a:cubicBezTo>
                    <a:cubicBezTo>
                      <a:pt x="470" y="269"/>
                      <a:pt x="470" y="276"/>
                      <a:pt x="453" y="281"/>
                    </a:cubicBezTo>
                    <a:cubicBezTo>
                      <a:pt x="404" y="296"/>
                      <a:pt x="354" y="287"/>
                      <a:pt x="305" y="283"/>
                    </a:cubicBezTo>
                    <a:cubicBezTo>
                      <a:pt x="292" y="282"/>
                      <a:pt x="278" y="268"/>
                      <a:pt x="269" y="257"/>
                    </a:cubicBezTo>
                    <a:cubicBezTo>
                      <a:pt x="225" y="205"/>
                      <a:pt x="175" y="159"/>
                      <a:pt x="120" y="120"/>
                    </a:cubicBezTo>
                    <a:cubicBezTo>
                      <a:pt x="111" y="114"/>
                      <a:pt x="103" y="107"/>
                      <a:pt x="95" y="100"/>
                    </a:cubicBezTo>
                    <a:cubicBezTo>
                      <a:pt x="65" y="72"/>
                      <a:pt x="35" y="44"/>
                      <a:pt x="5" y="15"/>
                    </a:cubicBezTo>
                    <a:cubicBezTo>
                      <a:pt x="3" y="13"/>
                      <a:pt x="2" y="10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EB1FF58B-10DE-05C0-5743-36596EB02457}"/>
                </a:ext>
              </a:extLst>
            </p:cNvPr>
            <p:cNvSpPr/>
            <p:nvPr/>
          </p:nvSpPr>
          <p:spPr bwMode="auto">
            <a:xfrm>
              <a:off x="10213975" y="2227262"/>
              <a:ext cx="309563" cy="671513"/>
            </a:xfrm>
            <a:custGeom>
              <a:avLst/>
              <a:gdLst>
                <a:gd name="T0" fmla="*/ 12 w 94"/>
                <a:gd name="T1" fmla="*/ 0 h 204"/>
                <a:gd name="T2" fmla="*/ 75 w 94"/>
                <a:gd name="T3" fmla="*/ 56 h 204"/>
                <a:gd name="T4" fmla="*/ 93 w 94"/>
                <a:gd name="T5" fmla="*/ 168 h 204"/>
                <a:gd name="T6" fmla="*/ 90 w 94"/>
                <a:gd name="T7" fmla="*/ 197 h 204"/>
                <a:gd name="T8" fmla="*/ 75 w 94"/>
                <a:gd name="T9" fmla="*/ 204 h 204"/>
                <a:gd name="T10" fmla="*/ 29 w 94"/>
                <a:gd name="T11" fmla="*/ 149 h 204"/>
                <a:gd name="T12" fmla="*/ 17 w 94"/>
                <a:gd name="T13" fmla="*/ 48 h 204"/>
                <a:gd name="T14" fmla="*/ 4 w 94"/>
                <a:gd name="T15" fmla="*/ 22 h 204"/>
                <a:gd name="T16" fmla="*/ 2 w 94"/>
                <a:gd name="T17" fmla="*/ 6 h 204"/>
                <a:gd name="T18" fmla="*/ 12 w 94"/>
                <a:gd name="T1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204">
                  <a:moveTo>
                    <a:pt x="12" y="0"/>
                  </a:moveTo>
                  <a:cubicBezTo>
                    <a:pt x="54" y="2"/>
                    <a:pt x="70" y="17"/>
                    <a:pt x="75" y="56"/>
                  </a:cubicBezTo>
                  <a:cubicBezTo>
                    <a:pt x="81" y="94"/>
                    <a:pt x="88" y="131"/>
                    <a:pt x="93" y="168"/>
                  </a:cubicBezTo>
                  <a:cubicBezTo>
                    <a:pt x="94" y="178"/>
                    <a:pt x="93" y="188"/>
                    <a:pt x="90" y="197"/>
                  </a:cubicBezTo>
                  <a:cubicBezTo>
                    <a:pt x="89" y="201"/>
                    <a:pt x="80" y="204"/>
                    <a:pt x="75" y="204"/>
                  </a:cubicBezTo>
                  <a:cubicBezTo>
                    <a:pt x="48" y="200"/>
                    <a:pt x="32" y="180"/>
                    <a:pt x="29" y="149"/>
                  </a:cubicBezTo>
                  <a:cubicBezTo>
                    <a:pt x="25" y="115"/>
                    <a:pt x="22" y="81"/>
                    <a:pt x="17" y="48"/>
                  </a:cubicBezTo>
                  <a:cubicBezTo>
                    <a:pt x="16" y="39"/>
                    <a:pt x="7" y="31"/>
                    <a:pt x="4" y="22"/>
                  </a:cubicBezTo>
                  <a:cubicBezTo>
                    <a:pt x="1" y="17"/>
                    <a:pt x="0" y="10"/>
                    <a:pt x="2" y="6"/>
                  </a:cubicBezTo>
                  <a:cubicBezTo>
                    <a:pt x="4" y="2"/>
                    <a:pt x="11" y="1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4DBC3627-0E60-CE36-028B-FA5BCC81FAAE}"/>
              </a:ext>
            </a:extLst>
          </p:cNvPr>
          <p:cNvGrpSpPr/>
          <p:nvPr/>
        </p:nvGrpSpPr>
        <p:grpSpPr>
          <a:xfrm>
            <a:off x="247062" y="96709"/>
            <a:ext cx="456287" cy="454283"/>
            <a:chOff x="1038124" y="1577993"/>
            <a:chExt cx="4010354" cy="3992747"/>
          </a:xfrm>
          <a:solidFill>
            <a:srgbClr val="FFFFFF"/>
          </a:solidFill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5FDFF6BB-00AB-2D83-4DFC-3BFAC85059B3}"/>
                </a:ext>
              </a:extLst>
            </p:cNvPr>
            <p:cNvSpPr/>
            <p:nvPr/>
          </p:nvSpPr>
          <p:spPr bwMode="auto">
            <a:xfrm>
              <a:off x="1123744" y="1657351"/>
              <a:ext cx="3839114" cy="3834032"/>
            </a:xfrm>
            <a:custGeom>
              <a:avLst/>
              <a:gdLst>
                <a:gd name="connsiteX0" fmla="*/ 2350232 w 4701726"/>
                <a:gd name="connsiteY0" fmla="*/ 33465 h 4695503"/>
                <a:gd name="connsiteX1" fmla="*/ 33588 w 4701726"/>
                <a:gd name="connsiteY1" fmla="*/ 2352863 h 4695503"/>
                <a:gd name="connsiteX2" fmla="*/ 2327132 w 4701726"/>
                <a:gd name="connsiteY2" fmla="*/ 4662376 h 4695503"/>
                <a:gd name="connsiteX3" fmla="*/ 4666876 w 4701726"/>
                <a:gd name="connsiteY3" fmla="*/ 2316622 h 4695503"/>
                <a:gd name="connsiteX4" fmla="*/ 2350232 w 4701726"/>
                <a:gd name="connsiteY4" fmla="*/ 33465 h 4695503"/>
                <a:gd name="connsiteX5" fmla="*/ 2356934 w 4701726"/>
                <a:gd name="connsiteY5" fmla="*/ 8 h 4695503"/>
                <a:gd name="connsiteX6" fmla="*/ 4700664 w 4701726"/>
                <a:gd name="connsiteY6" fmla="*/ 2270307 h 4695503"/>
                <a:gd name="connsiteX7" fmla="*/ 2376740 w 4701726"/>
                <a:gd name="connsiteY7" fmla="*/ 4695473 h 4695503"/>
                <a:gd name="connsiteX8" fmla="*/ 0 w 4701726"/>
                <a:gd name="connsiteY8" fmla="*/ 2346093 h 4695503"/>
                <a:gd name="connsiteX9" fmla="*/ 2356934 w 4701726"/>
                <a:gd name="connsiteY9" fmla="*/ 8 h 469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1726" h="4695503">
                  <a:moveTo>
                    <a:pt x="2350232" y="33465"/>
                  </a:moveTo>
                  <a:cubicBezTo>
                    <a:pt x="1066508" y="36760"/>
                    <a:pt x="26988" y="1077853"/>
                    <a:pt x="33588" y="2352863"/>
                  </a:cubicBezTo>
                  <a:cubicBezTo>
                    <a:pt x="40188" y="3621283"/>
                    <a:pt x="1076408" y="4662376"/>
                    <a:pt x="2327132" y="4662376"/>
                  </a:cubicBezTo>
                  <a:cubicBezTo>
                    <a:pt x="3643857" y="4662376"/>
                    <a:pt x="4676776" y="3634461"/>
                    <a:pt x="4666876" y="2316622"/>
                  </a:cubicBezTo>
                  <a:cubicBezTo>
                    <a:pt x="4656976" y="1044907"/>
                    <a:pt x="3607556" y="26876"/>
                    <a:pt x="2350232" y="33465"/>
                  </a:cubicBezTo>
                  <a:close/>
                  <a:moveTo>
                    <a:pt x="2356934" y="8"/>
                  </a:moveTo>
                  <a:cubicBezTo>
                    <a:pt x="3644335" y="8"/>
                    <a:pt x="4664353" y="1031363"/>
                    <a:pt x="4700664" y="2270307"/>
                  </a:cubicBezTo>
                  <a:cubicBezTo>
                    <a:pt x="4740276" y="3614692"/>
                    <a:pt x="3667442" y="4688883"/>
                    <a:pt x="2376740" y="4695473"/>
                  </a:cubicBezTo>
                  <a:cubicBezTo>
                    <a:pt x="1056329" y="4702063"/>
                    <a:pt x="0" y="3650938"/>
                    <a:pt x="0" y="2346093"/>
                  </a:cubicBezTo>
                  <a:cubicBezTo>
                    <a:pt x="0" y="1051133"/>
                    <a:pt x="1056329" y="-3287"/>
                    <a:pt x="2356934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F1F017FD-5E37-46A3-15DD-2DEC684531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124" y="1577993"/>
              <a:ext cx="4010354" cy="3992747"/>
            </a:xfrm>
            <a:custGeom>
              <a:avLst/>
              <a:gdLst>
                <a:gd name="T0" fmla="*/ 2409 w 2413"/>
                <a:gd name="T1" fmla="*/ 1201 h 2406"/>
                <a:gd name="T2" fmla="*/ 2409 w 2413"/>
                <a:gd name="T3" fmla="*/ 1235 h 2406"/>
                <a:gd name="T4" fmla="*/ 2389 w 2413"/>
                <a:gd name="T5" fmla="*/ 1434 h 2406"/>
                <a:gd name="T6" fmla="*/ 2288 w 2413"/>
                <a:gd name="T7" fmla="*/ 1736 h 2406"/>
                <a:gd name="T8" fmla="*/ 2157 w 2413"/>
                <a:gd name="T9" fmla="*/ 1945 h 2406"/>
                <a:gd name="T10" fmla="*/ 2013 w 2413"/>
                <a:gd name="T11" fmla="*/ 2097 h 2406"/>
                <a:gd name="T12" fmla="*/ 1861 w 2413"/>
                <a:gd name="T13" fmla="*/ 2214 h 2406"/>
                <a:gd name="T14" fmla="*/ 1683 w 2413"/>
                <a:gd name="T15" fmla="*/ 2308 h 2406"/>
                <a:gd name="T16" fmla="*/ 1436 w 2413"/>
                <a:gd name="T17" fmla="*/ 2382 h 2406"/>
                <a:gd name="T18" fmla="*/ 1149 w 2413"/>
                <a:gd name="T19" fmla="*/ 2400 h 2406"/>
                <a:gd name="T20" fmla="*/ 1002 w 2413"/>
                <a:gd name="T21" fmla="*/ 2384 h 2406"/>
                <a:gd name="T22" fmla="*/ 792 w 2413"/>
                <a:gd name="T23" fmla="*/ 2329 h 2406"/>
                <a:gd name="T24" fmla="*/ 569 w 2413"/>
                <a:gd name="T25" fmla="*/ 2219 h 2406"/>
                <a:gd name="T26" fmla="*/ 331 w 2413"/>
                <a:gd name="T27" fmla="*/ 2023 h 2406"/>
                <a:gd name="T28" fmla="*/ 132 w 2413"/>
                <a:gd name="T29" fmla="*/ 1733 h 2406"/>
                <a:gd name="T30" fmla="*/ 40 w 2413"/>
                <a:gd name="T31" fmla="*/ 1473 h 2406"/>
                <a:gd name="T32" fmla="*/ 16 w 2413"/>
                <a:gd name="T33" fmla="*/ 1312 h 2406"/>
                <a:gd name="T34" fmla="*/ 9 w 2413"/>
                <a:gd name="T35" fmla="*/ 1191 h 2406"/>
                <a:gd name="T36" fmla="*/ 27 w 2413"/>
                <a:gd name="T37" fmla="*/ 1000 h 2406"/>
                <a:gd name="T38" fmla="*/ 75 w 2413"/>
                <a:gd name="T39" fmla="*/ 804 h 2406"/>
                <a:gd name="T40" fmla="*/ 168 w 2413"/>
                <a:gd name="T41" fmla="*/ 600 h 2406"/>
                <a:gd name="T42" fmla="*/ 340 w 2413"/>
                <a:gd name="T43" fmla="*/ 370 h 2406"/>
                <a:gd name="T44" fmla="*/ 701 w 2413"/>
                <a:gd name="T45" fmla="*/ 112 h 2406"/>
                <a:gd name="T46" fmla="*/ 979 w 2413"/>
                <a:gd name="T47" fmla="*/ 21 h 2406"/>
                <a:gd name="T48" fmla="*/ 1117 w 2413"/>
                <a:gd name="T49" fmla="*/ 4 h 2406"/>
                <a:gd name="T50" fmla="*/ 1263 w 2413"/>
                <a:gd name="T51" fmla="*/ 1 h 2406"/>
                <a:gd name="T52" fmla="*/ 1366 w 2413"/>
                <a:gd name="T53" fmla="*/ 9 h 2406"/>
                <a:gd name="T54" fmla="*/ 1510 w 2413"/>
                <a:gd name="T55" fmla="*/ 37 h 2406"/>
                <a:gd name="T56" fmla="*/ 1601 w 2413"/>
                <a:gd name="T57" fmla="*/ 62 h 2406"/>
                <a:gd name="T58" fmla="*/ 1858 w 2413"/>
                <a:gd name="T59" fmla="*/ 185 h 2406"/>
                <a:gd name="T60" fmla="*/ 2021 w 2413"/>
                <a:gd name="T61" fmla="*/ 310 h 2406"/>
                <a:gd name="T62" fmla="*/ 2302 w 2413"/>
                <a:gd name="T63" fmla="*/ 694 h 2406"/>
                <a:gd name="T64" fmla="*/ 2365 w 2413"/>
                <a:gd name="T65" fmla="*/ 869 h 2406"/>
                <a:gd name="T66" fmla="*/ 2400 w 2413"/>
                <a:gd name="T67" fmla="*/ 1036 h 2406"/>
                <a:gd name="T68" fmla="*/ 2409 w 2413"/>
                <a:gd name="T69" fmla="*/ 1201 h 2406"/>
                <a:gd name="T70" fmla="*/ 2384 w 2413"/>
                <a:gd name="T71" fmla="*/ 1200 h 2406"/>
                <a:gd name="T72" fmla="*/ 1183 w 2413"/>
                <a:gd name="T73" fmla="*/ 26 h 2406"/>
                <a:gd name="T74" fmla="*/ 387 w 2413"/>
                <a:gd name="T75" fmla="*/ 361 h 2406"/>
                <a:gd name="T76" fmla="*/ 45 w 2413"/>
                <a:gd name="T77" fmla="*/ 1357 h 2406"/>
                <a:gd name="T78" fmla="*/ 372 w 2413"/>
                <a:gd name="T79" fmla="*/ 2027 h 2406"/>
                <a:gd name="T80" fmla="*/ 1245 w 2413"/>
                <a:gd name="T81" fmla="*/ 2375 h 2406"/>
                <a:gd name="T82" fmla="*/ 2384 w 2413"/>
                <a:gd name="T83" fmla="*/ 1200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13" h="2406">
                  <a:moveTo>
                    <a:pt x="2409" y="1201"/>
                  </a:moveTo>
                  <a:cubicBezTo>
                    <a:pt x="2409" y="1212"/>
                    <a:pt x="2409" y="1223"/>
                    <a:pt x="2409" y="1235"/>
                  </a:cubicBezTo>
                  <a:cubicBezTo>
                    <a:pt x="2410" y="1302"/>
                    <a:pt x="2401" y="1368"/>
                    <a:pt x="2389" y="1434"/>
                  </a:cubicBezTo>
                  <a:cubicBezTo>
                    <a:pt x="2370" y="1539"/>
                    <a:pt x="2337" y="1640"/>
                    <a:pt x="2288" y="1736"/>
                  </a:cubicBezTo>
                  <a:cubicBezTo>
                    <a:pt x="2251" y="1810"/>
                    <a:pt x="2208" y="1880"/>
                    <a:pt x="2157" y="1945"/>
                  </a:cubicBezTo>
                  <a:cubicBezTo>
                    <a:pt x="2113" y="2000"/>
                    <a:pt x="2066" y="2051"/>
                    <a:pt x="2013" y="2097"/>
                  </a:cubicBezTo>
                  <a:cubicBezTo>
                    <a:pt x="1965" y="2140"/>
                    <a:pt x="1915" y="2179"/>
                    <a:pt x="1861" y="2214"/>
                  </a:cubicBezTo>
                  <a:cubicBezTo>
                    <a:pt x="1804" y="2250"/>
                    <a:pt x="1745" y="2282"/>
                    <a:pt x="1683" y="2308"/>
                  </a:cubicBezTo>
                  <a:cubicBezTo>
                    <a:pt x="1603" y="2341"/>
                    <a:pt x="1521" y="2367"/>
                    <a:pt x="1436" y="2382"/>
                  </a:cubicBezTo>
                  <a:cubicBezTo>
                    <a:pt x="1341" y="2398"/>
                    <a:pt x="1245" y="2406"/>
                    <a:pt x="1149" y="2400"/>
                  </a:cubicBezTo>
                  <a:cubicBezTo>
                    <a:pt x="1100" y="2397"/>
                    <a:pt x="1051" y="2391"/>
                    <a:pt x="1002" y="2384"/>
                  </a:cubicBezTo>
                  <a:cubicBezTo>
                    <a:pt x="930" y="2372"/>
                    <a:pt x="860" y="2353"/>
                    <a:pt x="792" y="2329"/>
                  </a:cubicBezTo>
                  <a:cubicBezTo>
                    <a:pt x="714" y="2301"/>
                    <a:pt x="640" y="2264"/>
                    <a:pt x="569" y="2219"/>
                  </a:cubicBezTo>
                  <a:cubicBezTo>
                    <a:pt x="481" y="2164"/>
                    <a:pt x="402" y="2099"/>
                    <a:pt x="331" y="2023"/>
                  </a:cubicBezTo>
                  <a:cubicBezTo>
                    <a:pt x="251" y="1936"/>
                    <a:pt x="183" y="1840"/>
                    <a:pt x="132" y="1733"/>
                  </a:cubicBezTo>
                  <a:cubicBezTo>
                    <a:pt x="91" y="1650"/>
                    <a:pt x="60" y="1563"/>
                    <a:pt x="40" y="1473"/>
                  </a:cubicBezTo>
                  <a:cubicBezTo>
                    <a:pt x="28" y="1420"/>
                    <a:pt x="19" y="1367"/>
                    <a:pt x="16" y="1312"/>
                  </a:cubicBezTo>
                  <a:cubicBezTo>
                    <a:pt x="14" y="1272"/>
                    <a:pt x="7" y="1231"/>
                    <a:pt x="9" y="1191"/>
                  </a:cubicBezTo>
                  <a:cubicBezTo>
                    <a:pt x="12" y="1127"/>
                    <a:pt x="18" y="1064"/>
                    <a:pt x="27" y="1000"/>
                  </a:cubicBezTo>
                  <a:cubicBezTo>
                    <a:pt x="36" y="933"/>
                    <a:pt x="53" y="868"/>
                    <a:pt x="75" y="804"/>
                  </a:cubicBezTo>
                  <a:cubicBezTo>
                    <a:pt x="99" y="733"/>
                    <a:pt x="130" y="665"/>
                    <a:pt x="168" y="600"/>
                  </a:cubicBezTo>
                  <a:cubicBezTo>
                    <a:pt x="216" y="516"/>
                    <a:pt x="272" y="439"/>
                    <a:pt x="340" y="370"/>
                  </a:cubicBezTo>
                  <a:cubicBezTo>
                    <a:pt x="444" y="262"/>
                    <a:pt x="562" y="173"/>
                    <a:pt x="701" y="112"/>
                  </a:cubicBezTo>
                  <a:cubicBezTo>
                    <a:pt x="791" y="72"/>
                    <a:pt x="883" y="38"/>
                    <a:pt x="979" y="21"/>
                  </a:cubicBezTo>
                  <a:cubicBezTo>
                    <a:pt x="1025" y="12"/>
                    <a:pt x="1071" y="7"/>
                    <a:pt x="1117" y="4"/>
                  </a:cubicBezTo>
                  <a:cubicBezTo>
                    <a:pt x="1166" y="0"/>
                    <a:pt x="1214" y="1"/>
                    <a:pt x="1263" y="1"/>
                  </a:cubicBezTo>
                  <a:cubicBezTo>
                    <a:pt x="1297" y="2"/>
                    <a:pt x="1332" y="3"/>
                    <a:pt x="1366" y="9"/>
                  </a:cubicBezTo>
                  <a:cubicBezTo>
                    <a:pt x="1414" y="19"/>
                    <a:pt x="1464" y="20"/>
                    <a:pt x="1510" y="37"/>
                  </a:cubicBezTo>
                  <a:cubicBezTo>
                    <a:pt x="1540" y="47"/>
                    <a:pt x="1572" y="50"/>
                    <a:pt x="1601" y="62"/>
                  </a:cubicBezTo>
                  <a:cubicBezTo>
                    <a:pt x="1690" y="95"/>
                    <a:pt x="1777" y="133"/>
                    <a:pt x="1858" y="185"/>
                  </a:cubicBezTo>
                  <a:cubicBezTo>
                    <a:pt x="1916" y="223"/>
                    <a:pt x="1971" y="264"/>
                    <a:pt x="2021" y="310"/>
                  </a:cubicBezTo>
                  <a:cubicBezTo>
                    <a:pt x="2140" y="420"/>
                    <a:pt x="2235" y="547"/>
                    <a:pt x="2302" y="694"/>
                  </a:cubicBezTo>
                  <a:cubicBezTo>
                    <a:pt x="2328" y="750"/>
                    <a:pt x="2348" y="809"/>
                    <a:pt x="2365" y="869"/>
                  </a:cubicBezTo>
                  <a:cubicBezTo>
                    <a:pt x="2381" y="924"/>
                    <a:pt x="2391" y="980"/>
                    <a:pt x="2400" y="1036"/>
                  </a:cubicBezTo>
                  <a:cubicBezTo>
                    <a:pt x="2409" y="1090"/>
                    <a:pt x="2413" y="1145"/>
                    <a:pt x="2409" y="1201"/>
                  </a:cubicBezTo>
                  <a:close/>
                  <a:moveTo>
                    <a:pt x="2384" y="1200"/>
                  </a:moveTo>
                  <a:cubicBezTo>
                    <a:pt x="2387" y="552"/>
                    <a:pt x="1862" y="12"/>
                    <a:pt x="1183" y="26"/>
                  </a:cubicBezTo>
                  <a:cubicBezTo>
                    <a:pt x="875" y="33"/>
                    <a:pt x="606" y="144"/>
                    <a:pt x="387" y="361"/>
                  </a:cubicBezTo>
                  <a:cubicBezTo>
                    <a:pt x="110" y="635"/>
                    <a:pt x="0" y="973"/>
                    <a:pt x="45" y="1357"/>
                  </a:cubicBezTo>
                  <a:cubicBezTo>
                    <a:pt x="76" y="1615"/>
                    <a:pt x="187" y="1842"/>
                    <a:pt x="372" y="2027"/>
                  </a:cubicBezTo>
                  <a:cubicBezTo>
                    <a:pt x="613" y="2267"/>
                    <a:pt x="906" y="2385"/>
                    <a:pt x="1245" y="2375"/>
                  </a:cubicBezTo>
                  <a:cubicBezTo>
                    <a:pt x="1861" y="2358"/>
                    <a:pt x="2384" y="1863"/>
                    <a:pt x="2384" y="1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0085A947-64F9-EA17-98D1-70FEC7C1D9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751" y="2117402"/>
              <a:ext cx="2846703" cy="2904325"/>
            </a:xfrm>
            <a:custGeom>
              <a:avLst/>
              <a:gdLst>
                <a:gd name="T0" fmla="*/ 1706 w 1713"/>
                <a:gd name="T1" fmla="*/ 831 h 1750"/>
                <a:gd name="T2" fmla="*/ 1480 w 1713"/>
                <a:gd name="T3" fmla="*/ 1454 h 1750"/>
                <a:gd name="T4" fmla="*/ 897 w 1713"/>
                <a:gd name="T5" fmla="*/ 1725 h 1750"/>
                <a:gd name="T6" fmla="*/ 4 w 1713"/>
                <a:gd name="T7" fmla="*/ 895 h 1750"/>
                <a:gd name="T8" fmla="*/ 185 w 1713"/>
                <a:gd name="T9" fmla="*/ 349 h 1750"/>
                <a:gd name="T10" fmla="*/ 817 w 1713"/>
                <a:gd name="T11" fmla="*/ 24 h 1750"/>
                <a:gd name="T12" fmla="*/ 1706 w 1713"/>
                <a:gd name="T13" fmla="*/ 831 h 1750"/>
                <a:gd name="T14" fmla="*/ 1662 w 1713"/>
                <a:gd name="T15" fmla="*/ 876 h 1750"/>
                <a:gd name="T16" fmla="*/ 850 w 1713"/>
                <a:gd name="T17" fmla="*/ 68 h 1750"/>
                <a:gd name="T18" fmla="*/ 51 w 1713"/>
                <a:gd name="T19" fmla="*/ 899 h 1750"/>
                <a:gd name="T20" fmla="*/ 864 w 1713"/>
                <a:gd name="T21" fmla="*/ 1683 h 1750"/>
                <a:gd name="T22" fmla="*/ 1662 w 1713"/>
                <a:gd name="T23" fmla="*/ 876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3" h="1750">
                  <a:moveTo>
                    <a:pt x="1706" y="831"/>
                  </a:moveTo>
                  <a:cubicBezTo>
                    <a:pt x="1707" y="1097"/>
                    <a:pt x="1631" y="1291"/>
                    <a:pt x="1480" y="1454"/>
                  </a:cubicBezTo>
                  <a:cubicBezTo>
                    <a:pt x="1323" y="1623"/>
                    <a:pt x="1127" y="1714"/>
                    <a:pt x="897" y="1725"/>
                  </a:cubicBezTo>
                  <a:cubicBezTo>
                    <a:pt x="389" y="1750"/>
                    <a:pt x="11" y="1342"/>
                    <a:pt x="4" y="895"/>
                  </a:cubicBezTo>
                  <a:cubicBezTo>
                    <a:pt x="0" y="692"/>
                    <a:pt x="59" y="508"/>
                    <a:pt x="185" y="349"/>
                  </a:cubicBezTo>
                  <a:cubicBezTo>
                    <a:pt x="347" y="147"/>
                    <a:pt x="559" y="36"/>
                    <a:pt x="817" y="24"/>
                  </a:cubicBezTo>
                  <a:cubicBezTo>
                    <a:pt x="1323" y="0"/>
                    <a:pt x="1713" y="415"/>
                    <a:pt x="1706" y="831"/>
                  </a:cubicBezTo>
                  <a:close/>
                  <a:moveTo>
                    <a:pt x="1662" y="876"/>
                  </a:moveTo>
                  <a:cubicBezTo>
                    <a:pt x="1673" y="438"/>
                    <a:pt x="1294" y="63"/>
                    <a:pt x="850" y="68"/>
                  </a:cubicBezTo>
                  <a:cubicBezTo>
                    <a:pt x="419" y="72"/>
                    <a:pt x="38" y="429"/>
                    <a:pt x="51" y="899"/>
                  </a:cubicBezTo>
                  <a:cubicBezTo>
                    <a:pt x="62" y="1320"/>
                    <a:pt x="400" y="1684"/>
                    <a:pt x="864" y="1683"/>
                  </a:cubicBezTo>
                  <a:cubicBezTo>
                    <a:pt x="1297" y="1681"/>
                    <a:pt x="1668" y="1327"/>
                    <a:pt x="1662" y="8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2DAEE399-3D84-2E15-7F44-CE68A1559EE0}"/>
                </a:ext>
              </a:extLst>
            </p:cNvPr>
            <p:cNvSpPr/>
            <p:nvPr/>
          </p:nvSpPr>
          <p:spPr bwMode="auto">
            <a:xfrm>
              <a:off x="1255808" y="2947324"/>
              <a:ext cx="347334" cy="374545"/>
            </a:xfrm>
            <a:custGeom>
              <a:avLst/>
              <a:gdLst>
                <a:gd name="T0" fmla="*/ 144 w 209"/>
                <a:gd name="T1" fmla="*/ 123 h 226"/>
                <a:gd name="T2" fmla="*/ 59 w 209"/>
                <a:gd name="T3" fmla="*/ 49 h 226"/>
                <a:gd name="T4" fmla="*/ 49 w 209"/>
                <a:gd name="T5" fmla="*/ 11 h 226"/>
                <a:gd name="T6" fmla="*/ 65 w 209"/>
                <a:gd name="T7" fmla="*/ 3 h 226"/>
                <a:gd name="T8" fmla="*/ 161 w 209"/>
                <a:gd name="T9" fmla="*/ 34 h 226"/>
                <a:gd name="T10" fmla="*/ 196 w 209"/>
                <a:gd name="T11" fmla="*/ 40 h 226"/>
                <a:gd name="T12" fmla="*/ 204 w 209"/>
                <a:gd name="T13" fmla="*/ 60 h 226"/>
                <a:gd name="T14" fmla="*/ 186 w 209"/>
                <a:gd name="T15" fmla="*/ 68 h 226"/>
                <a:gd name="T16" fmla="*/ 95 w 209"/>
                <a:gd name="T17" fmla="*/ 44 h 226"/>
                <a:gd name="T18" fmla="*/ 172 w 209"/>
                <a:gd name="T19" fmla="*/ 111 h 226"/>
                <a:gd name="T20" fmla="*/ 183 w 209"/>
                <a:gd name="T21" fmla="*/ 136 h 226"/>
                <a:gd name="T22" fmla="*/ 161 w 209"/>
                <a:gd name="T23" fmla="*/ 149 h 226"/>
                <a:gd name="T24" fmla="*/ 60 w 209"/>
                <a:gd name="T25" fmla="*/ 170 h 226"/>
                <a:gd name="T26" fmla="*/ 149 w 209"/>
                <a:gd name="T27" fmla="*/ 195 h 226"/>
                <a:gd name="T28" fmla="*/ 161 w 209"/>
                <a:gd name="T29" fmla="*/ 213 h 226"/>
                <a:gd name="T30" fmla="*/ 142 w 209"/>
                <a:gd name="T31" fmla="*/ 224 h 226"/>
                <a:gd name="T32" fmla="*/ 13 w 209"/>
                <a:gd name="T33" fmla="*/ 188 h 226"/>
                <a:gd name="T34" fmla="*/ 3 w 209"/>
                <a:gd name="T35" fmla="*/ 175 h 226"/>
                <a:gd name="T36" fmla="*/ 21 w 209"/>
                <a:gd name="T37" fmla="*/ 148 h 226"/>
                <a:gd name="T38" fmla="*/ 130 w 209"/>
                <a:gd name="T39" fmla="*/ 128 h 226"/>
                <a:gd name="T40" fmla="*/ 144 w 209"/>
                <a:gd name="T41" fmla="*/ 12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" h="226">
                  <a:moveTo>
                    <a:pt x="144" y="123"/>
                  </a:moveTo>
                  <a:cubicBezTo>
                    <a:pt x="114" y="96"/>
                    <a:pt x="88" y="71"/>
                    <a:pt x="59" y="49"/>
                  </a:cubicBezTo>
                  <a:cubicBezTo>
                    <a:pt x="45" y="37"/>
                    <a:pt x="44" y="26"/>
                    <a:pt x="49" y="11"/>
                  </a:cubicBezTo>
                  <a:cubicBezTo>
                    <a:pt x="53" y="2"/>
                    <a:pt x="58" y="0"/>
                    <a:pt x="65" y="3"/>
                  </a:cubicBezTo>
                  <a:cubicBezTo>
                    <a:pt x="96" y="14"/>
                    <a:pt x="130" y="19"/>
                    <a:pt x="161" y="34"/>
                  </a:cubicBezTo>
                  <a:cubicBezTo>
                    <a:pt x="171" y="39"/>
                    <a:pt x="184" y="37"/>
                    <a:pt x="196" y="40"/>
                  </a:cubicBezTo>
                  <a:cubicBezTo>
                    <a:pt x="209" y="43"/>
                    <a:pt x="205" y="51"/>
                    <a:pt x="204" y="60"/>
                  </a:cubicBezTo>
                  <a:cubicBezTo>
                    <a:pt x="201" y="70"/>
                    <a:pt x="196" y="72"/>
                    <a:pt x="186" y="68"/>
                  </a:cubicBezTo>
                  <a:cubicBezTo>
                    <a:pt x="157" y="58"/>
                    <a:pt x="125" y="55"/>
                    <a:pt x="95" y="44"/>
                  </a:cubicBezTo>
                  <a:cubicBezTo>
                    <a:pt x="121" y="66"/>
                    <a:pt x="146" y="89"/>
                    <a:pt x="172" y="111"/>
                  </a:cubicBezTo>
                  <a:cubicBezTo>
                    <a:pt x="180" y="118"/>
                    <a:pt x="186" y="125"/>
                    <a:pt x="183" y="136"/>
                  </a:cubicBezTo>
                  <a:cubicBezTo>
                    <a:pt x="179" y="148"/>
                    <a:pt x="170" y="147"/>
                    <a:pt x="161" y="149"/>
                  </a:cubicBezTo>
                  <a:cubicBezTo>
                    <a:pt x="129" y="155"/>
                    <a:pt x="97" y="162"/>
                    <a:pt x="60" y="170"/>
                  </a:cubicBezTo>
                  <a:cubicBezTo>
                    <a:pt x="92" y="179"/>
                    <a:pt x="120" y="188"/>
                    <a:pt x="149" y="195"/>
                  </a:cubicBezTo>
                  <a:cubicBezTo>
                    <a:pt x="161" y="198"/>
                    <a:pt x="163" y="203"/>
                    <a:pt x="161" y="213"/>
                  </a:cubicBezTo>
                  <a:cubicBezTo>
                    <a:pt x="159" y="223"/>
                    <a:pt x="152" y="226"/>
                    <a:pt x="142" y="224"/>
                  </a:cubicBezTo>
                  <a:cubicBezTo>
                    <a:pt x="99" y="212"/>
                    <a:pt x="56" y="200"/>
                    <a:pt x="13" y="188"/>
                  </a:cubicBezTo>
                  <a:cubicBezTo>
                    <a:pt x="7" y="186"/>
                    <a:pt x="0" y="183"/>
                    <a:pt x="3" y="175"/>
                  </a:cubicBezTo>
                  <a:cubicBezTo>
                    <a:pt x="7" y="165"/>
                    <a:pt x="4" y="151"/>
                    <a:pt x="21" y="148"/>
                  </a:cubicBezTo>
                  <a:cubicBezTo>
                    <a:pt x="57" y="142"/>
                    <a:pt x="93" y="135"/>
                    <a:pt x="130" y="128"/>
                  </a:cubicBezTo>
                  <a:cubicBezTo>
                    <a:pt x="134" y="127"/>
                    <a:pt x="137" y="125"/>
                    <a:pt x="144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7" name="Freeform 12">
              <a:extLst>
                <a:ext uri="{FF2B5EF4-FFF2-40B4-BE49-F238E27FC236}">
                  <a16:creationId xmlns:a16="http://schemas.microsoft.com/office/drawing/2014/main" id="{BF52B9FF-6BA9-F7B8-6112-34D67CECDF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8439" y="4663189"/>
              <a:ext cx="312121" cy="378546"/>
            </a:xfrm>
            <a:custGeom>
              <a:avLst/>
              <a:gdLst>
                <a:gd name="T0" fmla="*/ 109 w 188"/>
                <a:gd name="T1" fmla="*/ 212 h 228"/>
                <a:gd name="T2" fmla="*/ 100 w 188"/>
                <a:gd name="T3" fmla="*/ 203 h 228"/>
                <a:gd name="T4" fmla="*/ 120 w 188"/>
                <a:gd name="T5" fmla="*/ 140 h 228"/>
                <a:gd name="T6" fmla="*/ 94 w 188"/>
                <a:gd name="T7" fmla="*/ 158 h 228"/>
                <a:gd name="T8" fmla="*/ 130 w 188"/>
                <a:gd name="T9" fmla="*/ 85 h 228"/>
                <a:gd name="T10" fmla="*/ 64 w 188"/>
                <a:gd name="T11" fmla="*/ 175 h 228"/>
                <a:gd name="T12" fmla="*/ 71 w 188"/>
                <a:gd name="T13" fmla="*/ 210 h 228"/>
                <a:gd name="T14" fmla="*/ 48 w 188"/>
                <a:gd name="T15" fmla="*/ 216 h 228"/>
                <a:gd name="T16" fmla="*/ 39 w 188"/>
                <a:gd name="T17" fmla="*/ 163 h 228"/>
                <a:gd name="T18" fmla="*/ 63 w 188"/>
                <a:gd name="T19" fmla="*/ 121 h 228"/>
                <a:gd name="T20" fmla="*/ 15 w 188"/>
                <a:gd name="T21" fmla="*/ 102 h 228"/>
                <a:gd name="T22" fmla="*/ 26 w 188"/>
                <a:gd name="T23" fmla="*/ 87 h 228"/>
                <a:gd name="T24" fmla="*/ 46 w 188"/>
                <a:gd name="T25" fmla="*/ 105 h 228"/>
                <a:gd name="T26" fmla="*/ 31 w 188"/>
                <a:gd name="T27" fmla="*/ 69 h 228"/>
                <a:gd name="T28" fmla="*/ 40 w 188"/>
                <a:gd name="T29" fmla="*/ 56 h 228"/>
                <a:gd name="T30" fmla="*/ 92 w 188"/>
                <a:gd name="T31" fmla="*/ 2 h 228"/>
                <a:gd name="T32" fmla="*/ 118 w 188"/>
                <a:gd name="T33" fmla="*/ 43 h 228"/>
                <a:gd name="T34" fmla="*/ 166 w 188"/>
                <a:gd name="T35" fmla="*/ 76 h 228"/>
                <a:gd name="T36" fmla="*/ 133 w 188"/>
                <a:gd name="T37" fmla="*/ 106 h 228"/>
                <a:gd name="T38" fmla="*/ 157 w 188"/>
                <a:gd name="T39" fmla="*/ 132 h 228"/>
                <a:gd name="T40" fmla="*/ 188 w 188"/>
                <a:gd name="T41" fmla="*/ 134 h 228"/>
                <a:gd name="T42" fmla="*/ 157 w 188"/>
                <a:gd name="T43" fmla="*/ 147 h 228"/>
                <a:gd name="T44" fmla="*/ 153 w 188"/>
                <a:gd name="T45" fmla="*/ 205 h 228"/>
                <a:gd name="T46" fmla="*/ 119 w 188"/>
                <a:gd name="T47" fmla="*/ 206 h 228"/>
                <a:gd name="T48" fmla="*/ 138 w 188"/>
                <a:gd name="T49" fmla="*/ 170 h 228"/>
                <a:gd name="T50" fmla="*/ 109 w 188"/>
                <a:gd name="T51" fmla="*/ 72 h 228"/>
                <a:gd name="T52" fmla="*/ 93 w 188"/>
                <a:gd name="T53" fmla="*/ 72 h 228"/>
                <a:gd name="T54" fmla="*/ 109 w 188"/>
                <a:gd name="T55" fmla="*/ 72 h 228"/>
                <a:gd name="T56" fmla="*/ 73 w 188"/>
                <a:gd name="T57" fmla="*/ 85 h 228"/>
                <a:gd name="T58" fmla="*/ 78 w 188"/>
                <a:gd name="T59" fmla="*/ 113 h 228"/>
                <a:gd name="T60" fmla="*/ 68 w 188"/>
                <a:gd name="T61" fmla="*/ 38 h 228"/>
                <a:gd name="T62" fmla="*/ 87 w 188"/>
                <a:gd name="T6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228">
                  <a:moveTo>
                    <a:pt x="120" y="206"/>
                  </a:moveTo>
                  <a:cubicBezTo>
                    <a:pt x="116" y="208"/>
                    <a:pt x="113" y="210"/>
                    <a:pt x="109" y="212"/>
                  </a:cubicBezTo>
                  <a:cubicBezTo>
                    <a:pt x="107" y="213"/>
                    <a:pt x="103" y="216"/>
                    <a:pt x="101" y="213"/>
                  </a:cubicBezTo>
                  <a:cubicBezTo>
                    <a:pt x="99" y="210"/>
                    <a:pt x="100" y="206"/>
                    <a:pt x="100" y="203"/>
                  </a:cubicBezTo>
                  <a:cubicBezTo>
                    <a:pt x="104" y="191"/>
                    <a:pt x="113" y="183"/>
                    <a:pt x="120" y="174"/>
                  </a:cubicBezTo>
                  <a:cubicBezTo>
                    <a:pt x="131" y="158"/>
                    <a:pt x="132" y="158"/>
                    <a:pt x="120" y="140"/>
                  </a:cubicBezTo>
                  <a:cubicBezTo>
                    <a:pt x="115" y="140"/>
                    <a:pt x="116" y="145"/>
                    <a:pt x="115" y="147"/>
                  </a:cubicBezTo>
                  <a:cubicBezTo>
                    <a:pt x="110" y="155"/>
                    <a:pt x="102" y="163"/>
                    <a:pt x="94" y="158"/>
                  </a:cubicBezTo>
                  <a:cubicBezTo>
                    <a:pt x="86" y="151"/>
                    <a:pt x="96" y="143"/>
                    <a:pt x="101" y="139"/>
                  </a:cubicBezTo>
                  <a:cubicBezTo>
                    <a:pt x="116" y="125"/>
                    <a:pt x="125" y="107"/>
                    <a:pt x="130" y="85"/>
                  </a:cubicBezTo>
                  <a:cubicBezTo>
                    <a:pt x="118" y="92"/>
                    <a:pt x="107" y="102"/>
                    <a:pt x="102" y="111"/>
                  </a:cubicBezTo>
                  <a:cubicBezTo>
                    <a:pt x="89" y="132"/>
                    <a:pt x="73" y="151"/>
                    <a:pt x="64" y="175"/>
                  </a:cubicBezTo>
                  <a:cubicBezTo>
                    <a:pt x="61" y="182"/>
                    <a:pt x="64" y="186"/>
                    <a:pt x="65" y="191"/>
                  </a:cubicBezTo>
                  <a:cubicBezTo>
                    <a:pt x="67" y="198"/>
                    <a:pt x="71" y="203"/>
                    <a:pt x="71" y="210"/>
                  </a:cubicBezTo>
                  <a:cubicBezTo>
                    <a:pt x="71" y="218"/>
                    <a:pt x="68" y="224"/>
                    <a:pt x="61" y="226"/>
                  </a:cubicBezTo>
                  <a:cubicBezTo>
                    <a:pt x="54" y="228"/>
                    <a:pt x="50" y="224"/>
                    <a:pt x="48" y="216"/>
                  </a:cubicBezTo>
                  <a:cubicBezTo>
                    <a:pt x="43" y="202"/>
                    <a:pt x="37" y="189"/>
                    <a:pt x="30" y="175"/>
                  </a:cubicBezTo>
                  <a:cubicBezTo>
                    <a:pt x="25" y="165"/>
                    <a:pt x="34" y="162"/>
                    <a:pt x="39" y="163"/>
                  </a:cubicBezTo>
                  <a:cubicBezTo>
                    <a:pt x="49" y="165"/>
                    <a:pt x="56" y="168"/>
                    <a:pt x="62" y="156"/>
                  </a:cubicBezTo>
                  <a:cubicBezTo>
                    <a:pt x="67" y="144"/>
                    <a:pt x="73" y="133"/>
                    <a:pt x="63" y="121"/>
                  </a:cubicBezTo>
                  <a:cubicBezTo>
                    <a:pt x="55" y="134"/>
                    <a:pt x="46" y="134"/>
                    <a:pt x="36" y="124"/>
                  </a:cubicBezTo>
                  <a:cubicBezTo>
                    <a:pt x="29" y="117"/>
                    <a:pt x="21" y="110"/>
                    <a:pt x="15" y="102"/>
                  </a:cubicBezTo>
                  <a:cubicBezTo>
                    <a:pt x="12" y="98"/>
                    <a:pt x="0" y="99"/>
                    <a:pt x="6" y="90"/>
                  </a:cubicBezTo>
                  <a:cubicBezTo>
                    <a:pt x="10" y="85"/>
                    <a:pt x="18" y="81"/>
                    <a:pt x="26" y="87"/>
                  </a:cubicBezTo>
                  <a:cubicBezTo>
                    <a:pt x="30" y="90"/>
                    <a:pt x="35" y="92"/>
                    <a:pt x="39" y="95"/>
                  </a:cubicBezTo>
                  <a:cubicBezTo>
                    <a:pt x="41" y="98"/>
                    <a:pt x="44" y="102"/>
                    <a:pt x="46" y="105"/>
                  </a:cubicBezTo>
                  <a:cubicBezTo>
                    <a:pt x="50" y="99"/>
                    <a:pt x="48" y="95"/>
                    <a:pt x="43" y="92"/>
                  </a:cubicBezTo>
                  <a:cubicBezTo>
                    <a:pt x="39" y="84"/>
                    <a:pt x="34" y="77"/>
                    <a:pt x="31" y="69"/>
                  </a:cubicBezTo>
                  <a:cubicBezTo>
                    <a:pt x="29" y="65"/>
                    <a:pt x="22" y="62"/>
                    <a:pt x="26" y="57"/>
                  </a:cubicBezTo>
                  <a:cubicBezTo>
                    <a:pt x="29" y="53"/>
                    <a:pt x="34" y="53"/>
                    <a:pt x="40" y="56"/>
                  </a:cubicBezTo>
                  <a:cubicBezTo>
                    <a:pt x="56" y="64"/>
                    <a:pt x="56" y="54"/>
                    <a:pt x="55" y="43"/>
                  </a:cubicBezTo>
                  <a:cubicBezTo>
                    <a:pt x="53" y="29"/>
                    <a:pt x="79" y="0"/>
                    <a:pt x="92" y="2"/>
                  </a:cubicBezTo>
                  <a:cubicBezTo>
                    <a:pt x="99" y="4"/>
                    <a:pt x="104" y="11"/>
                    <a:pt x="107" y="17"/>
                  </a:cubicBezTo>
                  <a:cubicBezTo>
                    <a:pt x="111" y="25"/>
                    <a:pt x="114" y="34"/>
                    <a:pt x="118" y="43"/>
                  </a:cubicBezTo>
                  <a:cubicBezTo>
                    <a:pt x="123" y="54"/>
                    <a:pt x="129" y="65"/>
                    <a:pt x="146" y="63"/>
                  </a:cubicBezTo>
                  <a:cubicBezTo>
                    <a:pt x="154" y="62"/>
                    <a:pt x="164" y="67"/>
                    <a:pt x="166" y="76"/>
                  </a:cubicBezTo>
                  <a:cubicBezTo>
                    <a:pt x="168" y="87"/>
                    <a:pt x="156" y="90"/>
                    <a:pt x="148" y="91"/>
                  </a:cubicBezTo>
                  <a:cubicBezTo>
                    <a:pt x="139" y="92"/>
                    <a:pt x="132" y="99"/>
                    <a:pt x="133" y="106"/>
                  </a:cubicBezTo>
                  <a:cubicBezTo>
                    <a:pt x="134" y="116"/>
                    <a:pt x="138" y="127"/>
                    <a:pt x="144" y="136"/>
                  </a:cubicBezTo>
                  <a:cubicBezTo>
                    <a:pt x="148" y="142"/>
                    <a:pt x="153" y="135"/>
                    <a:pt x="157" y="132"/>
                  </a:cubicBezTo>
                  <a:cubicBezTo>
                    <a:pt x="163" y="125"/>
                    <a:pt x="169" y="121"/>
                    <a:pt x="178" y="124"/>
                  </a:cubicBezTo>
                  <a:cubicBezTo>
                    <a:pt x="183" y="125"/>
                    <a:pt x="188" y="128"/>
                    <a:pt x="188" y="134"/>
                  </a:cubicBezTo>
                  <a:cubicBezTo>
                    <a:pt x="188" y="140"/>
                    <a:pt x="183" y="141"/>
                    <a:pt x="178" y="142"/>
                  </a:cubicBezTo>
                  <a:cubicBezTo>
                    <a:pt x="171" y="143"/>
                    <a:pt x="164" y="146"/>
                    <a:pt x="157" y="147"/>
                  </a:cubicBezTo>
                  <a:cubicBezTo>
                    <a:pt x="157" y="156"/>
                    <a:pt x="165" y="157"/>
                    <a:pt x="169" y="162"/>
                  </a:cubicBezTo>
                  <a:cubicBezTo>
                    <a:pt x="183" y="181"/>
                    <a:pt x="175" y="202"/>
                    <a:pt x="153" y="205"/>
                  </a:cubicBezTo>
                  <a:cubicBezTo>
                    <a:pt x="144" y="206"/>
                    <a:pt x="136" y="207"/>
                    <a:pt x="128" y="212"/>
                  </a:cubicBezTo>
                  <a:cubicBezTo>
                    <a:pt x="121" y="216"/>
                    <a:pt x="121" y="210"/>
                    <a:pt x="119" y="206"/>
                  </a:cubicBezTo>
                  <a:cubicBezTo>
                    <a:pt x="125" y="203"/>
                    <a:pt x="129" y="200"/>
                    <a:pt x="135" y="197"/>
                  </a:cubicBezTo>
                  <a:cubicBezTo>
                    <a:pt x="150" y="190"/>
                    <a:pt x="149" y="181"/>
                    <a:pt x="138" y="170"/>
                  </a:cubicBezTo>
                  <a:cubicBezTo>
                    <a:pt x="131" y="183"/>
                    <a:pt x="126" y="194"/>
                    <a:pt x="120" y="206"/>
                  </a:cubicBezTo>
                  <a:close/>
                  <a:moveTo>
                    <a:pt x="109" y="72"/>
                  </a:moveTo>
                  <a:cubicBezTo>
                    <a:pt x="108" y="68"/>
                    <a:pt x="108" y="60"/>
                    <a:pt x="103" y="60"/>
                  </a:cubicBezTo>
                  <a:cubicBezTo>
                    <a:pt x="98" y="60"/>
                    <a:pt x="92" y="65"/>
                    <a:pt x="93" y="72"/>
                  </a:cubicBezTo>
                  <a:cubicBezTo>
                    <a:pt x="93" y="79"/>
                    <a:pt x="97" y="82"/>
                    <a:pt x="103" y="81"/>
                  </a:cubicBezTo>
                  <a:cubicBezTo>
                    <a:pt x="108" y="81"/>
                    <a:pt x="111" y="78"/>
                    <a:pt x="109" y="72"/>
                  </a:cubicBezTo>
                  <a:close/>
                  <a:moveTo>
                    <a:pt x="78" y="113"/>
                  </a:moveTo>
                  <a:cubicBezTo>
                    <a:pt x="82" y="100"/>
                    <a:pt x="80" y="92"/>
                    <a:pt x="73" y="85"/>
                  </a:cubicBezTo>
                  <a:cubicBezTo>
                    <a:pt x="70" y="82"/>
                    <a:pt x="66" y="85"/>
                    <a:pt x="65" y="88"/>
                  </a:cubicBezTo>
                  <a:cubicBezTo>
                    <a:pt x="61" y="99"/>
                    <a:pt x="71" y="103"/>
                    <a:pt x="78" y="113"/>
                  </a:cubicBezTo>
                  <a:close/>
                  <a:moveTo>
                    <a:pt x="85" y="16"/>
                  </a:moveTo>
                  <a:cubicBezTo>
                    <a:pt x="79" y="24"/>
                    <a:pt x="65" y="24"/>
                    <a:pt x="68" y="38"/>
                  </a:cubicBezTo>
                  <a:cubicBezTo>
                    <a:pt x="68" y="39"/>
                    <a:pt x="71" y="41"/>
                    <a:pt x="72" y="41"/>
                  </a:cubicBezTo>
                  <a:cubicBezTo>
                    <a:pt x="80" y="36"/>
                    <a:pt x="85" y="30"/>
                    <a:pt x="87" y="21"/>
                  </a:cubicBezTo>
                  <a:cubicBezTo>
                    <a:pt x="88" y="20"/>
                    <a:pt x="87" y="20"/>
                    <a:pt x="8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8" name="Freeform 13">
              <a:extLst>
                <a:ext uri="{FF2B5EF4-FFF2-40B4-BE49-F238E27FC236}">
                  <a16:creationId xmlns:a16="http://schemas.microsoft.com/office/drawing/2014/main" id="{D05632DB-A4D5-E654-5D74-5C43EC1F7A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6165" y="4915286"/>
              <a:ext cx="314523" cy="328927"/>
            </a:xfrm>
            <a:custGeom>
              <a:avLst/>
              <a:gdLst>
                <a:gd name="T0" fmla="*/ 76 w 189"/>
                <a:gd name="T1" fmla="*/ 131 h 198"/>
                <a:gd name="T2" fmla="*/ 90 w 189"/>
                <a:gd name="T3" fmla="*/ 103 h 198"/>
                <a:gd name="T4" fmla="*/ 41 w 189"/>
                <a:gd name="T5" fmla="*/ 101 h 198"/>
                <a:gd name="T6" fmla="*/ 27 w 189"/>
                <a:gd name="T7" fmla="*/ 111 h 198"/>
                <a:gd name="T8" fmla="*/ 10 w 189"/>
                <a:gd name="T9" fmla="*/ 124 h 198"/>
                <a:gd name="T10" fmla="*/ 4 w 189"/>
                <a:gd name="T11" fmla="*/ 103 h 198"/>
                <a:gd name="T12" fmla="*/ 49 w 189"/>
                <a:gd name="T13" fmla="*/ 26 h 198"/>
                <a:gd name="T14" fmla="*/ 59 w 189"/>
                <a:gd name="T15" fmla="*/ 23 h 198"/>
                <a:gd name="T16" fmla="*/ 60 w 189"/>
                <a:gd name="T17" fmla="*/ 39 h 198"/>
                <a:gd name="T18" fmla="*/ 43 w 189"/>
                <a:gd name="T19" fmla="*/ 78 h 198"/>
                <a:gd name="T20" fmla="*/ 42 w 189"/>
                <a:gd name="T21" fmla="*/ 82 h 198"/>
                <a:gd name="T22" fmla="*/ 62 w 189"/>
                <a:gd name="T23" fmla="*/ 88 h 198"/>
                <a:gd name="T24" fmla="*/ 84 w 189"/>
                <a:gd name="T25" fmla="*/ 87 h 198"/>
                <a:gd name="T26" fmla="*/ 86 w 189"/>
                <a:gd name="T27" fmla="*/ 80 h 198"/>
                <a:gd name="T28" fmla="*/ 81 w 189"/>
                <a:gd name="T29" fmla="*/ 76 h 198"/>
                <a:gd name="T30" fmla="*/ 73 w 189"/>
                <a:gd name="T31" fmla="*/ 67 h 198"/>
                <a:gd name="T32" fmla="*/ 69 w 189"/>
                <a:gd name="T33" fmla="*/ 46 h 198"/>
                <a:gd name="T34" fmla="*/ 73 w 189"/>
                <a:gd name="T35" fmla="*/ 37 h 198"/>
                <a:gd name="T36" fmla="*/ 105 w 189"/>
                <a:gd name="T37" fmla="*/ 15 h 198"/>
                <a:gd name="T38" fmla="*/ 79 w 189"/>
                <a:gd name="T39" fmla="*/ 13 h 198"/>
                <a:gd name="T40" fmla="*/ 117 w 189"/>
                <a:gd name="T41" fmla="*/ 4 h 198"/>
                <a:gd name="T42" fmla="*/ 158 w 189"/>
                <a:gd name="T43" fmla="*/ 11 h 198"/>
                <a:gd name="T44" fmla="*/ 182 w 189"/>
                <a:gd name="T45" fmla="*/ 64 h 198"/>
                <a:gd name="T46" fmla="*/ 148 w 189"/>
                <a:gd name="T47" fmla="*/ 170 h 198"/>
                <a:gd name="T48" fmla="*/ 141 w 189"/>
                <a:gd name="T49" fmla="*/ 183 h 198"/>
                <a:gd name="T50" fmla="*/ 121 w 189"/>
                <a:gd name="T51" fmla="*/ 198 h 198"/>
                <a:gd name="T52" fmla="*/ 111 w 189"/>
                <a:gd name="T53" fmla="*/ 182 h 198"/>
                <a:gd name="T54" fmla="*/ 54 w 189"/>
                <a:gd name="T55" fmla="*/ 145 h 198"/>
                <a:gd name="T56" fmla="*/ 36 w 189"/>
                <a:gd name="T57" fmla="*/ 139 h 198"/>
                <a:gd name="T58" fmla="*/ 44 w 189"/>
                <a:gd name="T59" fmla="*/ 120 h 198"/>
                <a:gd name="T60" fmla="*/ 62 w 189"/>
                <a:gd name="T61" fmla="*/ 125 h 198"/>
                <a:gd name="T62" fmla="*/ 76 w 189"/>
                <a:gd name="T63" fmla="*/ 131 h 198"/>
                <a:gd name="T64" fmla="*/ 120 w 189"/>
                <a:gd name="T65" fmla="*/ 156 h 198"/>
                <a:gd name="T66" fmla="*/ 158 w 189"/>
                <a:gd name="T67" fmla="*/ 62 h 198"/>
                <a:gd name="T68" fmla="*/ 124 w 189"/>
                <a:gd name="T69" fmla="*/ 18 h 198"/>
                <a:gd name="T70" fmla="*/ 112 w 189"/>
                <a:gd name="T71" fmla="*/ 30 h 198"/>
                <a:gd name="T72" fmla="*/ 107 w 189"/>
                <a:gd name="T73" fmla="*/ 65 h 198"/>
                <a:gd name="T74" fmla="*/ 109 w 189"/>
                <a:gd name="T75" fmla="*/ 76 h 198"/>
                <a:gd name="T76" fmla="*/ 121 w 189"/>
                <a:gd name="T77" fmla="*/ 71 h 198"/>
                <a:gd name="T78" fmla="*/ 123 w 189"/>
                <a:gd name="T79" fmla="*/ 34 h 198"/>
                <a:gd name="T80" fmla="*/ 146 w 189"/>
                <a:gd name="T81" fmla="*/ 61 h 198"/>
                <a:gd name="T82" fmla="*/ 108 w 189"/>
                <a:gd name="T83" fmla="*/ 116 h 198"/>
                <a:gd name="T84" fmla="*/ 106 w 189"/>
                <a:gd name="T85" fmla="*/ 138 h 198"/>
                <a:gd name="T86" fmla="*/ 120 w 189"/>
                <a:gd name="T87" fmla="*/ 15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9" h="198">
                  <a:moveTo>
                    <a:pt x="76" y="131"/>
                  </a:moveTo>
                  <a:cubicBezTo>
                    <a:pt x="73" y="119"/>
                    <a:pt x="76" y="110"/>
                    <a:pt x="90" y="103"/>
                  </a:cubicBezTo>
                  <a:cubicBezTo>
                    <a:pt x="71" y="103"/>
                    <a:pt x="56" y="106"/>
                    <a:pt x="41" y="101"/>
                  </a:cubicBezTo>
                  <a:cubicBezTo>
                    <a:pt x="33" y="99"/>
                    <a:pt x="29" y="105"/>
                    <a:pt x="27" y="111"/>
                  </a:cubicBezTo>
                  <a:cubicBezTo>
                    <a:pt x="24" y="119"/>
                    <a:pt x="18" y="127"/>
                    <a:pt x="10" y="124"/>
                  </a:cubicBezTo>
                  <a:cubicBezTo>
                    <a:pt x="0" y="121"/>
                    <a:pt x="1" y="110"/>
                    <a:pt x="4" y="103"/>
                  </a:cubicBezTo>
                  <a:cubicBezTo>
                    <a:pt x="17" y="76"/>
                    <a:pt x="29" y="49"/>
                    <a:pt x="49" y="26"/>
                  </a:cubicBezTo>
                  <a:cubicBezTo>
                    <a:pt x="51" y="23"/>
                    <a:pt x="55" y="20"/>
                    <a:pt x="59" y="23"/>
                  </a:cubicBezTo>
                  <a:cubicBezTo>
                    <a:pt x="64" y="27"/>
                    <a:pt x="63" y="34"/>
                    <a:pt x="60" y="39"/>
                  </a:cubicBezTo>
                  <a:cubicBezTo>
                    <a:pt x="53" y="52"/>
                    <a:pt x="48" y="65"/>
                    <a:pt x="43" y="78"/>
                  </a:cubicBezTo>
                  <a:cubicBezTo>
                    <a:pt x="42" y="79"/>
                    <a:pt x="42" y="81"/>
                    <a:pt x="42" y="82"/>
                  </a:cubicBezTo>
                  <a:cubicBezTo>
                    <a:pt x="48" y="85"/>
                    <a:pt x="60" y="70"/>
                    <a:pt x="62" y="88"/>
                  </a:cubicBezTo>
                  <a:cubicBezTo>
                    <a:pt x="62" y="90"/>
                    <a:pt x="77" y="92"/>
                    <a:pt x="84" y="87"/>
                  </a:cubicBezTo>
                  <a:cubicBezTo>
                    <a:pt x="85" y="85"/>
                    <a:pt x="86" y="82"/>
                    <a:pt x="86" y="80"/>
                  </a:cubicBezTo>
                  <a:cubicBezTo>
                    <a:pt x="87" y="77"/>
                    <a:pt x="85" y="76"/>
                    <a:pt x="81" y="76"/>
                  </a:cubicBezTo>
                  <a:cubicBezTo>
                    <a:pt x="73" y="75"/>
                    <a:pt x="75" y="74"/>
                    <a:pt x="73" y="67"/>
                  </a:cubicBezTo>
                  <a:cubicBezTo>
                    <a:pt x="71" y="60"/>
                    <a:pt x="72" y="53"/>
                    <a:pt x="69" y="46"/>
                  </a:cubicBezTo>
                  <a:cubicBezTo>
                    <a:pt x="68" y="42"/>
                    <a:pt x="68" y="36"/>
                    <a:pt x="73" y="37"/>
                  </a:cubicBezTo>
                  <a:cubicBezTo>
                    <a:pt x="92" y="41"/>
                    <a:pt x="94" y="22"/>
                    <a:pt x="105" y="15"/>
                  </a:cubicBezTo>
                  <a:cubicBezTo>
                    <a:pt x="97" y="14"/>
                    <a:pt x="89" y="14"/>
                    <a:pt x="79" y="13"/>
                  </a:cubicBezTo>
                  <a:cubicBezTo>
                    <a:pt x="91" y="0"/>
                    <a:pt x="105" y="3"/>
                    <a:pt x="117" y="4"/>
                  </a:cubicBezTo>
                  <a:cubicBezTo>
                    <a:pt x="131" y="5"/>
                    <a:pt x="144" y="10"/>
                    <a:pt x="158" y="11"/>
                  </a:cubicBezTo>
                  <a:cubicBezTo>
                    <a:pt x="179" y="12"/>
                    <a:pt x="189" y="37"/>
                    <a:pt x="182" y="64"/>
                  </a:cubicBezTo>
                  <a:cubicBezTo>
                    <a:pt x="174" y="101"/>
                    <a:pt x="158" y="134"/>
                    <a:pt x="148" y="170"/>
                  </a:cubicBezTo>
                  <a:cubicBezTo>
                    <a:pt x="147" y="175"/>
                    <a:pt x="144" y="179"/>
                    <a:pt x="141" y="183"/>
                  </a:cubicBezTo>
                  <a:cubicBezTo>
                    <a:pt x="136" y="190"/>
                    <a:pt x="131" y="198"/>
                    <a:pt x="121" y="198"/>
                  </a:cubicBezTo>
                  <a:cubicBezTo>
                    <a:pt x="111" y="198"/>
                    <a:pt x="111" y="184"/>
                    <a:pt x="111" y="182"/>
                  </a:cubicBezTo>
                  <a:cubicBezTo>
                    <a:pt x="107" y="145"/>
                    <a:pt x="78" y="149"/>
                    <a:pt x="54" y="145"/>
                  </a:cubicBezTo>
                  <a:cubicBezTo>
                    <a:pt x="47" y="144"/>
                    <a:pt x="39" y="148"/>
                    <a:pt x="36" y="139"/>
                  </a:cubicBezTo>
                  <a:cubicBezTo>
                    <a:pt x="34" y="131"/>
                    <a:pt x="37" y="123"/>
                    <a:pt x="44" y="120"/>
                  </a:cubicBezTo>
                  <a:cubicBezTo>
                    <a:pt x="50" y="117"/>
                    <a:pt x="58" y="113"/>
                    <a:pt x="62" y="125"/>
                  </a:cubicBezTo>
                  <a:cubicBezTo>
                    <a:pt x="63" y="128"/>
                    <a:pt x="70" y="128"/>
                    <a:pt x="76" y="131"/>
                  </a:cubicBezTo>
                  <a:close/>
                  <a:moveTo>
                    <a:pt x="120" y="156"/>
                  </a:moveTo>
                  <a:cubicBezTo>
                    <a:pt x="137" y="124"/>
                    <a:pt x="150" y="94"/>
                    <a:pt x="158" y="62"/>
                  </a:cubicBezTo>
                  <a:cubicBezTo>
                    <a:pt x="166" y="31"/>
                    <a:pt x="155" y="18"/>
                    <a:pt x="124" y="18"/>
                  </a:cubicBezTo>
                  <a:cubicBezTo>
                    <a:pt x="114" y="18"/>
                    <a:pt x="110" y="21"/>
                    <a:pt x="112" y="30"/>
                  </a:cubicBezTo>
                  <a:cubicBezTo>
                    <a:pt x="116" y="43"/>
                    <a:pt x="112" y="54"/>
                    <a:pt x="107" y="65"/>
                  </a:cubicBezTo>
                  <a:cubicBezTo>
                    <a:pt x="105" y="70"/>
                    <a:pt x="104" y="73"/>
                    <a:pt x="109" y="76"/>
                  </a:cubicBezTo>
                  <a:cubicBezTo>
                    <a:pt x="115" y="80"/>
                    <a:pt x="117" y="75"/>
                    <a:pt x="121" y="71"/>
                  </a:cubicBezTo>
                  <a:cubicBezTo>
                    <a:pt x="134" y="60"/>
                    <a:pt x="130" y="47"/>
                    <a:pt x="123" y="34"/>
                  </a:cubicBezTo>
                  <a:cubicBezTo>
                    <a:pt x="143" y="35"/>
                    <a:pt x="155" y="49"/>
                    <a:pt x="146" y="61"/>
                  </a:cubicBezTo>
                  <a:cubicBezTo>
                    <a:pt x="132" y="78"/>
                    <a:pt x="134" y="107"/>
                    <a:pt x="108" y="116"/>
                  </a:cubicBezTo>
                  <a:cubicBezTo>
                    <a:pt x="102" y="118"/>
                    <a:pt x="101" y="130"/>
                    <a:pt x="106" y="138"/>
                  </a:cubicBezTo>
                  <a:cubicBezTo>
                    <a:pt x="110" y="143"/>
                    <a:pt x="115" y="148"/>
                    <a:pt x="12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9" name="Freeform 14">
              <a:extLst>
                <a:ext uri="{FF2B5EF4-FFF2-40B4-BE49-F238E27FC236}">
                  <a16:creationId xmlns:a16="http://schemas.microsoft.com/office/drawing/2014/main" id="{524D9AE1-9893-CBFB-1765-FE778BB1C440}"/>
                </a:ext>
              </a:extLst>
            </p:cNvPr>
            <p:cNvSpPr/>
            <p:nvPr/>
          </p:nvSpPr>
          <p:spPr bwMode="auto">
            <a:xfrm>
              <a:off x="1443881" y="2527162"/>
              <a:ext cx="353737" cy="336930"/>
            </a:xfrm>
            <a:custGeom>
              <a:avLst/>
              <a:gdLst>
                <a:gd name="T0" fmla="*/ 149 w 213"/>
                <a:gd name="T1" fmla="*/ 81 h 203"/>
                <a:gd name="T2" fmla="*/ 74 w 213"/>
                <a:gd name="T3" fmla="*/ 31 h 203"/>
                <a:gd name="T4" fmla="*/ 71 w 213"/>
                <a:gd name="T5" fmla="*/ 10 h 203"/>
                <a:gd name="T6" fmla="*/ 89 w 213"/>
                <a:gd name="T7" fmla="*/ 7 h 203"/>
                <a:gd name="T8" fmla="*/ 196 w 213"/>
                <a:gd name="T9" fmla="*/ 75 h 203"/>
                <a:gd name="T10" fmla="*/ 208 w 213"/>
                <a:gd name="T11" fmla="*/ 93 h 203"/>
                <a:gd name="T12" fmla="*/ 186 w 213"/>
                <a:gd name="T13" fmla="*/ 109 h 203"/>
                <a:gd name="T14" fmla="*/ 83 w 213"/>
                <a:gd name="T15" fmla="*/ 117 h 203"/>
                <a:gd name="T16" fmla="*/ 61 w 213"/>
                <a:gd name="T17" fmla="*/ 121 h 203"/>
                <a:gd name="T18" fmla="*/ 141 w 213"/>
                <a:gd name="T19" fmla="*/ 172 h 203"/>
                <a:gd name="T20" fmla="*/ 146 w 213"/>
                <a:gd name="T21" fmla="*/ 192 h 203"/>
                <a:gd name="T22" fmla="*/ 126 w 213"/>
                <a:gd name="T23" fmla="*/ 196 h 203"/>
                <a:gd name="T24" fmla="*/ 17 w 213"/>
                <a:gd name="T25" fmla="*/ 127 h 203"/>
                <a:gd name="T26" fmla="*/ 7 w 213"/>
                <a:gd name="T27" fmla="*/ 113 h 203"/>
                <a:gd name="T28" fmla="*/ 28 w 213"/>
                <a:gd name="T29" fmla="*/ 93 h 203"/>
                <a:gd name="T30" fmla="*/ 147 w 213"/>
                <a:gd name="T31" fmla="*/ 83 h 203"/>
                <a:gd name="T32" fmla="*/ 149 w 213"/>
                <a:gd name="T33" fmla="*/ 81 h 203"/>
                <a:gd name="T34" fmla="*/ 150 w 213"/>
                <a:gd name="T35" fmla="*/ 84 h 203"/>
                <a:gd name="T36" fmla="*/ 152 w 213"/>
                <a:gd name="T37" fmla="*/ 83 h 203"/>
                <a:gd name="T38" fmla="*/ 149 w 213"/>
                <a:gd name="T39" fmla="*/ 8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3" h="203">
                  <a:moveTo>
                    <a:pt x="149" y="81"/>
                  </a:moveTo>
                  <a:cubicBezTo>
                    <a:pt x="127" y="60"/>
                    <a:pt x="99" y="48"/>
                    <a:pt x="74" y="31"/>
                  </a:cubicBezTo>
                  <a:cubicBezTo>
                    <a:pt x="63" y="23"/>
                    <a:pt x="66" y="18"/>
                    <a:pt x="71" y="10"/>
                  </a:cubicBezTo>
                  <a:cubicBezTo>
                    <a:pt x="76" y="0"/>
                    <a:pt x="81" y="1"/>
                    <a:pt x="89" y="7"/>
                  </a:cubicBezTo>
                  <a:cubicBezTo>
                    <a:pt x="125" y="30"/>
                    <a:pt x="161" y="53"/>
                    <a:pt x="196" y="75"/>
                  </a:cubicBezTo>
                  <a:cubicBezTo>
                    <a:pt x="203" y="79"/>
                    <a:pt x="213" y="82"/>
                    <a:pt x="208" y="93"/>
                  </a:cubicBezTo>
                  <a:cubicBezTo>
                    <a:pt x="204" y="101"/>
                    <a:pt x="199" y="109"/>
                    <a:pt x="186" y="109"/>
                  </a:cubicBezTo>
                  <a:cubicBezTo>
                    <a:pt x="152" y="111"/>
                    <a:pt x="118" y="114"/>
                    <a:pt x="83" y="117"/>
                  </a:cubicBezTo>
                  <a:cubicBezTo>
                    <a:pt x="77" y="117"/>
                    <a:pt x="71" y="119"/>
                    <a:pt x="61" y="121"/>
                  </a:cubicBezTo>
                  <a:cubicBezTo>
                    <a:pt x="89" y="139"/>
                    <a:pt x="114" y="156"/>
                    <a:pt x="141" y="172"/>
                  </a:cubicBezTo>
                  <a:cubicBezTo>
                    <a:pt x="150" y="178"/>
                    <a:pt x="153" y="182"/>
                    <a:pt x="146" y="192"/>
                  </a:cubicBezTo>
                  <a:cubicBezTo>
                    <a:pt x="140" y="201"/>
                    <a:pt x="135" y="203"/>
                    <a:pt x="126" y="196"/>
                  </a:cubicBezTo>
                  <a:cubicBezTo>
                    <a:pt x="90" y="173"/>
                    <a:pt x="53" y="151"/>
                    <a:pt x="17" y="127"/>
                  </a:cubicBezTo>
                  <a:cubicBezTo>
                    <a:pt x="12" y="124"/>
                    <a:pt x="0" y="123"/>
                    <a:pt x="7" y="113"/>
                  </a:cubicBezTo>
                  <a:cubicBezTo>
                    <a:pt x="12" y="105"/>
                    <a:pt x="13" y="94"/>
                    <a:pt x="28" y="93"/>
                  </a:cubicBezTo>
                  <a:cubicBezTo>
                    <a:pt x="67" y="91"/>
                    <a:pt x="107" y="87"/>
                    <a:pt x="147" y="83"/>
                  </a:cubicBezTo>
                  <a:cubicBezTo>
                    <a:pt x="148" y="83"/>
                    <a:pt x="148" y="82"/>
                    <a:pt x="149" y="81"/>
                  </a:cubicBezTo>
                  <a:cubicBezTo>
                    <a:pt x="148" y="82"/>
                    <a:pt x="148" y="83"/>
                    <a:pt x="150" y="84"/>
                  </a:cubicBezTo>
                  <a:cubicBezTo>
                    <a:pt x="150" y="84"/>
                    <a:pt x="151" y="83"/>
                    <a:pt x="152" y="83"/>
                  </a:cubicBezTo>
                  <a:cubicBezTo>
                    <a:pt x="151" y="83"/>
                    <a:pt x="150" y="82"/>
                    <a:pt x="149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10A45DE9-2707-C296-8580-21D60B3E5CEB}"/>
                </a:ext>
              </a:extLst>
            </p:cNvPr>
            <p:cNvSpPr/>
            <p:nvPr/>
          </p:nvSpPr>
          <p:spPr bwMode="auto">
            <a:xfrm>
              <a:off x="4556287" y="3549957"/>
              <a:ext cx="279309" cy="261701"/>
            </a:xfrm>
            <a:custGeom>
              <a:avLst/>
              <a:gdLst>
                <a:gd name="T0" fmla="*/ 118 w 168"/>
                <a:gd name="T1" fmla="*/ 42 h 158"/>
                <a:gd name="T2" fmla="*/ 21 w 168"/>
                <a:gd name="T3" fmla="*/ 34 h 158"/>
                <a:gd name="T4" fmla="*/ 7 w 168"/>
                <a:gd name="T5" fmla="*/ 23 h 158"/>
                <a:gd name="T6" fmla="*/ 24 w 168"/>
                <a:gd name="T7" fmla="*/ 5 h 158"/>
                <a:gd name="T8" fmla="*/ 157 w 168"/>
                <a:gd name="T9" fmla="*/ 14 h 158"/>
                <a:gd name="T10" fmla="*/ 167 w 168"/>
                <a:gd name="T11" fmla="*/ 23 h 158"/>
                <a:gd name="T12" fmla="*/ 157 w 168"/>
                <a:gd name="T13" fmla="*/ 49 h 158"/>
                <a:gd name="T14" fmla="*/ 63 w 168"/>
                <a:gd name="T15" fmla="*/ 111 h 158"/>
                <a:gd name="T16" fmla="*/ 58 w 168"/>
                <a:gd name="T17" fmla="*/ 115 h 158"/>
                <a:gd name="T18" fmla="*/ 145 w 168"/>
                <a:gd name="T19" fmla="*/ 124 h 158"/>
                <a:gd name="T20" fmla="*/ 161 w 168"/>
                <a:gd name="T21" fmla="*/ 142 h 158"/>
                <a:gd name="T22" fmla="*/ 141 w 168"/>
                <a:gd name="T23" fmla="*/ 153 h 158"/>
                <a:gd name="T24" fmla="*/ 20 w 168"/>
                <a:gd name="T25" fmla="*/ 147 h 158"/>
                <a:gd name="T26" fmla="*/ 0 w 168"/>
                <a:gd name="T27" fmla="*/ 139 h 158"/>
                <a:gd name="T28" fmla="*/ 11 w 168"/>
                <a:gd name="T29" fmla="*/ 112 h 158"/>
                <a:gd name="T30" fmla="*/ 118 w 168"/>
                <a:gd name="T31" fmla="*/ 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58">
                  <a:moveTo>
                    <a:pt x="118" y="42"/>
                  </a:moveTo>
                  <a:cubicBezTo>
                    <a:pt x="84" y="39"/>
                    <a:pt x="52" y="37"/>
                    <a:pt x="21" y="34"/>
                  </a:cubicBezTo>
                  <a:cubicBezTo>
                    <a:pt x="14" y="33"/>
                    <a:pt x="5" y="35"/>
                    <a:pt x="7" y="23"/>
                  </a:cubicBezTo>
                  <a:cubicBezTo>
                    <a:pt x="9" y="13"/>
                    <a:pt x="9" y="0"/>
                    <a:pt x="24" y="5"/>
                  </a:cubicBezTo>
                  <a:cubicBezTo>
                    <a:pt x="67" y="18"/>
                    <a:pt x="113" y="6"/>
                    <a:pt x="157" y="14"/>
                  </a:cubicBezTo>
                  <a:cubicBezTo>
                    <a:pt x="163" y="15"/>
                    <a:pt x="167" y="16"/>
                    <a:pt x="167" y="23"/>
                  </a:cubicBezTo>
                  <a:cubicBezTo>
                    <a:pt x="167" y="33"/>
                    <a:pt x="168" y="42"/>
                    <a:pt x="157" y="49"/>
                  </a:cubicBezTo>
                  <a:cubicBezTo>
                    <a:pt x="126" y="69"/>
                    <a:pt x="95" y="90"/>
                    <a:pt x="63" y="111"/>
                  </a:cubicBezTo>
                  <a:cubicBezTo>
                    <a:pt x="62" y="112"/>
                    <a:pt x="60" y="113"/>
                    <a:pt x="58" y="115"/>
                  </a:cubicBezTo>
                  <a:cubicBezTo>
                    <a:pt x="87" y="127"/>
                    <a:pt x="117" y="118"/>
                    <a:pt x="145" y="124"/>
                  </a:cubicBezTo>
                  <a:cubicBezTo>
                    <a:pt x="157" y="126"/>
                    <a:pt x="162" y="128"/>
                    <a:pt x="161" y="142"/>
                  </a:cubicBezTo>
                  <a:cubicBezTo>
                    <a:pt x="159" y="158"/>
                    <a:pt x="150" y="153"/>
                    <a:pt x="141" y="153"/>
                  </a:cubicBezTo>
                  <a:cubicBezTo>
                    <a:pt x="101" y="153"/>
                    <a:pt x="61" y="146"/>
                    <a:pt x="20" y="147"/>
                  </a:cubicBezTo>
                  <a:cubicBezTo>
                    <a:pt x="12" y="148"/>
                    <a:pt x="1" y="148"/>
                    <a:pt x="0" y="139"/>
                  </a:cubicBezTo>
                  <a:cubicBezTo>
                    <a:pt x="0" y="130"/>
                    <a:pt x="0" y="119"/>
                    <a:pt x="11" y="112"/>
                  </a:cubicBezTo>
                  <a:cubicBezTo>
                    <a:pt x="47" y="90"/>
                    <a:pt x="81" y="66"/>
                    <a:pt x="1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1" name="Freeform 16">
              <a:extLst>
                <a:ext uri="{FF2B5EF4-FFF2-40B4-BE49-F238E27FC236}">
                  <a16:creationId xmlns:a16="http://schemas.microsoft.com/office/drawing/2014/main" id="{64312209-81E0-C7F4-BC80-BBD74944FDB4}"/>
                </a:ext>
              </a:extLst>
            </p:cNvPr>
            <p:cNvSpPr/>
            <p:nvPr/>
          </p:nvSpPr>
          <p:spPr bwMode="auto">
            <a:xfrm>
              <a:off x="1922467" y="2027768"/>
              <a:ext cx="345734" cy="352136"/>
            </a:xfrm>
            <a:custGeom>
              <a:avLst/>
              <a:gdLst>
                <a:gd name="T0" fmla="*/ 53 w 208"/>
                <a:gd name="T1" fmla="*/ 108 h 212"/>
                <a:gd name="T2" fmla="*/ 108 w 208"/>
                <a:gd name="T3" fmla="*/ 185 h 212"/>
                <a:gd name="T4" fmla="*/ 105 w 208"/>
                <a:gd name="T5" fmla="*/ 205 h 212"/>
                <a:gd name="T6" fmla="*/ 85 w 208"/>
                <a:gd name="T7" fmla="*/ 201 h 212"/>
                <a:gd name="T8" fmla="*/ 15 w 208"/>
                <a:gd name="T9" fmla="*/ 97 h 212"/>
                <a:gd name="T10" fmla="*/ 8 w 208"/>
                <a:gd name="T11" fmla="*/ 78 h 212"/>
                <a:gd name="T12" fmla="*/ 38 w 208"/>
                <a:gd name="T13" fmla="*/ 68 h 212"/>
                <a:gd name="T14" fmla="*/ 135 w 208"/>
                <a:gd name="T15" fmla="*/ 101 h 212"/>
                <a:gd name="T16" fmla="*/ 153 w 208"/>
                <a:gd name="T17" fmla="*/ 104 h 212"/>
                <a:gd name="T18" fmla="*/ 103 w 208"/>
                <a:gd name="T19" fmla="*/ 29 h 212"/>
                <a:gd name="T20" fmla="*/ 103 w 208"/>
                <a:gd name="T21" fmla="*/ 11 h 212"/>
                <a:gd name="T22" fmla="*/ 125 w 208"/>
                <a:gd name="T23" fmla="*/ 11 h 212"/>
                <a:gd name="T24" fmla="*/ 202 w 208"/>
                <a:gd name="T25" fmla="*/ 125 h 212"/>
                <a:gd name="T26" fmla="*/ 202 w 208"/>
                <a:gd name="T27" fmla="*/ 139 h 212"/>
                <a:gd name="T28" fmla="*/ 177 w 208"/>
                <a:gd name="T29" fmla="*/ 147 h 212"/>
                <a:gd name="T30" fmla="*/ 79 w 208"/>
                <a:gd name="T31" fmla="*/ 112 h 212"/>
                <a:gd name="T32" fmla="*/ 53 w 208"/>
                <a:gd name="T3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12">
                  <a:moveTo>
                    <a:pt x="53" y="108"/>
                  </a:moveTo>
                  <a:cubicBezTo>
                    <a:pt x="74" y="132"/>
                    <a:pt x="90" y="159"/>
                    <a:pt x="108" y="185"/>
                  </a:cubicBezTo>
                  <a:cubicBezTo>
                    <a:pt x="115" y="193"/>
                    <a:pt x="116" y="198"/>
                    <a:pt x="105" y="205"/>
                  </a:cubicBezTo>
                  <a:cubicBezTo>
                    <a:pt x="96" y="210"/>
                    <a:pt x="92" y="212"/>
                    <a:pt x="85" y="201"/>
                  </a:cubicBezTo>
                  <a:cubicBezTo>
                    <a:pt x="62" y="166"/>
                    <a:pt x="38" y="132"/>
                    <a:pt x="15" y="97"/>
                  </a:cubicBezTo>
                  <a:cubicBezTo>
                    <a:pt x="11" y="92"/>
                    <a:pt x="0" y="87"/>
                    <a:pt x="8" y="78"/>
                  </a:cubicBezTo>
                  <a:cubicBezTo>
                    <a:pt x="15" y="69"/>
                    <a:pt x="24" y="63"/>
                    <a:pt x="38" y="68"/>
                  </a:cubicBezTo>
                  <a:cubicBezTo>
                    <a:pt x="70" y="80"/>
                    <a:pt x="102" y="90"/>
                    <a:pt x="135" y="101"/>
                  </a:cubicBezTo>
                  <a:cubicBezTo>
                    <a:pt x="140" y="103"/>
                    <a:pt x="145" y="108"/>
                    <a:pt x="153" y="104"/>
                  </a:cubicBezTo>
                  <a:cubicBezTo>
                    <a:pt x="136" y="79"/>
                    <a:pt x="120" y="53"/>
                    <a:pt x="103" y="29"/>
                  </a:cubicBezTo>
                  <a:cubicBezTo>
                    <a:pt x="97" y="21"/>
                    <a:pt x="95" y="16"/>
                    <a:pt x="103" y="11"/>
                  </a:cubicBezTo>
                  <a:cubicBezTo>
                    <a:pt x="110" y="7"/>
                    <a:pt x="118" y="0"/>
                    <a:pt x="125" y="11"/>
                  </a:cubicBezTo>
                  <a:cubicBezTo>
                    <a:pt x="150" y="49"/>
                    <a:pt x="176" y="87"/>
                    <a:pt x="202" y="125"/>
                  </a:cubicBezTo>
                  <a:cubicBezTo>
                    <a:pt x="205" y="129"/>
                    <a:pt x="208" y="134"/>
                    <a:pt x="202" y="139"/>
                  </a:cubicBezTo>
                  <a:cubicBezTo>
                    <a:pt x="195" y="143"/>
                    <a:pt x="189" y="151"/>
                    <a:pt x="177" y="147"/>
                  </a:cubicBezTo>
                  <a:cubicBezTo>
                    <a:pt x="145" y="134"/>
                    <a:pt x="112" y="123"/>
                    <a:pt x="79" y="112"/>
                  </a:cubicBezTo>
                  <a:cubicBezTo>
                    <a:pt x="71" y="109"/>
                    <a:pt x="64" y="103"/>
                    <a:pt x="53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2" name="Freeform 17">
              <a:extLst>
                <a:ext uri="{FF2B5EF4-FFF2-40B4-BE49-F238E27FC236}">
                  <a16:creationId xmlns:a16="http://schemas.microsoft.com/office/drawing/2014/main" id="{926B08DB-DD7C-5BB1-45FB-73C3692D016E}"/>
                </a:ext>
              </a:extLst>
            </p:cNvPr>
            <p:cNvSpPr/>
            <p:nvPr/>
          </p:nvSpPr>
          <p:spPr bwMode="auto">
            <a:xfrm>
              <a:off x="1226196" y="3324270"/>
              <a:ext cx="284111" cy="253698"/>
            </a:xfrm>
            <a:custGeom>
              <a:avLst/>
              <a:gdLst>
                <a:gd name="T0" fmla="*/ 51 w 171"/>
                <a:gd name="T1" fmla="*/ 113 h 153"/>
                <a:gd name="T2" fmla="*/ 150 w 171"/>
                <a:gd name="T3" fmla="*/ 121 h 153"/>
                <a:gd name="T4" fmla="*/ 162 w 171"/>
                <a:gd name="T5" fmla="*/ 140 h 153"/>
                <a:gd name="T6" fmla="*/ 146 w 171"/>
                <a:gd name="T7" fmla="*/ 149 h 153"/>
                <a:gd name="T8" fmla="*/ 31 w 171"/>
                <a:gd name="T9" fmla="*/ 140 h 153"/>
                <a:gd name="T10" fmla="*/ 4 w 171"/>
                <a:gd name="T11" fmla="*/ 130 h 153"/>
                <a:gd name="T12" fmla="*/ 20 w 171"/>
                <a:gd name="T13" fmla="*/ 100 h 153"/>
                <a:gd name="T14" fmla="*/ 115 w 171"/>
                <a:gd name="T15" fmla="*/ 38 h 153"/>
                <a:gd name="T16" fmla="*/ 32 w 171"/>
                <a:gd name="T17" fmla="*/ 29 h 153"/>
                <a:gd name="T18" fmla="*/ 13 w 171"/>
                <a:gd name="T19" fmla="*/ 9 h 153"/>
                <a:gd name="T20" fmla="*/ 26 w 171"/>
                <a:gd name="T21" fmla="*/ 1 h 153"/>
                <a:gd name="T22" fmla="*/ 154 w 171"/>
                <a:gd name="T23" fmla="*/ 12 h 153"/>
                <a:gd name="T24" fmla="*/ 169 w 171"/>
                <a:gd name="T25" fmla="*/ 27 h 153"/>
                <a:gd name="T26" fmla="*/ 160 w 171"/>
                <a:gd name="T27" fmla="*/ 45 h 153"/>
                <a:gd name="T28" fmla="*/ 51 w 171"/>
                <a:gd name="T29" fmla="*/ 11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1" h="153">
                  <a:moveTo>
                    <a:pt x="51" y="113"/>
                  </a:moveTo>
                  <a:cubicBezTo>
                    <a:pt x="89" y="116"/>
                    <a:pt x="119" y="120"/>
                    <a:pt x="150" y="121"/>
                  </a:cubicBezTo>
                  <a:cubicBezTo>
                    <a:pt x="167" y="122"/>
                    <a:pt x="162" y="131"/>
                    <a:pt x="162" y="140"/>
                  </a:cubicBezTo>
                  <a:cubicBezTo>
                    <a:pt x="162" y="153"/>
                    <a:pt x="155" y="150"/>
                    <a:pt x="146" y="149"/>
                  </a:cubicBezTo>
                  <a:cubicBezTo>
                    <a:pt x="108" y="146"/>
                    <a:pt x="69" y="144"/>
                    <a:pt x="31" y="140"/>
                  </a:cubicBezTo>
                  <a:cubicBezTo>
                    <a:pt x="21" y="140"/>
                    <a:pt x="8" y="143"/>
                    <a:pt x="4" y="130"/>
                  </a:cubicBezTo>
                  <a:cubicBezTo>
                    <a:pt x="0" y="116"/>
                    <a:pt x="8" y="107"/>
                    <a:pt x="20" y="100"/>
                  </a:cubicBezTo>
                  <a:cubicBezTo>
                    <a:pt x="51" y="79"/>
                    <a:pt x="86" y="64"/>
                    <a:pt x="115" y="38"/>
                  </a:cubicBezTo>
                  <a:cubicBezTo>
                    <a:pt x="87" y="32"/>
                    <a:pt x="59" y="29"/>
                    <a:pt x="32" y="29"/>
                  </a:cubicBezTo>
                  <a:cubicBezTo>
                    <a:pt x="20" y="29"/>
                    <a:pt x="6" y="29"/>
                    <a:pt x="13" y="9"/>
                  </a:cubicBezTo>
                  <a:cubicBezTo>
                    <a:pt x="16" y="1"/>
                    <a:pt x="20" y="0"/>
                    <a:pt x="26" y="1"/>
                  </a:cubicBezTo>
                  <a:cubicBezTo>
                    <a:pt x="69" y="2"/>
                    <a:pt x="112" y="7"/>
                    <a:pt x="154" y="12"/>
                  </a:cubicBezTo>
                  <a:cubicBezTo>
                    <a:pt x="163" y="13"/>
                    <a:pt x="168" y="17"/>
                    <a:pt x="169" y="27"/>
                  </a:cubicBezTo>
                  <a:cubicBezTo>
                    <a:pt x="171" y="37"/>
                    <a:pt x="167" y="41"/>
                    <a:pt x="160" y="45"/>
                  </a:cubicBezTo>
                  <a:cubicBezTo>
                    <a:pt x="125" y="67"/>
                    <a:pt x="91" y="88"/>
                    <a:pt x="5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3" name="Freeform 18">
              <a:extLst>
                <a:ext uri="{FF2B5EF4-FFF2-40B4-BE49-F238E27FC236}">
                  <a16:creationId xmlns:a16="http://schemas.microsoft.com/office/drawing/2014/main" id="{E8F2C325-83B1-7170-FE35-4DD1B4A2C6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5412" y="3793251"/>
              <a:ext cx="292914" cy="260901"/>
            </a:xfrm>
            <a:custGeom>
              <a:avLst/>
              <a:gdLst>
                <a:gd name="T0" fmla="*/ 0 w 176"/>
                <a:gd name="T1" fmla="*/ 79 h 157"/>
                <a:gd name="T2" fmla="*/ 60 w 176"/>
                <a:gd name="T3" fmla="*/ 34 h 157"/>
                <a:gd name="T4" fmla="*/ 88 w 176"/>
                <a:gd name="T5" fmla="*/ 29 h 157"/>
                <a:gd name="T6" fmla="*/ 135 w 176"/>
                <a:gd name="T7" fmla="*/ 6 h 157"/>
                <a:gd name="T8" fmla="*/ 151 w 176"/>
                <a:gd name="T9" fmla="*/ 13 h 157"/>
                <a:gd name="T10" fmla="*/ 147 w 176"/>
                <a:gd name="T11" fmla="*/ 32 h 157"/>
                <a:gd name="T12" fmla="*/ 107 w 176"/>
                <a:gd name="T13" fmla="*/ 48 h 157"/>
                <a:gd name="T14" fmla="*/ 96 w 176"/>
                <a:gd name="T15" fmla="*/ 107 h 157"/>
                <a:gd name="T16" fmla="*/ 104 w 176"/>
                <a:gd name="T17" fmla="*/ 108 h 157"/>
                <a:gd name="T18" fmla="*/ 152 w 176"/>
                <a:gd name="T19" fmla="*/ 98 h 157"/>
                <a:gd name="T20" fmla="*/ 170 w 176"/>
                <a:gd name="T21" fmla="*/ 103 h 157"/>
                <a:gd name="T22" fmla="*/ 159 w 176"/>
                <a:gd name="T23" fmla="*/ 128 h 157"/>
                <a:gd name="T24" fmla="*/ 30 w 176"/>
                <a:gd name="T25" fmla="*/ 155 h 157"/>
                <a:gd name="T26" fmla="*/ 16 w 176"/>
                <a:gd name="T27" fmla="*/ 146 h 157"/>
                <a:gd name="T28" fmla="*/ 0 w 176"/>
                <a:gd name="T29" fmla="*/ 79 h 157"/>
                <a:gd name="T30" fmla="*/ 26 w 176"/>
                <a:gd name="T31" fmla="*/ 83 h 157"/>
                <a:gd name="T32" fmla="*/ 31 w 176"/>
                <a:gd name="T33" fmla="*/ 112 h 157"/>
                <a:gd name="T34" fmla="*/ 55 w 176"/>
                <a:gd name="T35" fmla="*/ 120 h 157"/>
                <a:gd name="T36" fmla="*/ 69 w 176"/>
                <a:gd name="T37" fmla="*/ 101 h 157"/>
                <a:gd name="T38" fmla="*/ 63 w 176"/>
                <a:gd name="T39" fmla="*/ 76 h 157"/>
                <a:gd name="T40" fmla="*/ 42 w 176"/>
                <a:gd name="T41" fmla="*/ 60 h 157"/>
                <a:gd name="T42" fmla="*/ 26 w 176"/>
                <a:gd name="T43" fmla="*/ 8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157">
                  <a:moveTo>
                    <a:pt x="0" y="79"/>
                  </a:moveTo>
                  <a:cubicBezTo>
                    <a:pt x="1" y="39"/>
                    <a:pt x="30" y="19"/>
                    <a:pt x="60" y="34"/>
                  </a:cubicBezTo>
                  <a:cubicBezTo>
                    <a:pt x="72" y="40"/>
                    <a:pt x="81" y="35"/>
                    <a:pt x="88" y="29"/>
                  </a:cubicBezTo>
                  <a:cubicBezTo>
                    <a:pt x="102" y="18"/>
                    <a:pt x="120" y="15"/>
                    <a:pt x="135" y="6"/>
                  </a:cubicBezTo>
                  <a:cubicBezTo>
                    <a:pt x="145" y="0"/>
                    <a:pt x="149" y="6"/>
                    <a:pt x="151" y="13"/>
                  </a:cubicBezTo>
                  <a:cubicBezTo>
                    <a:pt x="153" y="19"/>
                    <a:pt x="160" y="28"/>
                    <a:pt x="147" y="32"/>
                  </a:cubicBezTo>
                  <a:cubicBezTo>
                    <a:pt x="133" y="37"/>
                    <a:pt x="120" y="43"/>
                    <a:pt x="107" y="48"/>
                  </a:cubicBezTo>
                  <a:cubicBezTo>
                    <a:pt x="91" y="55"/>
                    <a:pt x="85" y="96"/>
                    <a:pt x="96" y="107"/>
                  </a:cubicBezTo>
                  <a:cubicBezTo>
                    <a:pt x="99" y="110"/>
                    <a:pt x="101" y="108"/>
                    <a:pt x="104" y="108"/>
                  </a:cubicBezTo>
                  <a:cubicBezTo>
                    <a:pt x="120" y="104"/>
                    <a:pt x="136" y="100"/>
                    <a:pt x="152" y="98"/>
                  </a:cubicBezTo>
                  <a:cubicBezTo>
                    <a:pt x="158" y="97"/>
                    <a:pt x="167" y="88"/>
                    <a:pt x="170" y="103"/>
                  </a:cubicBezTo>
                  <a:cubicBezTo>
                    <a:pt x="172" y="115"/>
                    <a:pt x="176" y="125"/>
                    <a:pt x="159" y="128"/>
                  </a:cubicBezTo>
                  <a:cubicBezTo>
                    <a:pt x="116" y="136"/>
                    <a:pt x="73" y="145"/>
                    <a:pt x="30" y="155"/>
                  </a:cubicBezTo>
                  <a:cubicBezTo>
                    <a:pt x="20" y="157"/>
                    <a:pt x="17" y="153"/>
                    <a:pt x="16" y="146"/>
                  </a:cubicBezTo>
                  <a:cubicBezTo>
                    <a:pt x="10" y="122"/>
                    <a:pt x="5" y="98"/>
                    <a:pt x="0" y="79"/>
                  </a:cubicBezTo>
                  <a:close/>
                  <a:moveTo>
                    <a:pt x="26" y="83"/>
                  </a:moveTo>
                  <a:cubicBezTo>
                    <a:pt x="28" y="93"/>
                    <a:pt x="29" y="103"/>
                    <a:pt x="31" y="112"/>
                  </a:cubicBezTo>
                  <a:cubicBezTo>
                    <a:pt x="34" y="127"/>
                    <a:pt x="48" y="124"/>
                    <a:pt x="55" y="120"/>
                  </a:cubicBezTo>
                  <a:cubicBezTo>
                    <a:pt x="60" y="118"/>
                    <a:pt x="78" y="118"/>
                    <a:pt x="69" y="101"/>
                  </a:cubicBezTo>
                  <a:cubicBezTo>
                    <a:pt x="66" y="94"/>
                    <a:pt x="66" y="84"/>
                    <a:pt x="63" y="76"/>
                  </a:cubicBezTo>
                  <a:cubicBezTo>
                    <a:pt x="60" y="67"/>
                    <a:pt x="55" y="58"/>
                    <a:pt x="42" y="60"/>
                  </a:cubicBezTo>
                  <a:cubicBezTo>
                    <a:pt x="29" y="62"/>
                    <a:pt x="26" y="71"/>
                    <a:pt x="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4" name="Freeform 19">
              <a:extLst>
                <a:ext uri="{FF2B5EF4-FFF2-40B4-BE49-F238E27FC236}">
                  <a16:creationId xmlns:a16="http://schemas.microsoft.com/office/drawing/2014/main" id="{2BD1C890-2B57-FF5F-EF43-5B22E11C2D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6040" y="1783674"/>
              <a:ext cx="219285" cy="273706"/>
            </a:xfrm>
            <a:custGeom>
              <a:avLst/>
              <a:gdLst>
                <a:gd name="T0" fmla="*/ 48 w 132"/>
                <a:gd name="T1" fmla="*/ 2 h 165"/>
                <a:gd name="T2" fmla="*/ 76 w 132"/>
                <a:gd name="T3" fmla="*/ 2 h 165"/>
                <a:gd name="T4" fmla="*/ 116 w 132"/>
                <a:gd name="T5" fmla="*/ 62 h 165"/>
                <a:gd name="T6" fmla="*/ 114 w 132"/>
                <a:gd name="T7" fmla="*/ 95 h 165"/>
                <a:gd name="T8" fmla="*/ 126 w 132"/>
                <a:gd name="T9" fmla="*/ 147 h 165"/>
                <a:gd name="T10" fmla="*/ 118 w 132"/>
                <a:gd name="T11" fmla="*/ 161 h 165"/>
                <a:gd name="T12" fmla="*/ 98 w 132"/>
                <a:gd name="T13" fmla="*/ 152 h 165"/>
                <a:gd name="T14" fmla="*/ 89 w 132"/>
                <a:gd name="T15" fmla="*/ 112 h 165"/>
                <a:gd name="T16" fmla="*/ 53 w 132"/>
                <a:gd name="T17" fmla="*/ 88 h 165"/>
                <a:gd name="T18" fmla="*/ 33 w 132"/>
                <a:gd name="T19" fmla="*/ 113 h 165"/>
                <a:gd name="T20" fmla="*/ 33 w 132"/>
                <a:gd name="T21" fmla="*/ 151 h 165"/>
                <a:gd name="T22" fmla="*/ 19 w 132"/>
                <a:gd name="T23" fmla="*/ 165 h 165"/>
                <a:gd name="T24" fmla="*/ 4 w 132"/>
                <a:gd name="T25" fmla="*/ 151 h 165"/>
                <a:gd name="T26" fmla="*/ 0 w 132"/>
                <a:gd name="T27" fmla="*/ 20 h 165"/>
                <a:gd name="T28" fmla="*/ 20 w 132"/>
                <a:gd name="T29" fmla="*/ 1 h 165"/>
                <a:gd name="T30" fmla="*/ 48 w 132"/>
                <a:gd name="T31" fmla="*/ 2 h 165"/>
                <a:gd name="T32" fmla="*/ 48 w 132"/>
                <a:gd name="T33" fmla="*/ 2 h 165"/>
                <a:gd name="T34" fmla="*/ 57 w 132"/>
                <a:gd name="T35" fmla="*/ 24 h 165"/>
                <a:gd name="T36" fmla="*/ 33 w 132"/>
                <a:gd name="T37" fmla="*/ 53 h 165"/>
                <a:gd name="T38" fmla="*/ 39 w 132"/>
                <a:gd name="T39" fmla="*/ 65 h 165"/>
                <a:gd name="T40" fmla="*/ 75 w 132"/>
                <a:gd name="T41" fmla="*/ 63 h 165"/>
                <a:gd name="T42" fmla="*/ 89 w 132"/>
                <a:gd name="T43" fmla="*/ 49 h 165"/>
                <a:gd name="T44" fmla="*/ 81 w 132"/>
                <a:gd name="T45" fmla="*/ 29 h 165"/>
                <a:gd name="T46" fmla="*/ 57 w 132"/>
                <a:gd name="T47" fmla="*/ 2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65">
                  <a:moveTo>
                    <a:pt x="48" y="2"/>
                  </a:moveTo>
                  <a:cubicBezTo>
                    <a:pt x="57" y="2"/>
                    <a:pt x="67" y="2"/>
                    <a:pt x="76" y="2"/>
                  </a:cubicBezTo>
                  <a:cubicBezTo>
                    <a:pt x="111" y="2"/>
                    <a:pt x="132" y="32"/>
                    <a:pt x="116" y="62"/>
                  </a:cubicBezTo>
                  <a:cubicBezTo>
                    <a:pt x="110" y="75"/>
                    <a:pt x="111" y="83"/>
                    <a:pt x="114" y="95"/>
                  </a:cubicBezTo>
                  <a:cubicBezTo>
                    <a:pt x="120" y="112"/>
                    <a:pt x="122" y="130"/>
                    <a:pt x="126" y="147"/>
                  </a:cubicBezTo>
                  <a:cubicBezTo>
                    <a:pt x="128" y="155"/>
                    <a:pt x="129" y="159"/>
                    <a:pt x="118" y="161"/>
                  </a:cubicBezTo>
                  <a:cubicBezTo>
                    <a:pt x="109" y="162"/>
                    <a:pt x="99" y="164"/>
                    <a:pt x="98" y="152"/>
                  </a:cubicBezTo>
                  <a:cubicBezTo>
                    <a:pt x="96" y="138"/>
                    <a:pt x="91" y="125"/>
                    <a:pt x="89" y="112"/>
                  </a:cubicBezTo>
                  <a:cubicBezTo>
                    <a:pt x="86" y="92"/>
                    <a:pt x="79" y="88"/>
                    <a:pt x="53" y="88"/>
                  </a:cubicBezTo>
                  <a:cubicBezTo>
                    <a:pt x="36" y="89"/>
                    <a:pt x="31" y="97"/>
                    <a:pt x="33" y="113"/>
                  </a:cubicBezTo>
                  <a:cubicBezTo>
                    <a:pt x="34" y="126"/>
                    <a:pt x="33" y="139"/>
                    <a:pt x="33" y="151"/>
                  </a:cubicBezTo>
                  <a:cubicBezTo>
                    <a:pt x="34" y="162"/>
                    <a:pt x="27" y="165"/>
                    <a:pt x="19" y="165"/>
                  </a:cubicBezTo>
                  <a:cubicBezTo>
                    <a:pt x="10" y="165"/>
                    <a:pt x="4" y="162"/>
                    <a:pt x="4" y="151"/>
                  </a:cubicBezTo>
                  <a:cubicBezTo>
                    <a:pt x="3" y="107"/>
                    <a:pt x="2" y="64"/>
                    <a:pt x="0" y="20"/>
                  </a:cubicBezTo>
                  <a:cubicBezTo>
                    <a:pt x="0" y="4"/>
                    <a:pt x="6" y="0"/>
                    <a:pt x="20" y="1"/>
                  </a:cubicBezTo>
                  <a:cubicBezTo>
                    <a:pt x="29" y="2"/>
                    <a:pt x="39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lose/>
                  <a:moveTo>
                    <a:pt x="57" y="24"/>
                  </a:moveTo>
                  <a:cubicBezTo>
                    <a:pt x="29" y="24"/>
                    <a:pt x="29" y="24"/>
                    <a:pt x="33" y="53"/>
                  </a:cubicBezTo>
                  <a:cubicBezTo>
                    <a:pt x="33" y="58"/>
                    <a:pt x="26" y="68"/>
                    <a:pt x="39" y="65"/>
                  </a:cubicBezTo>
                  <a:cubicBezTo>
                    <a:pt x="51" y="63"/>
                    <a:pt x="63" y="64"/>
                    <a:pt x="75" y="63"/>
                  </a:cubicBezTo>
                  <a:cubicBezTo>
                    <a:pt x="82" y="62"/>
                    <a:pt x="89" y="59"/>
                    <a:pt x="89" y="49"/>
                  </a:cubicBezTo>
                  <a:cubicBezTo>
                    <a:pt x="89" y="42"/>
                    <a:pt x="90" y="32"/>
                    <a:pt x="81" y="29"/>
                  </a:cubicBezTo>
                  <a:cubicBezTo>
                    <a:pt x="73" y="26"/>
                    <a:pt x="65" y="22"/>
                    <a:pt x="5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5" name="Freeform 20">
              <a:extLst>
                <a:ext uri="{FF2B5EF4-FFF2-40B4-BE49-F238E27FC236}">
                  <a16:creationId xmlns:a16="http://schemas.microsoft.com/office/drawing/2014/main" id="{7142C887-744B-2C36-9202-49790389BB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0911" y="2298272"/>
              <a:ext cx="271305" cy="267303"/>
            </a:xfrm>
            <a:custGeom>
              <a:avLst/>
              <a:gdLst>
                <a:gd name="T0" fmla="*/ 2 w 163"/>
                <a:gd name="T1" fmla="*/ 82 h 161"/>
                <a:gd name="T2" fmla="*/ 84 w 163"/>
                <a:gd name="T3" fmla="*/ 0 h 161"/>
                <a:gd name="T4" fmla="*/ 162 w 163"/>
                <a:gd name="T5" fmla="*/ 80 h 161"/>
                <a:gd name="T6" fmla="*/ 83 w 163"/>
                <a:gd name="T7" fmla="*/ 161 h 161"/>
                <a:gd name="T8" fmla="*/ 2 w 163"/>
                <a:gd name="T9" fmla="*/ 82 h 161"/>
                <a:gd name="T10" fmla="*/ 29 w 163"/>
                <a:gd name="T11" fmla="*/ 86 h 161"/>
                <a:gd name="T12" fmla="*/ 75 w 163"/>
                <a:gd name="T13" fmla="*/ 135 h 161"/>
                <a:gd name="T14" fmla="*/ 136 w 163"/>
                <a:gd name="T15" fmla="*/ 75 h 161"/>
                <a:gd name="T16" fmla="*/ 89 w 163"/>
                <a:gd name="T17" fmla="*/ 28 h 161"/>
                <a:gd name="T18" fmla="*/ 29 w 163"/>
                <a:gd name="T19" fmla="*/ 8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161">
                  <a:moveTo>
                    <a:pt x="2" y="82"/>
                  </a:moveTo>
                  <a:cubicBezTo>
                    <a:pt x="0" y="36"/>
                    <a:pt x="42" y="0"/>
                    <a:pt x="84" y="0"/>
                  </a:cubicBezTo>
                  <a:cubicBezTo>
                    <a:pt x="128" y="1"/>
                    <a:pt x="163" y="39"/>
                    <a:pt x="162" y="80"/>
                  </a:cubicBezTo>
                  <a:cubicBezTo>
                    <a:pt x="162" y="125"/>
                    <a:pt x="126" y="161"/>
                    <a:pt x="83" y="161"/>
                  </a:cubicBezTo>
                  <a:cubicBezTo>
                    <a:pt x="35" y="160"/>
                    <a:pt x="2" y="128"/>
                    <a:pt x="2" y="82"/>
                  </a:cubicBezTo>
                  <a:close/>
                  <a:moveTo>
                    <a:pt x="29" y="86"/>
                  </a:moveTo>
                  <a:cubicBezTo>
                    <a:pt x="27" y="120"/>
                    <a:pt x="53" y="133"/>
                    <a:pt x="75" y="135"/>
                  </a:cubicBezTo>
                  <a:cubicBezTo>
                    <a:pt x="106" y="137"/>
                    <a:pt x="136" y="106"/>
                    <a:pt x="136" y="75"/>
                  </a:cubicBezTo>
                  <a:cubicBezTo>
                    <a:pt x="136" y="51"/>
                    <a:pt x="114" y="29"/>
                    <a:pt x="89" y="28"/>
                  </a:cubicBezTo>
                  <a:cubicBezTo>
                    <a:pt x="56" y="28"/>
                    <a:pt x="30" y="53"/>
                    <a:pt x="29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6" name="Freeform 21">
              <a:extLst>
                <a:ext uri="{FF2B5EF4-FFF2-40B4-BE49-F238E27FC236}">
                  <a16:creationId xmlns:a16="http://schemas.microsoft.com/office/drawing/2014/main" id="{9DC466E2-8F39-BDCD-4048-AA8FC821CF22}"/>
                </a:ext>
              </a:extLst>
            </p:cNvPr>
            <p:cNvSpPr/>
            <p:nvPr/>
          </p:nvSpPr>
          <p:spPr bwMode="auto">
            <a:xfrm>
              <a:off x="4503467" y="3108186"/>
              <a:ext cx="315322" cy="280109"/>
            </a:xfrm>
            <a:custGeom>
              <a:avLst/>
              <a:gdLst>
                <a:gd name="T0" fmla="*/ 129 w 190"/>
                <a:gd name="T1" fmla="*/ 117 h 169"/>
                <a:gd name="T2" fmla="*/ 170 w 190"/>
                <a:gd name="T3" fmla="*/ 109 h 169"/>
                <a:gd name="T4" fmla="*/ 188 w 190"/>
                <a:gd name="T5" fmla="*/ 119 h 169"/>
                <a:gd name="T6" fmla="*/ 175 w 190"/>
                <a:gd name="T7" fmla="*/ 138 h 169"/>
                <a:gd name="T8" fmla="*/ 64 w 190"/>
                <a:gd name="T9" fmla="*/ 159 h 169"/>
                <a:gd name="T10" fmla="*/ 51 w 190"/>
                <a:gd name="T11" fmla="*/ 163 h 169"/>
                <a:gd name="T12" fmla="*/ 29 w 190"/>
                <a:gd name="T13" fmla="*/ 152 h 169"/>
                <a:gd name="T14" fmla="*/ 43 w 190"/>
                <a:gd name="T15" fmla="*/ 136 h 169"/>
                <a:gd name="T16" fmla="*/ 68 w 190"/>
                <a:gd name="T17" fmla="*/ 131 h 169"/>
                <a:gd name="T18" fmla="*/ 93 w 190"/>
                <a:gd name="T19" fmla="*/ 87 h 169"/>
                <a:gd name="T20" fmla="*/ 92 w 190"/>
                <a:gd name="T21" fmla="*/ 85 h 169"/>
                <a:gd name="T22" fmla="*/ 76 w 190"/>
                <a:gd name="T23" fmla="*/ 48 h 169"/>
                <a:gd name="T24" fmla="*/ 34 w 190"/>
                <a:gd name="T25" fmla="*/ 55 h 169"/>
                <a:gd name="T26" fmla="*/ 10 w 190"/>
                <a:gd name="T27" fmla="*/ 56 h 169"/>
                <a:gd name="T28" fmla="*/ 19 w 190"/>
                <a:gd name="T29" fmla="*/ 30 h 169"/>
                <a:gd name="T30" fmla="*/ 145 w 190"/>
                <a:gd name="T31" fmla="*/ 3 h 169"/>
                <a:gd name="T32" fmla="*/ 167 w 190"/>
                <a:gd name="T33" fmla="*/ 15 h 169"/>
                <a:gd name="T34" fmla="*/ 150 w 190"/>
                <a:gd name="T35" fmla="*/ 31 h 169"/>
                <a:gd name="T36" fmla="*/ 116 w 190"/>
                <a:gd name="T37" fmla="*/ 84 h 169"/>
                <a:gd name="T38" fmla="*/ 120 w 190"/>
                <a:gd name="T39" fmla="*/ 107 h 169"/>
                <a:gd name="T40" fmla="*/ 129 w 190"/>
                <a:gd name="T4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0" h="169">
                  <a:moveTo>
                    <a:pt x="129" y="117"/>
                  </a:moveTo>
                  <a:cubicBezTo>
                    <a:pt x="145" y="114"/>
                    <a:pt x="158" y="112"/>
                    <a:pt x="170" y="109"/>
                  </a:cubicBezTo>
                  <a:cubicBezTo>
                    <a:pt x="180" y="106"/>
                    <a:pt x="186" y="107"/>
                    <a:pt x="188" y="119"/>
                  </a:cubicBezTo>
                  <a:cubicBezTo>
                    <a:pt x="190" y="130"/>
                    <a:pt x="186" y="136"/>
                    <a:pt x="175" y="138"/>
                  </a:cubicBezTo>
                  <a:cubicBezTo>
                    <a:pt x="138" y="145"/>
                    <a:pt x="101" y="152"/>
                    <a:pt x="64" y="159"/>
                  </a:cubicBezTo>
                  <a:cubicBezTo>
                    <a:pt x="60" y="160"/>
                    <a:pt x="55" y="161"/>
                    <a:pt x="51" y="163"/>
                  </a:cubicBezTo>
                  <a:cubicBezTo>
                    <a:pt x="39" y="169"/>
                    <a:pt x="33" y="167"/>
                    <a:pt x="29" y="152"/>
                  </a:cubicBezTo>
                  <a:cubicBezTo>
                    <a:pt x="24" y="136"/>
                    <a:pt x="35" y="138"/>
                    <a:pt x="43" y="136"/>
                  </a:cubicBezTo>
                  <a:cubicBezTo>
                    <a:pt x="51" y="133"/>
                    <a:pt x="60" y="132"/>
                    <a:pt x="68" y="131"/>
                  </a:cubicBezTo>
                  <a:cubicBezTo>
                    <a:pt x="98" y="125"/>
                    <a:pt x="103" y="117"/>
                    <a:pt x="93" y="87"/>
                  </a:cubicBezTo>
                  <a:cubicBezTo>
                    <a:pt x="93" y="86"/>
                    <a:pt x="92" y="86"/>
                    <a:pt x="92" y="85"/>
                  </a:cubicBezTo>
                  <a:cubicBezTo>
                    <a:pt x="84" y="74"/>
                    <a:pt x="93" y="52"/>
                    <a:pt x="76" y="48"/>
                  </a:cubicBezTo>
                  <a:cubicBezTo>
                    <a:pt x="63" y="45"/>
                    <a:pt x="48" y="54"/>
                    <a:pt x="34" y="55"/>
                  </a:cubicBezTo>
                  <a:cubicBezTo>
                    <a:pt x="26" y="55"/>
                    <a:pt x="18" y="65"/>
                    <a:pt x="10" y="56"/>
                  </a:cubicBezTo>
                  <a:cubicBezTo>
                    <a:pt x="0" y="46"/>
                    <a:pt x="5" y="33"/>
                    <a:pt x="19" y="30"/>
                  </a:cubicBezTo>
                  <a:cubicBezTo>
                    <a:pt x="61" y="20"/>
                    <a:pt x="103" y="11"/>
                    <a:pt x="145" y="3"/>
                  </a:cubicBezTo>
                  <a:cubicBezTo>
                    <a:pt x="155" y="0"/>
                    <a:pt x="165" y="1"/>
                    <a:pt x="167" y="15"/>
                  </a:cubicBezTo>
                  <a:cubicBezTo>
                    <a:pt x="169" y="28"/>
                    <a:pt x="160" y="29"/>
                    <a:pt x="150" y="31"/>
                  </a:cubicBezTo>
                  <a:cubicBezTo>
                    <a:pt x="99" y="45"/>
                    <a:pt x="105" y="28"/>
                    <a:pt x="116" y="84"/>
                  </a:cubicBezTo>
                  <a:cubicBezTo>
                    <a:pt x="117" y="91"/>
                    <a:pt x="119" y="99"/>
                    <a:pt x="120" y="107"/>
                  </a:cubicBezTo>
                  <a:cubicBezTo>
                    <a:pt x="122" y="114"/>
                    <a:pt x="123" y="121"/>
                    <a:pt x="129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7" name="Freeform 22">
              <a:extLst>
                <a:ext uri="{FF2B5EF4-FFF2-40B4-BE49-F238E27FC236}">
                  <a16:creationId xmlns:a16="http://schemas.microsoft.com/office/drawing/2014/main" id="{FD3EC253-DC11-75CA-B25F-AD981F179AB5}"/>
                </a:ext>
              </a:extLst>
            </p:cNvPr>
            <p:cNvSpPr/>
            <p:nvPr/>
          </p:nvSpPr>
          <p:spPr bwMode="auto">
            <a:xfrm>
              <a:off x="3128534" y="5049738"/>
              <a:ext cx="248097" cy="295315"/>
            </a:xfrm>
            <a:custGeom>
              <a:avLst/>
              <a:gdLst>
                <a:gd name="T0" fmla="*/ 141 w 149"/>
                <a:gd name="T1" fmla="*/ 113 h 178"/>
                <a:gd name="T2" fmla="*/ 123 w 149"/>
                <a:gd name="T3" fmla="*/ 166 h 178"/>
                <a:gd name="T4" fmla="*/ 78 w 149"/>
                <a:gd name="T5" fmla="*/ 155 h 178"/>
                <a:gd name="T6" fmla="*/ 68 w 149"/>
                <a:gd name="T7" fmla="*/ 140 h 178"/>
                <a:gd name="T8" fmla="*/ 55 w 149"/>
                <a:gd name="T9" fmla="*/ 125 h 178"/>
                <a:gd name="T10" fmla="*/ 35 w 149"/>
                <a:gd name="T11" fmla="*/ 147 h 178"/>
                <a:gd name="T12" fmla="*/ 32 w 149"/>
                <a:gd name="T13" fmla="*/ 165 h 178"/>
                <a:gd name="T14" fmla="*/ 15 w 149"/>
                <a:gd name="T15" fmla="*/ 177 h 178"/>
                <a:gd name="T16" fmla="*/ 2 w 149"/>
                <a:gd name="T17" fmla="*/ 163 h 178"/>
                <a:gd name="T18" fmla="*/ 2 w 149"/>
                <a:gd name="T19" fmla="*/ 100 h 178"/>
                <a:gd name="T20" fmla="*/ 1 w 149"/>
                <a:gd name="T21" fmla="*/ 65 h 178"/>
                <a:gd name="T22" fmla="*/ 26 w 149"/>
                <a:gd name="T23" fmla="*/ 48 h 178"/>
                <a:gd name="T24" fmla="*/ 51 w 149"/>
                <a:gd name="T25" fmla="*/ 45 h 178"/>
                <a:gd name="T26" fmla="*/ 40 w 149"/>
                <a:gd name="T27" fmla="*/ 25 h 178"/>
                <a:gd name="T28" fmla="*/ 77 w 149"/>
                <a:gd name="T29" fmla="*/ 4 h 178"/>
                <a:gd name="T30" fmla="*/ 89 w 149"/>
                <a:gd name="T31" fmla="*/ 19 h 178"/>
                <a:gd name="T32" fmla="*/ 44 w 149"/>
                <a:gd name="T33" fmla="*/ 62 h 178"/>
                <a:gd name="T34" fmla="*/ 34 w 149"/>
                <a:gd name="T35" fmla="*/ 71 h 178"/>
                <a:gd name="T36" fmla="*/ 36 w 149"/>
                <a:gd name="T37" fmla="*/ 119 h 178"/>
                <a:gd name="T38" fmla="*/ 55 w 149"/>
                <a:gd name="T39" fmla="*/ 85 h 178"/>
                <a:gd name="T40" fmla="*/ 76 w 149"/>
                <a:gd name="T41" fmla="*/ 73 h 178"/>
                <a:gd name="T42" fmla="*/ 95 w 149"/>
                <a:gd name="T43" fmla="*/ 70 h 178"/>
                <a:gd name="T44" fmla="*/ 114 w 149"/>
                <a:gd name="T45" fmla="*/ 71 h 178"/>
                <a:gd name="T46" fmla="*/ 107 w 149"/>
                <a:gd name="T47" fmla="*/ 87 h 178"/>
                <a:gd name="T48" fmla="*/ 105 w 149"/>
                <a:gd name="T49" fmla="*/ 89 h 178"/>
                <a:gd name="T50" fmla="*/ 101 w 149"/>
                <a:gd name="T51" fmla="*/ 135 h 178"/>
                <a:gd name="T52" fmla="*/ 128 w 149"/>
                <a:gd name="T53" fmla="*/ 137 h 178"/>
                <a:gd name="T54" fmla="*/ 134 w 149"/>
                <a:gd name="T55" fmla="*/ 125 h 178"/>
                <a:gd name="T56" fmla="*/ 141 w 149"/>
                <a:gd name="T57" fmla="*/ 11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9" h="178">
                  <a:moveTo>
                    <a:pt x="141" y="113"/>
                  </a:moveTo>
                  <a:cubicBezTo>
                    <a:pt x="149" y="131"/>
                    <a:pt x="140" y="156"/>
                    <a:pt x="123" y="166"/>
                  </a:cubicBezTo>
                  <a:cubicBezTo>
                    <a:pt x="109" y="175"/>
                    <a:pt x="90" y="171"/>
                    <a:pt x="78" y="155"/>
                  </a:cubicBezTo>
                  <a:cubicBezTo>
                    <a:pt x="74" y="151"/>
                    <a:pt x="73" y="144"/>
                    <a:pt x="68" y="140"/>
                  </a:cubicBezTo>
                  <a:cubicBezTo>
                    <a:pt x="63" y="136"/>
                    <a:pt x="67" y="121"/>
                    <a:pt x="55" y="125"/>
                  </a:cubicBezTo>
                  <a:cubicBezTo>
                    <a:pt x="46" y="128"/>
                    <a:pt x="37" y="135"/>
                    <a:pt x="35" y="147"/>
                  </a:cubicBezTo>
                  <a:cubicBezTo>
                    <a:pt x="34" y="153"/>
                    <a:pt x="33" y="159"/>
                    <a:pt x="32" y="165"/>
                  </a:cubicBezTo>
                  <a:cubicBezTo>
                    <a:pt x="30" y="174"/>
                    <a:pt x="24" y="177"/>
                    <a:pt x="15" y="177"/>
                  </a:cubicBezTo>
                  <a:cubicBezTo>
                    <a:pt x="4" y="178"/>
                    <a:pt x="2" y="170"/>
                    <a:pt x="2" y="163"/>
                  </a:cubicBezTo>
                  <a:cubicBezTo>
                    <a:pt x="1" y="142"/>
                    <a:pt x="0" y="121"/>
                    <a:pt x="2" y="100"/>
                  </a:cubicBezTo>
                  <a:cubicBezTo>
                    <a:pt x="3" y="88"/>
                    <a:pt x="2" y="77"/>
                    <a:pt x="1" y="65"/>
                  </a:cubicBezTo>
                  <a:cubicBezTo>
                    <a:pt x="1" y="48"/>
                    <a:pt x="10" y="42"/>
                    <a:pt x="26" y="48"/>
                  </a:cubicBezTo>
                  <a:cubicBezTo>
                    <a:pt x="35" y="51"/>
                    <a:pt x="44" y="56"/>
                    <a:pt x="51" y="45"/>
                  </a:cubicBezTo>
                  <a:cubicBezTo>
                    <a:pt x="58" y="33"/>
                    <a:pt x="56" y="25"/>
                    <a:pt x="40" y="25"/>
                  </a:cubicBezTo>
                  <a:cubicBezTo>
                    <a:pt x="47" y="8"/>
                    <a:pt x="64" y="8"/>
                    <a:pt x="77" y="4"/>
                  </a:cubicBezTo>
                  <a:cubicBezTo>
                    <a:pt x="88" y="0"/>
                    <a:pt x="90" y="11"/>
                    <a:pt x="89" y="19"/>
                  </a:cubicBezTo>
                  <a:cubicBezTo>
                    <a:pt x="86" y="45"/>
                    <a:pt x="72" y="59"/>
                    <a:pt x="44" y="62"/>
                  </a:cubicBezTo>
                  <a:cubicBezTo>
                    <a:pt x="38" y="63"/>
                    <a:pt x="33" y="64"/>
                    <a:pt x="34" y="71"/>
                  </a:cubicBezTo>
                  <a:cubicBezTo>
                    <a:pt x="36" y="86"/>
                    <a:pt x="31" y="102"/>
                    <a:pt x="36" y="119"/>
                  </a:cubicBezTo>
                  <a:cubicBezTo>
                    <a:pt x="51" y="112"/>
                    <a:pt x="56" y="101"/>
                    <a:pt x="55" y="85"/>
                  </a:cubicBezTo>
                  <a:cubicBezTo>
                    <a:pt x="55" y="70"/>
                    <a:pt x="61" y="63"/>
                    <a:pt x="76" y="73"/>
                  </a:cubicBezTo>
                  <a:cubicBezTo>
                    <a:pt x="84" y="79"/>
                    <a:pt x="89" y="73"/>
                    <a:pt x="95" y="70"/>
                  </a:cubicBezTo>
                  <a:cubicBezTo>
                    <a:pt x="101" y="68"/>
                    <a:pt x="110" y="66"/>
                    <a:pt x="114" y="71"/>
                  </a:cubicBezTo>
                  <a:cubicBezTo>
                    <a:pt x="119" y="77"/>
                    <a:pt x="109" y="81"/>
                    <a:pt x="107" y="87"/>
                  </a:cubicBezTo>
                  <a:cubicBezTo>
                    <a:pt x="107" y="88"/>
                    <a:pt x="106" y="88"/>
                    <a:pt x="105" y="89"/>
                  </a:cubicBezTo>
                  <a:cubicBezTo>
                    <a:pt x="79" y="102"/>
                    <a:pt x="92" y="119"/>
                    <a:pt x="101" y="135"/>
                  </a:cubicBezTo>
                  <a:cubicBezTo>
                    <a:pt x="108" y="150"/>
                    <a:pt x="118" y="150"/>
                    <a:pt x="128" y="137"/>
                  </a:cubicBezTo>
                  <a:cubicBezTo>
                    <a:pt x="130" y="133"/>
                    <a:pt x="132" y="129"/>
                    <a:pt x="134" y="125"/>
                  </a:cubicBezTo>
                  <a:cubicBezTo>
                    <a:pt x="137" y="121"/>
                    <a:pt x="139" y="117"/>
                    <a:pt x="14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8" name="Freeform 23">
              <a:extLst>
                <a:ext uri="{FF2B5EF4-FFF2-40B4-BE49-F238E27FC236}">
                  <a16:creationId xmlns:a16="http://schemas.microsoft.com/office/drawing/2014/main" id="{76D5F34D-FE00-0537-797D-B63394F405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6660" y="3808457"/>
              <a:ext cx="299316" cy="287312"/>
            </a:xfrm>
            <a:custGeom>
              <a:avLst/>
              <a:gdLst>
                <a:gd name="T0" fmla="*/ 44 w 180"/>
                <a:gd name="T1" fmla="*/ 0 h 173"/>
                <a:gd name="T2" fmla="*/ 172 w 180"/>
                <a:gd name="T3" fmla="*/ 101 h 173"/>
                <a:gd name="T4" fmla="*/ 178 w 180"/>
                <a:gd name="T5" fmla="*/ 115 h 173"/>
                <a:gd name="T6" fmla="*/ 163 w 180"/>
                <a:gd name="T7" fmla="*/ 133 h 173"/>
                <a:gd name="T8" fmla="*/ 79 w 180"/>
                <a:gd name="T9" fmla="*/ 152 h 173"/>
                <a:gd name="T10" fmla="*/ 20 w 180"/>
                <a:gd name="T11" fmla="*/ 163 h 173"/>
                <a:gd name="T12" fmla="*/ 3 w 180"/>
                <a:gd name="T13" fmla="*/ 163 h 173"/>
                <a:gd name="T14" fmla="*/ 16 w 180"/>
                <a:gd name="T15" fmla="*/ 136 h 173"/>
                <a:gd name="T16" fmla="*/ 40 w 180"/>
                <a:gd name="T17" fmla="*/ 130 h 173"/>
                <a:gd name="T18" fmla="*/ 57 w 180"/>
                <a:gd name="T19" fmla="*/ 113 h 173"/>
                <a:gd name="T20" fmla="*/ 62 w 180"/>
                <a:gd name="T21" fmla="*/ 94 h 173"/>
                <a:gd name="T22" fmla="*/ 43 w 180"/>
                <a:gd name="T23" fmla="*/ 35 h 173"/>
                <a:gd name="T24" fmla="*/ 44 w 180"/>
                <a:gd name="T25" fmla="*/ 0 h 173"/>
                <a:gd name="T26" fmla="*/ 141 w 180"/>
                <a:gd name="T27" fmla="*/ 111 h 173"/>
                <a:gd name="T28" fmla="*/ 99 w 180"/>
                <a:gd name="T29" fmla="*/ 77 h 173"/>
                <a:gd name="T30" fmla="*/ 88 w 180"/>
                <a:gd name="T31" fmla="*/ 79 h 173"/>
                <a:gd name="T32" fmla="*/ 80 w 180"/>
                <a:gd name="T33" fmla="*/ 123 h 173"/>
                <a:gd name="T34" fmla="*/ 141 w 180"/>
                <a:gd name="T35" fmla="*/ 1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0" h="173">
                  <a:moveTo>
                    <a:pt x="44" y="0"/>
                  </a:moveTo>
                  <a:cubicBezTo>
                    <a:pt x="87" y="34"/>
                    <a:pt x="129" y="67"/>
                    <a:pt x="172" y="101"/>
                  </a:cubicBezTo>
                  <a:cubicBezTo>
                    <a:pt x="177" y="104"/>
                    <a:pt x="180" y="107"/>
                    <a:pt x="178" y="115"/>
                  </a:cubicBezTo>
                  <a:cubicBezTo>
                    <a:pt x="176" y="124"/>
                    <a:pt x="173" y="131"/>
                    <a:pt x="163" y="133"/>
                  </a:cubicBezTo>
                  <a:cubicBezTo>
                    <a:pt x="135" y="140"/>
                    <a:pt x="107" y="146"/>
                    <a:pt x="79" y="152"/>
                  </a:cubicBezTo>
                  <a:cubicBezTo>
                    <a:pt x="59" y="157"/>
                    <a:pt x="40" y="160"/>
                    <a:pt x="20" y="163"/>
                  </a:cubicBezTo>
                  <a:cubicBezTo>
                    <a:pt x="14" y="164"/>
                    <a:pt x="4" y="173"/>
                    <a:pt x="3" y="163"/>
                  </a:cubicBezTo>
                  <a:cubicBezTo>
                    <a:pt x="2" y="155"/>
                    <a:pt x="0" y="140"/>
                    <a:pt x="16" y="136"/>
                  </a:cubicBezTo>
                  <a:cubicBezTo>
                    <a:pt x="24" y="134"/>
                    <a:pt x="32" y="131"/>
                    <a:pt x="40" y="130"/>
                  </a:cubicBezTo>
                  <a:cubicBezTo>
                    <a:pt x="51" y="128"/>
                    <a:pt x="55" y="122"/>
                    <a:pt x="57" y="113"/>
                  </a:cubicBezTo>
                  <a:cubicBezTo>
                    <a:pt x="58" y="106"/>
                    <a:pt x="60" y="100"/>
                    <a:pt x="62" y="94"/>
                  </a:cubicBezTo>
                  <a:cubicBezTo>
                    <a:pt x="69" y="70"/>
                    <a:pt x="71" y="49"/>
                    <a:pt x="43" y="35"/>
                  </a:cubicBezTo>
                  <a:cubicBezTo>
                    <a:pt x="29" y="27"/>
                    <a:pt x="38" y="13"/>
                    <a:pt x="44" y="0"/>
                  </a:cubicBezTo>
                  <a:close/>
                  <a:moveTo>
                    <a:pt x="141" y="111"/>
                  </a:moveTo>
                  <a:cubicBezTo>
                    <a:pt x="126" y="99"/>
                    <a:pt x="112" y="88"/>
                    <a:pt x="99" y="77"/>
                  </a:cubicBezTo>
                  <a:cubicBezTo>
                    <a:pt x="94" y="73"/>
                    <a:pt x="88" y="74"/>
                    <a:pt x="88" y="79"/>
                  </a:cubicBezTo>
                  <a:cubicBezTo>
                    <a:pt x="88" y="94"/>
                    <a:pt x="77" y="107"/>
                    <a:pt x="80" y="123"/>
                  </a:cubicBezTo>
                  <a:cubicBezTo>
                    <a:pt x="100" y="117"/>
                    <a:pt x="119" y="114"/>
                    <a:pt x="141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9" name="Freeform 24">
              <a:extLst>
                <a:ext uri="{FF2B5EF4-FFF2-40B4-BE49-F238E27FC236}">
                  <a16:creationId xmlns:a16="http://schemas.microsoft.com/office/drawing/2014/main" id="{78D310CC-7417-20FE-4266-D68CFE2EC8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819" y="4638379"/>
              <a:ext cx="312121" cy="290512"/>
            </a:xfrm>
            <a:custGeom>
              <a:avLst/>
              <a:gdLst>
                <a:gd name="T0" fmla="*/ 111 w 188"/>
                <a:gd name="T1" fmla="*/ 51 h 175"/>
                <a:gd name="T2" fmla="*/ 97 w 188"/>
                <a:gd name="T3" fmla="*/ 40 h 175"/>
                <a:gd name="T4" fmla="*/ 87 w 188"/>
                <a:gd name="T5" fmla="*/ 40 h 175"/>
                <a:gd name="T6" fmla="*/ 72 w 188"/>
                <a:gd name="T7" fmla="*/ 56 h 175"/>
                <a:gd name="T8" fmla="*/ 58 w 188"/>
                <a:gd name="T9" fmla="*/ 59 h 175"/>
                <a:gd name="T10" fmla="*/ 56 w 188"/>
                <a:gd name="T11" fmla="*/ 45 h 175"/>
                <a:gd name="T12" fmla="*/ 79 w 188"/>
                <a:gd name="T13" fmla="*/ 6 h 175"/>
                <a:gd name="T14" fmla="*/ 91 w 188"/>
                <a:gd name="T15" fmla="*/ 7 h 175"/>
                <a:gd name="T16" fmla="*/ 143 w 188"/>
                <a:gd name="T17" fmla="*/ 17 h 175"/>
                <a:gd name="T18" fmla="*/ 153 w 188"/>
                <a:gd name="T19" fmla="*/ 14 h 175"/>
                <a:gd name="T20" fmla="*/ 163 w 188"/>
                <a:gd name="T21" fmla="*/ 26 h 175"/>
                <a:gd name="T22" fmla="*/ 159 w 188"/>
                <a:gd name="T23" fmla="*/ 39 h 175"/>
                <a:gd name="T24" fmla="*/ 165 w 188"/>
                <a:gd name="T25" fmla="*/ 75 h 175"/>
                <a:gd name="T26" fmla="*/ 175 w 188"/>
                <a:gd name="T27" fmla="*/ 125 h 175"/>
                <a:gd name="T28" fmla="*/ 152 w 188"/>
                <a:gd name="T29" fmla="*/ 130 h 175"/>
                <a:gd name="T30" fmla="*/ 104 w 188"/>
                <a:gd name="T31" fmla="*/ 107 h 175"/>
                <a:gd name="T32" fmla="*/ 90 w 188"/>
                <a:gd name="T33" fmla="*/ 109 h 175"/>
                <a:gd name="T34" fmla="*/ 34 w 188"/>
                <a:gd name="T35" fmla="*/ 160 h 175"/>
                <a:gd name="T36" fmla="*/ 30 w 188"/>
                <a:gd name="T37" fmla="*/ 164 h 175"/>
                <a:gd name="T38" fmla="*/ 5 w 188"/>
                <a:gd name="T39" fmla="*/ 168 h 175"/>
                <a:gd name="T40" fmla="*/ 12 w 188"/>
                <a:gd name="T41" fmla="*/ 148 h 175"/>
                <a:gd name="T42" fmla="*/ 39 w 188"/>
                <a:gd name="T43" fmla="*/ 120 h 175"/>
                <a:gd name="T44" fmla="*/ 66 w 188"/>
                <a:gd name="T45" fmla="*/ 77 h 175"/>
                <a:gd name="T46" fmla="*/ 83 w 188"/>
                <a:gd name="T47" fmla="*/ 68 h 175"/>
                <a:gd name="T48" fmla="*/ 111 w 188"/>
                <a:gd name="T49" fmla="*/ 51 h 175"/>
                <a:gd name="T50" fmla="*/ 132 w 188"/>
                <a:gd name="T51" fmla="*/ 67 h 175"/>
                <a:gd name="T52" fmla="*/ 115 w 188"/>
                <a:gd name="T53" fmla="*/ 84 h 175"/>
                <a:gd name="T54" fmla="*/ 135 w 188"/>
                <a:gd name="T55" fmla="*/ 98 h 175"/>
                <a:gd name="T56" fmla="*/ 154 w 188"/>
                <a:gd name="T57" fmla="*/ 88 h 175"/>
                <a:gd name="T58" fmla="*/ 132 w 188"/>
                <a:gd name="T59" fmla="*/ 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8" h="175">
                  <a:moveTo>
                    <a:pt x="111" y="51"/>
                  </a:moveTo>
                  <a:cubicBezTo>
                    <a:pt x="105" y="46"/>
                    <a:pt x="101" y="43"/>
                    <a:pt x="97" y="40"/>
                  </a:cubicBezTo>
                  <a:cubicBezTo>
                    <a:pt x="94" y="36"/>
                    <a:pt x="91" y="37"/>
                    <a:pt x="87" y="40"/>
                  </a:cubicBezTo>
                  <a:cubicBezTo>
                    <a:pt x="82" y="46"/>
                    <a:pt x="77" y="51"/>
                    <a:pt x="72" y="56"/>
                  </a:cubicBezTo>
                  <a:cubicBezTo>
                    <a:pt x="68" y="61"/>
                    <a:pt x="62" y="62"/>
                    <a:pt x="58" y="59"/>
                  </a:cubicBezTo>
                  <a:cubicBezTo>
                    <a:pt x="53" y="56"/>
                    <a:pt x="53" y="49"/>
                    <a:pt x="56" y="45"/>
                  </a:cubicBezTo>
                  <a:cubicBezTo>
                    <a:pt x="63" y="31"/>
                    <a:pt x="71" y="18"/>
                    <a:pt x="79" y="6"/>
                  </a:cubicBezTo>
                  <a:cubicBezTo>
                    <a:pt x="83" y="0"/>
                    <a:pt x="87" y="0"/>
                    <a:pt x="91" y="7"/>
                  </a:cubicBezTo>
                  <a:cubicBezTo>
                    <a:pt x="107" y="37"/>
                    <a:pt x="121" y="39"/>
                    <a:pt x="143" y="17"/>
                  </a:cubicBezTo>
                  <a:cubicBezTo>
                    <a:pt x="146" y="14"/>
                    <a:pt x="149" y="10"/>
                    <a:pt x="153" y="14"/>
                  </a:cubicBezTo>
                  <a:cubicBezTo>
                    <a:pt x="157" y="17"/>
                    <a:pt x="162" y="19"/>
                    <a:pt x="163" y="26"/>
                  </a:cubicBezTo>
                  <a:cubicBezTo>
                    <a:pt x="163" y="30"/>
                    <a:pt x="163" y="36"/>
                    <a:pt x="159" y="39"/>
                  </a:cubicBezTo>
                  <a:cubicBezTo>
                    <a:pt x="138" y="55"/>
                    <a:pt x="155" y="64"/>
                    <a:pt x="165" y="75"/>
                  </a:cubicBezTo>
                  <a:cubicBezTo>
                    <a:pt x="185" y="94"/>
                    <a:pt x="188" y="106"/>
                    <a:pt x="175" y="125"/>
                  </a:cubicBezTo>
                  <a:cubicBezTo>
                    <a:pt x="168" y="134"/>
                    <a:pt x="162" y="139"/>
                    <a:pt x="152" y="130"/>
                  </a:cubicBezTo>
                  <a:cubicBezTo>
                    <a:pt x="139" y="118"/>
                    <a:pt x="119" y="117"/>
                    <a:pt x="104" y="107"/>
                  </a:cubicBezTo>
                  <a:cubicBezTo>
                    <a:pt x="99" y="103"/>
                    <a:pt x="94" y="105"/>
                    <a:pt x="90" y="109"/>
                  </a:cubicBezTo>
                  <a:cubicBezTo>
                    <a:pt x="71" y="125"/>
                    <a:pt x="50" y="139"/>
                    <a:pt x="34" y="160"/>
                  </a:cubicBezTo>
                  <a:cubicBezTo>
                    <a:pt x="33" y="161"/>
                    <a:pt x="32" y="163"/>
                    <a:pt x="30" y="164"/>
                  </a:cubicBezTo>
                  <a:cubicBezTo>
                    <a:pt x="22" y="169"/>
                    <a:pt x="12" y="175"/>
                    <a:pt x="5" y="168"/>
                  </a:cubicBezTo>
                  <a:cubicBezTo>
                    <a:pt x="0" y="163"/>
                    <a:pt x="8" y="153"/>
                    <a:pt x="12" y="148"/>
                  </a:cubicBezTo>
                  <a:cubicBezTo>
                    <a:pt x="21" y="138"/>
                    <a:pt x="30" y="128"/>
                    <a:pt x="39" y="120"/>
                  </a:cubicBezTo>
                  <a:cubicBezTo>
                    <a:pt x="53" y="108"/>
                    <a:pt x="56" y="91"/>
                    <a:pt x="66" y="77"/>
                  </a:cubicBezTo>
                  <a:cubicBezTo>
                    <a:pt x="71" y="70"/>
                    <a:pt x="71" y="64"/>
                    <a:pt x="83" y="68"/>
                  </a:cubicBezTo>
                  <a:cubicBezTo>
                    <a:pt x="97" y="73"/>
                    <a:pt x="99" y="55"/>
                    <a:pt x="111" y="51"/>
                  </a:cubicBezTo>
                  <a:close/>
                  <a:moveTo>
                    <a:pt x="132" y="67"/>
                  </a:moveTo>
                  <a:cubicBezTo>
                    <a:pt x="124" y="71"/>
                    <a:pt x="114" y="77"/>
                    <a:pt x="115" y="84"/>
                  </a:cubicBezTo>
                  <a:cubicBezTo>
                    <a:pt x="115" y="94"/>
                    <a:pt x="127" y="99"/>
                    <a:pt x="135" y="98"/>
                  </a:cubicBezTo>
                  <a:cubicBezTo>
                    <a:pt x="141" y="98"/>
                    <a:pt x="154" y="98"/>
                    <a:pt x="154" y="88"/>
                  </a:cubicBezTo>
                  <a:cubicBezTo>
                    <a:pt x="153" y="78"/>
                    <a:pt x="141" y="73"/>
                    <a:pt x="132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0" name="Freeform 25">
              <a:extLst>
                <a:ext uri="{FF2B5EF4-FFF2-40B4-BE49-F238E27FC236}">
                  <a16:creationId xmlns:a16="http://schemas.microsoft.com/office/drawing/2014/main" id="{7C20083C-E1A9-EABD-FFF2-9AC8304E71BD}"/>
                </a:ext>
              </a:extLst>
            </p:cNvPr>
            <p:cNvSpPr/>
            <p:nvPr/>
          </p:nvSpPr>
          <p:spPr bwMode="auto">
            <a:xfrm>
              <a:off x="1229398" y="3596375"/>
              <a:ext cx="282509" cy="200878"/>
            </a:xfrm>
            <a:custGeom>
              <a:avLst/>
              <a:gdLst>
                <a:gd name="T0" fmla="*/ 69 w 170"/>
                <a:gd name="T1" fmla="*/ 67 h 121"/>
                <a:gd name="T2" fmla="*/ 66 w 170"/>
                <a:gd name="T3" fmla="*/ 32 h 121"/>
                <a:gd name="T4" fmla="*/ 82 w 170"/>
                <a:gd name="T5" fmla="*/ 13 h 121"/>
                <a:gd name="T6" fmla="*/ 91 w 170"/>
                <a:gd name="T7" fmla="*/ 29 h 121"/>
                <a:gd name="T8" fmla="*/ 94 w 170"/>
                <a:gd name="T9" fmla="*/ 50 h 121"/>
                <a:gd name="T10" fmla="*/ 97 w 170"/>
                <a:gd name="T11" fmla="*/ 83 h 121"/>
                <a:gd name="T12" fmla="*/ 128 w 170"/>
                <a:gd name="T13" fmla="*/ 84 h 121"/>
                <a:gd name="T14" fmla="*/ 141 w 170"/>
                <a:gd name="T15" fmla="*/ 73 h 121"/>
                <a:gd name="T16" fmla="*/ 138 w 170"/>
                <a:gd name="T17" fmla="*/ 21 h 121"/>
                <a:gd name="T18" fmla="*/ 149 w 170"/>
                <a:gd name="T19" fmla="*/ 1 h 121"/>
                <a:gd name="T20" fmla="*/ 163 w 170"/>
                <a:gd name="T21" fmla="*/ 19 h 121"/>
                <a:gd name="T22" fmla="*/ 169 w 170"/>
                <a:gd name="T23" fmla="*/ 98 h 121"/>
                <a:gd name="T24" fmla="*/ 162 w 170"/>
                <a:gd name="T25" fmla="*/ 109 h 121"/>
                <a:gd name="T26" fmla="*/ 129 w 170"/>
                <a:gd name="T27" fmla="*/ 113 h 121"/>
                <a:gd name="T28" fmla="*/ 23 w 170"/>
                <a:gd name="T29" fmla="*/ 119 h 121"/>
                <a:gd name="T30" fmla="*/ 8 w 170"/>
                <a:gd name="T31" fmla="*/ 110 h 121"/>
                <a:gd name="T32" fmla="*/ 1 w 170"/>
                <a:gd name="T33" fmla="*/ 25 h 121"/>
                <a:gd name="T34" fmla="*/ 17 w 170"/>
                <a:gd name="T35" fmla="*/ 10 h 121"/>
                <a:gd name="T36" fmla="*/ 27 w 170"/>
                <a:gd name="T37" fmla="*/ 24 h 121"/>
                <a:gd name="T38" fmla="*/ 30 w 170"/>
                <a:gd name="T39" fmla="*/ 75 h 121"/>
                <a:gd name="T40" fmla="*/ 47 w 170"/>
                <a:gd name="T41" fmla="*/ 89 h 121"/>
                <a:gd name="T42" fmla="*/ 50 w 170"/>
                <a:gd name="T43" fmla="*/ 88 h 121"/>
                <a:gd name="T44" fmla="*/ 69 w 170"/>
                <a:gd name="T45" fmla="*/ 6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121">
                  <a:moveTo>
                    <a:pt x="69" y="67"/>
                  </a:moveTo>
                  <a:cubicBezTo>
                    <a:pt x="72" y="53"/>
                    <a:pt x="67" y="43"/>
                    <a:pt x="66" y="32"/>
                  </a:cubicBezTo>
                  <a:cubicBezTo>
                    <a:pt x="64" y="18"/>
                    <a:pt x="71" y="13"/>
                    <a:pt x="82" y="13"/>
                  </a:cubicBezTo>
                  <a:cubicBezTo>
                    <a:pt x="94" y="13"/>
                    <a:pt x="90" y="22"/>
                    <a:pt x="91" y="29"/>
                  </a:cubicBezTo>
                  <a:cubicBezTo>
                    <a:pt x="92" y="36"/>
                    <a:pt x="92" y="43"/>
                    <a:pt x="94" y="50"/>
                  </a:cubicBezTo>
                  <a:cubicBezTo>
                    <a:pt x="96" y="61"/>
                    <a:pt x="90" y="74"/>
                    <a:pt x="97" y="83"/>
                  </a:cubicBezTo>
                  <a:cubicBezTo>
                    <a:pt x="106" y="95"/>
                    <a:pt x="118" y="79"/>
                    <a:pt x="128" y="84"/>
                  </a:cubicBezTo>
                  <a:cubicBezTo>
                    <a:pt x="141" y="90"/>
                    <a:pt x="141" y="81"/>
                    <a:pt x="141" y="73"/>
                  </a:cubicBezTo>
                  <a:cubicBezTo>
                    <a:pt x="142" y="55"/>
                    <a:pt x="140" y="38"/>
                    <a:pt x="138" y="21"/>
                  </a:cubicBezTo>
                  <a:cubicBezTo>
                    <a:pt x="137" y="13"/>
                    <a:pt x="134" y="2"/>
                    <a:pt x="149" y="1"/>
                  </a:cubicBezTo>
                  <a:cubicBezTo>
                    <a:pt x="164" y="0"/>
                    <a:pt x="161" y="10"/>
                    <a:pt x="163" y="19"/>
                  </a:cubicBezTo>
                  <a:cubicBezTo>
                    <a:pt x="169" y="45"/>
                    <a:pt x="163" y="72"/>
                    <a:pt x="169" y="98"/>
                  </a:cubicBezTo>
                  <a:cubicBezTo>
                    <a:pt x="170" y="105"/>
                    <a:pt x="169" y="107"/>
                    <a:pt x="162" y="109"/>
                  </a:cubicBezTo>
                  <a:cubicBezTo>
                    <a:pt x="151" y="112"/>
                    <a:pt x="140" y="112"/>
                    <a:pt x="129" y="113"/>
                  </a:cubicBezTo>
                  <a:cubicBezTo>
                    <a:pt x="94" y="115"/>
                    <a:pt x="59" y="117"/>
                    <a:pt x="23" y="119"/>
                  </a:cubicBezTo>
                  <a:cubicBezTo>
                    <a:pt x="16" y="120"/>
                    <a:pt x="9" y="121"/>
                    <a:pt x="8" y="110"/>
                  </a:cubicBezTo>
                  <a:cubicBezTo>
                    <a:pt x="7" y="81"/>
                    <a:pt x="5" y="53"/>
                    <a:pt x="1" y="25"/>
                  </a:cubicBezTo>
                  <a:cubicBezTo>
                    <a:pt x="0" y="11"/>
                    <a:pt x="10" y="12"/>
                    <a:pt x="17" y="10"/>
                  </a:cubicBezTo>
                  <a:cubicBezTo>
                    <a:pt x="26" y="9"/>
                    <a:pt x="26" y="17"/>
                    <a:pt x="27" y="24"/>
                  </a:cubicBezTo>
                  <a:cubicBezTo>
                    <a:pt x="28" y="41"/>
                    <a:pt x="30" y="58"/>
                    <a:pt x="30" y="75"/>
                  </a:cubicBezTo>
                  <a:cubicBezTo>
                    <a:pt x="30" y="88"/>
                    <a:pt x="35" y="92"/>
                    <a:pt x="47" y="89"/>
                  </a:cubicBezTo>
                  <a:cubicBezTo>
                    <a:pt x="48" y="89"/>
                    <a:pt x="49" y="88"/>
                    <a:pt x="50" y="88"/>
                  </a:cubicBezTo>
                  <a:cubicBezTo>
                    <a:pt x="66" y="88"/>
                    <a:pt x="79" y="86"/>
                    <a:pt x="6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1" name="Freeform 26">
              <a:extLst>
                <a:ext uri="{FF2B5EF4-FFF2-40B4-BE49-F238E27FC236}">
                  <a16:creationId xmlns:a16="http://schemas.microsoft.com/office/drawing/2014/main" id="{CAD6353B-F64C-C1AB-763E-5361DF6281C2}"/>
                </a:ext>
              </a:extLst>
            </p:cNvPr>
            <p:cNvSpPr/>
            <p:nvPr/>
          </p:nvSpPr>
          <p:spPr bwMode="auto">
            <a:xfrm>
              <a:off x="2643546" y="1795678"/>
              <a:ext cx="222487" cy="295315"/>
            </a:xfrm>
            <a:custGeom>
              <a:avLst/>
              <a:gdLst>
                <a:gd name="T0" fmla="*/ 35 w 134"/>
                <a:gd name="T1" fmla="*/ 176 h 178"/>
                <a:gd name="T2" fmla="*/ 24 w 134"/>
                <a:gd name="T3" fmla="*/ 165 h 178"/>
                <a:gd name="T4" fmla="*/ 7 w 134"/>
                <a:gd name="T5" fmla="*/ 62 h 178"/>
                <a:gd name="T6" fmla="*/ 6 w 134"/>
                <a:gd name="T7" fmla="*/ 54 h 178"/>
                <a:gd name="T8" fmla="*/ 32 w 134"/>
                <a:gd name="T9" fmla="*/ 15 h 178"/>
                <a:gd name="T10" fmla="*/ 96 w 134"/>
                <a:gd name="T11" fmla="*/ 2 h 178"/>
                <a:gd name="T12" fmla="*/ 110 w 134"/>
                <a:gd name="T13" fmla="*/ 14 h 178"/>
                <a:gd name="T14" fmla="*/ 100 w 134"/>
                <a:gd name="T15" fmla="*/ 27 h 178"/>
                <a:gd name="T16" fmla="*/ 48 w 134"/>
                <a:gd name="T17" fmla="*/ 36 h 178"/>
                <a:gd name="T18" fmla="*/ 36 w 134"/>
                <a:gd name="T19" fmla="*/ 62 h 178"/>
                <a:gd name="T20" fmla="*/ 58 w 134"/>
                <a:gd name="T21" fmla="*/ 76 h 178"/>
                <a:gd name="T22" fmla="*/ 98 w 134"/>
                <a:gd name="T23" fmla="*/ 68 h 178"/>
                <a:gd name="T24" fmla="*/ 112 w 134"/>
                <a:gd name="T25" fmla="*/ 78 h 178"/>
                <a:gd name="T26" fmla="*/ 103 w 134"/>
                <a:gd name="T27" fmla="*/ 92 h 178"/>
                <a:gd name="T28" fmla="*/ 60 w 134"/>
                <a:gd name="T29" fmla="*/ 99 h 178"/>
                <a:gd name="T30" fmla="*/ 46 w 134"/>
                <a:gd name="T31" fmla="*/ 117 h 178"/>
                <a:gd name="T32" fmla="*/ 50 w 134"/>
                <a:gd name="T33" fmla="*/ 142 h 178"/>
                <a:gd name="T34" fmla="*/ 62 w 134"/>
                <a:gd name="T35" fmla="*/ 148 h 178"/>
                <a:gd name="T36" fmla="*/ 114 w 134"/>
                <a:gd name="T37" fmla="*/ 139 h 178"/>
                <a:gd name="T38" fmla="*/ 132 w 134"/>
                <a:gd name="T39" fmla="*/ 145 h 178"/>
                <a:gd name="T40" fmla="*/ 118 w 134"/>
                <a:gd name="T41" fmla="*/ 162 h 178"/>
                <a:gd name="T42" fmla="*/ 35 w 134"/>
                <a:gd name="T43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78">
                  <a:moveTo>
                    <a:pt x="35" y="176"/>
                  </a:moveTo>
                  <a:cubicBezTo>
                    <a:pt x="26" y="178"/>
                    <a:pt x="25" y="172"/>
                    <a:pt x="24" y="165"/>
                  </a:cubicBezTo>
                  <a:cubicBezTo>
                    <a:pt x="18" y="131"/>
                    <a:pt x="12" y="96"/>
                    <a:pt x="7" y="62"/>
                  </a:cubicBezTo>
                  <a:cubicBezTo>
                    <a:pt x="6" y="59"/>
                    <a:pt x="6" y="56"/>
                    <a:pt x="6" y="54"/>
                  </a:cubicBezTo>
                  <a:cubicBezTo>
                    <a:pt x="0" y="21"/>
                    <a:pt x="0" y="21"/>
                    <a:pt x="32" y="15"/>
                  </a:cubicBezTo>
                  <a:cubicBezTo>
                    <a:pt x="53" y="10"/>
                    <a:pt x="75" y="7"/>
                    <a:pt x="96" y="2"/>
                  </a:cubicBezTo>
                  <a:cubicBezTo>
                    <a:pt x="107" y="0"/>
                    <a:pt x="108" y="8"/>
                    <a:pt x="110" y="14"/>
                  </a:cubicBezTo>
                  <a:cubicBezTo>
                    <a:pt x="113" y="22"/>
                    <a:pt x="108" y="26"/>
                    <a:pt x="100" y="27"/>
                  </a:cubicBezTo>
                  <a:cubicBezTo>
                    <a:pt x="83" y="30"/>
                    <a:pt x="65" y="34"/>
                    <a:pt x="48" y="36"/>
                  </a:cubicBezTo>
                  <a:cubicBezTo>
                    <a:pt x="26" y="38"/>
                    <a:pt x="36" y="53"/>
                    <a:pt x="36" y="62"/>
                  </a:cubicBezTo>
                  <a:cubicBezTo>
                    <a:pt x="37" y="74"/>
                    <a:pt x="43" y="81"/>
                    <a:pt x="58" y="76"/>
                  </a:cubicBezTo>
                  <a:cubicBezTo>
                    <a:pt x="71" y="72"/>
                    <a:pt x="85" y="73"/>
                    <a:pt x="98" y="68"/>
                  </a:cubicBezTo>
                  <a:cubicBezTo>
                    <a:pt x="110" y="64"/>
                    <a:pt x="109" y="71"/>
                    <a:pt x="112" y="78"/>
                  </a:cubicBezTo>
                  <a:cubicBezTo>
                    <a:pt x="116" y="88"/>
                    <a:pt x="111" y="91"/>
                    <a:pt x="103" y="92"/>
                  </a:cubicBezTo>
                  <a:cubicBezTo>
                    <a:pt x="88" y="94"/>
                    <a:pt x="74" y="97"/>
                    <a:pt x="60" y="99"/>
                  </a:cubicBezTo>
                  <a:cubicBezTo>
                    <a:pt x="49" y="100"/>
                    <a:pt x="43" y="105"/>
                    <a:pt x="46" y="117"/>
                  </a:cubicBezTo>
                  <a:cubicBezTo>
                    <a:pt x="48" y="125"/>
                    <a:pt x="49" y="134"/>
                    <a:pt x="50" y="142"/>
                  </a:cubicBezTo>
                  <a:cubicBezTo>
                    <a:pt x="51" y="150"/>
                    <a:pt x="55" y="150"/>
                    <a:pt x="62" y="148"/>
                  </a:cubicBezTo>
                  <a:cubicBezTo>
                    <a:pt x="79" y="145"/>
                    <a:pt x="96" y="141"/>
                    <a:pt x="114" y="139"/>
                  </a:cubicBezTo>
                  <a:cubicBezTo>
                    <a:pt x="120" y="138"/>
                    <a:pt x="129" y="134"/>
                    <a:pt x="132" y="145"/>
                  </a:cubicBezTo>
                  <a:cubicBezTo>
                    <a:pt x="134" y="156"/>
                    <a:pt x="128" y="161"/>
                    <a:pt x="118" y="162"/>
                  </a:cubicBezTo>
                  <a:cubicBezTo>
                    <a:pt x="91" y="167"/>
                    <a:pt x="63" y="172"/>
                    <a:pt x="35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2" name="Freeform 27">
              <a:extLst>
                <a:ext uri="{FF2B5EF4-FFF2-40B4-BE49-F238E27FC236}">
                  <a16:creationId xmlns:a16="http://schemas.microsoft.com/office/drawing/2014/main" id="{8266D450-545D-4EA7-DC17-D3C875C1AC3C}"/>
                </a:ext>
              </a:extLst>
            </p:cNvPr>
            <p:cNvSpPr/>
            <p:nvPr/>
          </p:nvSpPr>
          <p:spPr bwMode="auto">
            <a:xfrm>
              <a:off x="3118930" y="1795678"/>
              <a:ext cx="236091" cy="275306"/>
            </a:xfrm>
            <a:custGeom>
              <a:avLst/>
              <a:gdLst>
                <a:gd name="T0" fmla="*/ 75 w 142"/>
                <a:gd name="T1" fmla="*/ 2 h 166"/>
                <a:gd name="T2" fmla="*/ 132 w 142"/>
                <a:gd name="T3" fmla="*/ 25 h 166"/>
                <a:gd name="T4" fmla="*/ 140 w 142"/>
                <a:gd name="T5" fmla="*/ 48 h 166"/>
                <a:gd name="T6" fmla="*/ 130 w 142"/>
                <a:gd name="T7" fmla="*/ 53 h 166"/>
                <a:gd name="T8" fmla="*/ 110 w 142"/>
                <a:gd name="T9" fmla="*/ 40 h 166"/>
                <a:gd name="T10" fmla="*/ 49 w 142"/>
                <a:gd name="T11" fmla="*/ 30 h 166"/>
                <a:gd name="T12" fmla="*/ 57 w 142"/>
                <a:gd name="T13" fmla="*/ 61 h 166"/>
                <a:gd name="T14" fmla="*/ 109 w 142"/>
                <a:gd name="T15" fmla="*/ 85 h 166"/>
                <a:gd name="T16" fmla="*/ 133 w 142"/>
                <a:gd name="T17" fmla="*/ 127 h 166"/>
                <a:gd name="T18" fmla="*/ 100 w 142"/>
                <a:gd name="T19" fmla="*/ 160 h 166"/>
                <a:gd name="T20" fmla="*/ 20 w 142"/>
                <a:gd name="T21" fmla="*/ 145 h 166"/>
                <a:gd name="T22" fmla="*/ 6 w 142"/>
                <a:gd name="T23" fmla="*/ 128 h 166"/>
                <a:gd name="T24" fmla="*/ 8 w 142"/>
                <a:gd name="T25" fmla="*/ 107 h 166"/>
                <a:gd name="T26" fmla="*/ 33 w 142"/>
                <a:gd name="T27" fmla="*/ 116 h 166"/>
                <a:gd name="T28" fmla="*/ 94 w 142"/>
                <a:gd name="T29" fmla="*/ 138 h 166"/>
                <a:gd name="T30" fmla="*/ 98 w 142"/>
                <a:gd name="T31" fmla="*/ 107 h 166"/>
                <a:gd name="T32" fmla="*/ 62 w 142"/>
                <a:gd name="T33" fmla="*/ 91 h 166"/>
                <a:gd name="T34" fmla="*/ 44 w 142"/>
                <a:gd name="T35" fmla="*/ 83 h 166"/>
                <a:gd name="T36" fmla="*/ 14 w 142"/>
                <a:gd name="T37" fmla="*/ 38 h 166"/>
                <a:gd name="T38" fmla="*/ 65 w 142"/>
                <a:gd name="T39" fmla="*/ 2 h 166"/>
                <a:gd name="T40" fmla="*/ 75 w 142"/>
                <a:gd name="T41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2" h="166">
                  <a:moveTo>
                    <a:pt x="75" y="2"/>
                  </a:moveTo>
                  <a:cubicBezTo>
                    <a:pt x="97" y="0"/>
                    <a:pt x="116" y="9"/>
                    <a:pt x="132" y="25"/>
                  </a:cubicBezTo>
                  <a:cubicBezTo>
                    <a:pt x="138" y="31"/>
                    <a:pt x="142" y="39"/>
                    <a:pt x="140" y="48"/>
                  </a:cubicBezTo>
                  <a:cubicBezTo>
                    <a:pt x="139" y="53"/>
                    <a:pt x="134" y="53"/>
                    <a:pt x="130" y="53"/>
                  </a:cubicBezTo>
                  <a:cubicBezTo>
                    <a:pt x="121" y="53"/>
                    <a:pt x="115" y="49"/>
                    <a:pt x="110" y="40"/>
                  </a:cubicBezTo>
                  <a:cubicBezTo>
                    <a:pt x="102" y="22"/>
                    <a:pt x="64" y="17"/>
                    <a:pt x="49" y="30"/>
                  </a:cubicBezTo>
                  <a:cubicBezTo>
                    <a:pt x="39" y="39"/>
                    <a:pt x="42" y="53"/>
                    <a:pt x="57" y="61"/>
                  </a:cubicBezTo>
                  <a:cubicBezTo>
                    <a:pt x="74" y="70"/>
                    <a:pt x="92" y="78"/>
                    <a:pt x="109" y="85"/>
                  </a:cubicBezTo>
                  <a:cubicBezTo>
                    <a:pt x="128" y="93"/>
                    <a:pt x="135" y="108"/>
                    <a:pt x="133" y="127"/>
                  </a:cubicBezTo>
                  <a:cubicBezTo>
                    <a:pt x="131" y="146"/>
                    <a:pt x="120" y="156"/>
                    <a:pt x="100" y="160"/>
                  </a:cubicBezTo>
                  <a:cubicBezTo>
                    <a:pt x="71" y="166"/>
                    <a:pt x="44" y="164"/>
                    <a:pt x="20" y="145"/>
                  </a:cubicBezTo>
                  <a:cubicBezTo>
                    <a:pt x="14" y="141"/>
                    <a:pt x="10" y="135"/>
                    <a:pt x="6" y="128"/>
                  </a:cubicBezTo>
                  <a:cubicBezTo>
                    <a:pt x="2" y="121"/>
                    <a:pt x="0" y="111"/>
                    <a:pt x="8" y="107"/>
                  </a:cubicBezTo>
                  <a:cubicBezTo>
                    <a:pt x="16" y="103"/>
                    <a:pt x="27" y="104"/>
                    <a:pt x="33" y="116"/>
                  </a:cubicBezTo>
                  <a:cubicBezTo>
                    <a:pt x="43" y="137"/>
                    <a:pt x="74" y="148"/>
                    <a:pt x="94" y="138"/>
                  </a:cubicBezTo>
                  <a:cubicBezTo>
                    <a:pt x="108" y="131"/>
                    <a:pt x="110" y="116"/>
                    <a:pt x="98" y="107"/>
                  </a:cubicBezTo>
                  <a:cubicBezTo>
                    <a:pt x="87" y="98"/>
                    <a:pt x="74" y="96"/>
                    <a:pt x="62" y="91"/>
                  </a:cubicBezTo>
                  <a:cubicBezTo>
                    <a:pt x="56" y="88"/>
                    <a:pt x="50" y="86"/>
                    <a:pt x="44" y="83"/>
                  </a:cubicBezTo>
                  <a:cubicBezTo>
                    <a:pt x="24" y="72"/>
                    <a:pt x="11" y="52"/>
                    <a:pt x="14" y="38"/>
                  </a:cubicBezTo>
                  <a:cubicBezTo>
                    <a:pt x="19" y="17"/>
                    <a:pt x="40" y="2"/>
                    <a:pt x="65" y="2"/>
                  </a:cubicBezTo>
                  <a:cubicBezTo>
                    <a:pt x="68" y="2"/>
                    <a:pt x="71" y="2"/>
                    <a:pt x="7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3" name="Freeform 28">
              <a:extLst>
                <a:ext uri="{FF2B5EF4-FFF2-40B4-BE49-F238E27FC236}">
                  <a16:creationId xmlns:a16="http://schemas.microsoft.com/office/drawing/2014/main" id="{E9C64ED0-A4BE-C54D-8AE3-889BBA6973DF}"/>
                </a:ext>
              </a:extLst>
            </p:cNvPr>
            <p:cNvSpPr/>
            <p:nvPr/>
          </p:nvSpPr>
          <p:spPr bwMode="auto">
            <a:xfrm>
              <a:off x="4449845" y="2832879"/>
              <a:ext cx="294514" cy="293713"/>
            </a:xfrm>
            <a:custGeom>
              <a:avLst/>
              <a:gdLst>
                <a:gd name="T0" fmla="*/ 4 w 177"/>
                <a:gd name="T1" fmla="*/ 95 h 177"/>
                <a:gd name="T2" fmla="*/ 72 w 177"/>
                <a:gd name="T3" fmla="*/ 17 h 177"/>
                <a:gd name="T4" fmla="*/ 166 w 177"/>
                <a:gd name="T5" fmla="*/ 119 h 177"/>
                <a:gd name="T6" fmla="*/ 164 w 177"/>
                <a:gd name="T7" fmla="*/ 123 h 177"/>
                <a:gd name="T8" fmla="*/ 141 w 177"/>
                <a:gd name="T9" fmla="*/ 141 h 177"/>
                <a:gd name="T10" fmla="*/ 139 w 177"/>
                <a:gd name="T11" fmla="*/ 110 h 177"/>
                <a:gd name="T12" fmla="*/ 129 w 177"/>
                <a:gd name="T13" fmla="*/ 61 h 177"/>
                <a:gd name="T14" fmla="*/ 92 w 177"/>
                <a:gd name="T15" fmla="*/ 43 h 177"/>
                <a:gd name="T16" fmla="*/ 50 w 177"/>
                <a:gd name="T17" fmla="*/ 58 h 177"/>
                <a:gd name="T18" fmla="*/ 32 w 177"/>
                <a:gd name="T19" fmla="*/ 110 h 177"/>
                <a:gd name="T20" fmla="*/ 65 w 177"/>
                <a:gd name="T21" fmla="*/ 145 h 177"/>
                <a:gd name="T22" fmla="*/ 79 w 177"/>
                <a:gd name="T23" fmla="*/ 168 h 177"/>
                <a:gd name="T24" fmla="*/ 64 w 177"/>
                <a:gd name="T25" fmla="*/ 175 h 177"/>
                <a:gd name="T26" fmla="*/ 20 w 177"/>
                <a:gd name="T27" fmla="*/ 146 h 177"/>
                <a:gd name="T28" fmla="*/ 4 w 177"/>
                <a:gd name="T29" fmla="*/ 9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77">
                  <a:moveTo>
                    <a:pt x="4" y="95"/>
                  </a:moveTo>
                  <a:cubicBezTo>
                    <a:pt x="0" y="53"/>
                    <a:pt x="36" y="27"/>
                    <a:pt x="72" y="17"/>
                  </a:cubicBezTo>
                  <a:cubicBezTo>
                    <a:pt x="136" y="0"/>
                    <a:pt x="177" y="77"/>
                    <a:pt x="166" y="119"/>
                  </a:cubicBezTo>
                  <a:cubicBezTo>
                    <a:pt x="165" y="120"/>
                    <a:pt x="165" y="122"/>
                    <a:pt x="164" y="123"/>
                  </a:cubicBezTo>
                  <a:cubicBezTo>
                    <a:pt x="159" y="132"/>
                    <a:pt x="155" y="148"/>
                    <a:pt x="141" y="141"/>
                  </a:cubicBezTo>
                  <a:cubicBezTo>
                    <a:pt x="131" y="136"/>
                    <a:pt x="130" y="123"/>
                    <a:pt x="139" y="110"/>
                  </a:cubicBezTo>
                  <a:cubicBezTo>
                    <a:pt x="151" y="92"/>
                    <a:pt x="138" y="76"/>
                    <a:pt x="129" y="61"/>
                  </a:cubicBezTo>
                  <a:cubicBezTo>
                    <a:pt x="122" y="47"/>
                    <a:pt x="107" y="42"/>
                    <a:pt x="92" y="43"/>
                  </a:cubicBezTo>
                  <a:cubicBezTo>
                    <a:pt x="77" y="45"/>
                    <a:pt x="63" y="50"/>
                    <a:pt x="50" y="58"/>
                  </a:cubicBezTo>
                  <a:cubicBezTo>
                    <a:pt x="30" y="71"/>
                    <a:pt x="27" y="90"/>
                    <a:pt x="32" y="110"/>
                  </a:cubicBezTo>
                  <a:cubicBezTo>
                    <a:pt x="36" y="128"/>
                    <a:pt x="41" y="145"/>
                    <a:pt x="65" y="145"/>
                  </a:cubicBezTo>
                  <a:cubicBezTo>
                    <a:pt x="78" y="146"/>
                    <a:pt x="77" y="160"/>
                    <a:pt x="79" y="168"/>
                  </a:cubicBezTo>
                  <a:cubicBezTo>
                    <a:pt x="81" y="177"/>
                    <a:pt x="70" y="175"/>
                    <a:pt x="64" y="175"/>
                  </a:cubicBezTo>
                  <a:cubicBezTo>
                    <a:pt x="41" y="177"/>
                    <a:pt x="30" y="161"/>
                    <a:pt x="20" y="146"/>
                  </a:cubicBezTo>
                  <a:cubicBezTo>
                    <a:pt x="9" y="130"/>
                    <a:pt x="2" y="112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4" name="Freeform 29">
              <a:extLst>
                <a:ext uri="{FF2B5EF4-FFF2-40B4-BE49-F238E27FC236}">
                  <a16:creationId xmlns:a16="http://schemas.microsoft.com/office/drawing/2014/main" id="{AC433804-671C-7846-2609-D3F00C559E1E}"/>
                </a:ext>
              </a:extLst>
            </p:cNvPr>
            <p:cNvSpPr/>
            <p:nvPr/>
          </p:nvSpPr>
          <p:spPr bwMode="auto">
            <a:xfrm>
              <a:off x="1704782" y="2207037"/>
              <a:ext cx="318524" cy="316923"/>
            </a:xfrm>
            <a:custGeom>
              <a:avLst/>
              <a:gdLst>
                <a:gd name="T0" fmla="*/ 192 w 192"/>
                <a:gd name="T1" fmla="*/ 105 h 191"/>
                <a:gd name="T2" fmla="*/ 100 w 192"/>
                <a:gd name="T3" fmla="*/ 183 h 191"/>
                <a:gd name="T4" fmla="*/ 81 w 192"/>
                <a:gd name="T5" fmla="*/ 172 h 191"/>
                <a:gd name="T6" fmla="*/ 11 w 192"/>
                <a:gd name="T7" fmla="*/ 101 h 191"/>
                <a:gd name="T8" fmla="*/ 15 w 192"/>
                <a:gd name="T9" fmla="*/ 79 h 191"/>
                <a:gd name="T10" fmla="*/ 34 w 192"/>
                <a:gd name="T11" fmla="*/ 81 h 191"/>
                <a:gd name="T12" fmla="*/ 94 w 192"/>
                <a:gd name="T13" fmla="*/ 145 h 191"/>
                <a:gd name="T14" fmla="*/ 150 w 192"/>
                <a:gd name="T15" fmla="*/ 141 h 191"/>
                <a:gd name="T16" fmla="*/ 155 w 192"/>
                <a:gd name="T17" fmla="*/ 88 h 191"/>
                <a:gd name="T18" fmla="*/ 98 w 192"/>
                <a:gd name="T19" fmla="*/ 27 h 191"/>
                <a:gd name="T20" fmla="*/ 91 w 192"/>
                <a:gd name="T21" fmla="*/ 8 h 191"/>
                <a:gd name="T22" fmla="*/ 119 w 192"/>
                <a:gd name="T23" fmla="*/ 9 h 191"/>
                <a:gd name="T24" fmla="*/ 148 w 192"/>
                <a:gd name="T25" fmla="*/ 40 h 191"/>
                <a:gd name="T26" fmla="*/ 187 w 192"/>
                <a:gd name="T27" fmla="*/ 85 h 191"/>
                <a:gd name="T28" fmla="*/ 192 w 192"/>
                <a:gd name="T29" fmla="*/ 10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91">
                  <a:moveTo>
                    <a:pt x="192" y="105"/>
                  </a:moveTo>
                  <a:cubicBezTo>
                    <a:pt x="192" y="148"/>
                    <a:pt x="139" y="191"/>
                    <a:pt x="100" y="183"/>
                  </a:cubicBezTo>
                  <a:cubicBezTo>
                    <a:pt x="92" y="181"/>
                    <a:pt x="87" y="177"/>
                    <a:pt x="81" y="172"/>
                  </a:cubicBezTo>
                  <a:cubicBezTo>
                    <a:pt x="58" y="148"/>
                    <a:pt x="36" y="124"/>
                    <a:pt x="11" y="101"/>
                  </a:cubicBezTo>
                  <a:cubicBezTo>
                    <a:pt x="0" y="90"/>
                    <a:pt x="9" y="86"/>
                    <a:pt x="15" y="79"/>
                  </a:cubicBezTo>
                  <a:cubicBezTo>
                    <a:pt x="23" y="69"/>
                    <a:pt x="29" y="75"/>
                    <a:pt x="34" y="81"/>
                  </a:cubicBezTo>
                  <a:cubicBezTo>
                    <a:pt x="51" y="105"/>
                    <a:pt x="74" y="124"/>
                    <a:pt x="94" y="145"/>
                  </a:cubicBezTo>
                  <a:cubicBezTo>
                    <a:pt x="113" y="164"/>
                    <a:pt x="126" y="162"/>
                    <a:pt x="150" y="141"/>
                  </a:cubicBezTo>
                  <a:cubicBezTo>
                    <a:pt x="169" y="124"/>
                    <a:pt x="171" y="106"/>
                    <a:pt x="155" y="88"/>
                  </a:cubicBezTo>
                  <a:cubicBezTo>
                    <a:pt x="136" y="67"/>
                    <a:pt x="117" y="48"/>
                    <a:pt x="98" y="27"/>
                  </a:cubicBezTo>
                  <a:cubicBezTo>
                    <a:pt x="93" y="22"/>
                    <a:pt x="82" y="17"/>
                    <a:pt x="91" y="8"/>
                  </a:cubicBezTo>
                  <a:cubicBezTo>
                    <a:pt x="98" y="0"/>
                    <a:pt x="110" y="0"/>
                    <a:pt x="119" y="9"/>
                  </a:cubicBezTo>
                  <a:cubicBezTo>
                    <a:pt x="129" y="19"/>
                    <a:pt x="139" y="29"/>
                    <a:pt x="148" y="40"/>
                  </a:cubicBezTo>
                  <a:cubicBezTo>
                    <a:pt x="161" y="56"/>
                    <a:pt x="178" y="67"/>
                    <a:pt x="187" y="85"/>
                  </a:cubicBezTo>
                  <a:cubicBezTo>
                    <a:pt x="190" y="93"/>
                    <a:pt x="192" y="100"/>
                    <a:pt x="192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5" name="Freeform 30">
              <a:extLst>
                <a:ext uri="{FF2B5EF4-FFF2-40B4-BE49-F238E27FC236}">
                  <a16:creationId xmlns:a16="http://schemas.microsoft.com/office/drawing/2014/main" id="{E8EEAF6E-5EB1-3E62-0647-7457A65AC1F6}"/>
                </a:ext>
              </a:extLst>
            </p:cNvPr>
            <p:cNvSpPr/>
            <p:nvPr/>
          </p:nvSpPr>
          <p:spPr bwMode="auto">
            <a:xfrm>
              <a:off x="3543895" y="4975310"/>
              <a:ext cx="314523" cy="296915"/>
            </a:xfrm>
            <a:custGeom>
              <a:avLst/>
              <a:gdLst>
                <a:gd name="T0" fmla="*/ 69 w 189"/>
                <a:gd name="T1" fmla="*/ 75 h 179"/>
                <a:gd name="T2" fmla="*/ 67 w 189"/>
                <a:gd name="T3" fmla="*/ 135 h 179"/>
                <a:gd name="T4" fmla="*/ 46 w 189"/>
                <a:gd name="T5" fmla="*/ 172 h 179"/>
                <a:gd name="T6" fmla="*/ 36 w 189"/>
                <a:gd name="T7" fmla="*/ 175 h 179"/>
                <a:gd name="T8" fmla="*/ 37 w 189"/>
                <a:gd name="T9" fmla="*/ 165 h 179"/>
                <a:gd name="T10" fmla="*/ 44 w 189"/>
                <a:gd name="T11" fmla="*/ 93 h 179"/>
                <a:gd name="T12" fmla="*/ 16 w 189"/>
                <a:gd name="T13" fmla="*/ 104 h 179"/>
                <a:gd name="T14" fmla="*/ 3 w 189"/>
                <a:gd name="T15" fmla="*/ 97 h 179"/>
                <a:gd name="T16" fmla="*/ 11 w 189"/>
                <a:gd name="T17" fmla="*/ 86 h 179"/>
                <a:gd name="T18" fmla="*/ 35 w 189"/>
                <a:gd name="T19" fmla="*/ 38 h 179"/>
                <a:gd name="T20" fmla="*/ 30 w 189"/>
                <a:gd name="T21" fmla="*/ 19 h 179"/>
                <a:gd name="T22" fmla="*/ 36 w 189"/>
                <a:gd name="T23" fmla="*/ 1 h 179"/>
                <a:gd name="T24" fmla="*/ 56 w 189"/>
                <a:gd name="T25" fmla="*/ 15 h 179"/>
                <a:gd name="T26" fmla="*/ 60 w 189"/>
                <a:gd name="T27" fmla="*/ 38 h 179"/>
                <a:gd name="T28" fmla="*/ 72 w 189"/>
                <a:gd name="T29" fmla="*/ 42 h 179"/>
                <a:gd name="T30" fmla="*/ 87 w 189"/>
                <a:gd name="T31" fmla="*/ 26 h 179"/>
                <a:gd name="T32" fmla="*/ 116 w 189"/>
                <a:gd name="T33" fmla="*/ 18 h 179"/>
                <a:gd name="T34" fmla="*/ 125 w 189"/>
                <a:gd name="T35" fmla="*/ 25 h 179"/>
                <a:gd name="T36" fmla="*/ 118 w 189"/>
                <a:gd name="T37" fmla="*/ 34 h 179"/>
                <a:gd name="T38" fmla="*/ 85 w 189"/>
                <a:gd name="T39" fmla="*/ 58 h 179"/>
                <a:gd name="T40" fmla="*/ 86 w 189"/>
                <a:gd name="T41" fmla="*/ 74 h 179"/>
                <a:gd name="T42" fmla="*/ 174 w 189"/>
                <a:gd name="T43" fmla="*/ 111 h 179"/>
                <a:gd name="T44" fmla="*/ 188 w 189"/>
                <a:gd name="T45" fmla="*/ 118 h 179"/>
                <a:gd name="T46" fmla="*/ 176 w 189"/>
                <a:gd name="T47" fmla="*/ 130 h 179"/>
                <a:gd name="T48" fmla="*/ 134 w 189"/>
                <a:gd name="T49" fmla="*/ 126 h 179"/>
                <a:gd name="T50" fmla="*/ 69 w 189"/>
                <a:gd name="T51" fmla="*/ 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9" h="179">
                  <a:moveTo>
                    <a:pt x="69" y="75"/>
                  </a:moveTo>
                  <a:cubicBezTo>
                    <a:pt x="69" y="96"/>
                    <a:pt x="71" y="115"/>
                    <a:pt x="67" y="135"/>
                  </a:cubicBezTo>
                  <a:cubicBezTo>
                    <a:pt x="64" y="151"/>
                    <a:pt x="56" y="162"/>
                    <a:pt x="46" y="172"/>
                  </a:cubicBezTo>
                  <a:cubicBezTo>
                    <a:pt x="43" y="174"/>
                    <a:pt x="41" y="179"/>
                    <a:pt x="36" y="175"/>
                  </a:cubicBezTo>
                  <a:cubicBezTo>
                    <a:pt x="32" y="172"/>
                    <a:pt x="35" y="168"/>
                    <a:pt x="37" y="165"/>
                  </a:cubicBezTo>
                  <a:cubicBezTo>
                    <a:pt x="46" y="142"/>
                    <a:pt x="50" y="119"/>
                    <a:pt x="44" y="93"/>
                  </a:cubicBezTo>
                  <a:cubicBezTo>
                    <a:pt x="34" y="97"/>
                    <a:pt x="26" y="104"/>
                    <a:pt x="16" y="104"/>
                  </a:cubicBezTo>
                  <a:cubicBezTo>
                    <a:pt x="7" y="105"/>
                    <a:pt x="5" y="102"/>
                    <a:pt x="3" y="97"/>
                  </a:cubicBezTo>
                  <a:cubicBezTo>
                    <a:pt x="0" y="90"/>
                    <a:pt x="5" y="88"/>
                    <a:pt x="11" y="86"/>
                  </a:cubicBezTo>
                  <a:cubicBezTo>
                    <a:pt x="34" y="76"/>
                    <a:pt x="41" y="62"/>
                    <a:pt x="35" y="38"/>
                  </a:cubicBezTo>
                  <a:cubicBezTo>
                    <a:pt x="33" y="32"/>
                    <a:pt x="31" y="26"/>
                    <a:pt x="30" y="19"/>
                  </a:cubicBezTo>
                  <a:cubicBezTo>
                    <a:pt x="28" y="12"/>
                    <a:pt x="23" y="2"/>
                    <a:pt x="36" y="1"/>
                  </a:cubicBezTo>
                  <a:cubicBezTo>
                    <a:pt x="45" y="0"/>
                    <a:pt x="55" y="2"/>
                    <a:pt x="56" y="15"/>
                  </a:cubicBezTo>
                  <a:cubicBezTo>
                    <a:pt x="57" y="23"/>
                    <a:pt x="59" y="30"/>
                    <a:pt x="60" y="38"/>
                  </a:cubicBezTo>
                  <a:cubicBezTo>
                    <a:pt x="61" y="50"/>
                    <a:pt x="66" y="49"/>
                    <a:pt x="72" y="42"/>
                  </a:cubicBezTo>
                  <a:cubicBezTo>
                    <a:pt x="77" y="37"/>
                    <a:pt x="82" y="32"/>
                    <a:pt x="87" y="26"/>
                  </a:cubicBezTo>
                  <a:cubicBezTo>
                    <a:pt x="95" y="18"/>
                    <a:pt x="105" y="17"/>
                    <a:pt x="116" y="18"/>
                  </a:cubicBezTo>
                  <a:cubicBezTo>
                    <a:pt x="120" y="19"/>
                    <a:pt x="124" y="21"/>
                    <a:pt x="125" y="25"/>
                  </a:cubicBezTo>
                  <a:cubicBezTo>
                    <a:pt x="126" y="30"/>
                    <a:pt x="121" y="32"/>
                    <a:pt x="118" y="34"/>
                  </a:cubicBezTo>
                  <a:cubicBezTo>
                    <a:pt x="104" y="38"/>
                    <a:pt x="95" y="49"/>
                    <a:pt x="85" y="58"/>
                  </a:cubicBezTo>
                  <a:cubicBezTo>
                    <a:pt x="79" y="64"/>
                    <a:pt x="78" y="69"/>
                    <a:pt x="86" y="74"/>
                  </a:cubicBezTo>
                  <a:cubicBezTo>
                    <a:pt x="114" y="89"/>
                    <a:pt x="139" y="112"/>
                    <a:pt x="174" y="111"/>
                  </a:cubicBezTo>
                  <a:cubicBezTo>
                    <a:pt x="180" y="110"/>
                    <a:pt x="187" y="111"/>
                    <a:pt x="188" y="118"/>
                  </a:cubicBezTo>
                  <a:cubicBezTo>
                    <a:pt x="189" y="126"/>
                    <a:pt x="181" y="127"/>
                    <a:pt x="176" y="130"/>
                  </a:cubicBezTo>
                  <a:cubicBezTo>
                    <a:pt x="161" y="138"/>
                    <a:pt x="148" y="136"/>
                    <a:pt x="134" y="126"/>
                  </a:cubicBezTo>
                  <a:cubicBezTo>
                    <a:pt x="112" y="109"/>
                    <a:pt x="86" y="99"/>
                    <a:pt x="69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6" name="Freeform 31">
              <a:extLst>
                <a:ext uri="{FF2B5EF4-FFF2-40B4-BE49-F238E27FC236}">
                  <a16:creationId xmlns:a16="http://schemas.microsoft.com/office/drawing/2014/main" id="{8A7EE01E-0139-8E43-EEEC-8C5EC6620FD3}"/>
                </a:ext>
              </a:extLst>
            </p:cNvPr>
            <p:cNvSpPr/>
            <p:nvPr/>
          </p:nvSpPr>
          <p:spPr bwMode="auto">
            <a:xfrm>
              <a:off x="2329024" y="1842095"/>
              <a:ext cx="264903" cy="298516"/>
            </a:xfrm>
            <a:custGeom>
              <a:avLst/>
              <a:gdLst>
                <a:gd name="T0" fmla="*/ 110 w 159"/>
                <a:gd name="T1" fmla="*/ 129 h 180"/>
                <a:gd name="T2" fmla="*/ 123 w 159"/>
                <a:gd name="T3" fmla="*/ 18 h 180"/>
                <a:gd name="T4" fmla="*/ 146 w 159"/>
                <a:gd name="T5" fmla="*/ 0 h 180"/>
                <a:gd name="T6" fmla="*/ 152 w 159"/>
                <a:gd name="T7" fmla="*/ 19 h 180"/>
                <a:gd name="T8" fmla="*/ 139 w 159"/>
                <a:gd name="T9" fmla="*/ 162 h 180"/>
                <a:gd name="T10" fmla="*/ 127 w 159"/>
                <a:gd name="T11" fmla="*/ 176 h 180"/>
                <a:gd name="T12" fmla="*/ 110 w 159"/>
                <a:gd name="T13" fmla="*/ 170 h 180"/>
                <a:gd name="T14" fmla="*/ 15 w 159"/>
                <a:gd name="T15" fmla="*/ 61 h 180"/>
                <a:gd name="T16" fmla="*/ 9 w 159"/>
                <a:gd name="T17" fmla="*/ 46 h 180"/>
                <a:gd name="T18" fmla="*/ 39 w 159"/>
                <a:gd name="T19" fmla="*/ 44 h 180"/>
                <a:gd name="T20" fmla="*/ 88 w 159"/>
                <a:gd name="T21" fmla="*/ 102 h 180"/>
                <a:gd name="T22" fmla="*/ 110 w 159"/>
                <a:gd name="T23" fmla="*/ 12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180">
                  <a:moveTo>
                    <a:pt x="110" y="129"/>
                  </a:moveTo>
                  <a:cubicBezTo>
                    <a:pt x="121" y="92"/>
                    <a:pt x="119" y="55"/>
                    <a:pt x="123" y="18"/>
                  </a:cubicBezTo>
                  <a:cubicBezTo>
                    <a:pt x="125" y="2"/>
                    <a:pt x="137" y="0"/>
                    <a:pt x="146" y="0"/>
                  </a:cubicBezTo>
                  <a:cubicBezTo>
                    <a:pt x="159" y="0"/>
                    <a:pt x="153" y="13"/>
                    <a:pt x="152" y="19"/>
                  </a:cubicBezTo>
                  <a:cubicBezTo>
                    <a:pt x="148" y="67"/>
                    <a:pt x="143" y="115"/>
                    <a:pt x="139" y="162"/>
                  </a:cubicBezTo>
                  <a:cubicBezTo>
                    <a:pt x="138" y="171"/>
                    <a:pt x="133" y="172"/>
                    <a:pt x="127" y="176"/>
                  </a:cubicBezTo>
                  <a:cubicBezTo>
                    <a:pt x="118" y="180"/>
                    <a:pt x="115" y="175"/>
                    <a:pt x="110" y="170"/>
                  </a:cubicBezTo>
                  <a:cubicBezTo>
                    <a:pt x="78" y="134"/>
                    <a:pt x="46" y="98"/>
                    <a:pt x="15" y="61"/>
                  </a:cubicBezTo>
                  <a:cubicBezTo>
                    <a:pt x="12" y="57"/>
                    <a:pt x="0" y="53"/>
                    <a:pt x="9" y="46"/>
                  </a:cubicBezTo>
                  <a:cubicBezTo>
                    <a:pt x="18" y="41"/>
                    <a:pt x="29" y="32"/>
                    <a:pt x="39" y="44"/>
                  </a:cubicBezTo>
                  <a:cubicBezTo>
                    <a:pt x="55" y="64"/>
                    <a:pt x="72" y="83"/>
                    <a:pt x="88" y="102"/>
                  </a:cubicBezTo>
                  <a:cubicBezTo>
                    <a:pt x="95" y="110"/>
                    <a:pt x="102" y="119"/>
                    <a:pt x="110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BE0431C1-AB1D-C89F-8330-85A95DDD940C}"/>
                </a:ext>
              </a:extLst>
            </p:cNvPr>
            <p:cNvSpPr/>
            <p:nvPr/>
          </p:nvSpPr>
          <p:spPr bwMode="auto">
            <a:xfrm>
              <a:off x="4245767" y="2491147"/>
              <a:ext cx="313721" cy="224087"/>
            </a:xfrm>
            <a:custGeom>
              <a:avLst/>
              <a:gdLst>
                <a:gd name="T0" fmla="*/ 20 w 189"/>
                <a:gd name="T1" fmla="*/ 109 h 135"/>
                <a:gd name="T2" fmla="*/ 4 w 189"/>
                <a:gd name="T3" fmla="*/ 96 h 135"/>
                <a:gd name="T4" fmla="*/ 10 w 189"/>
                <a:gd name="T5" fmla="*/ 81 h 135"/>
                <a:gd name="T6" fmla="*/ 116 w 189"/>
                <a:gd name="T7" fmla="*/ 8 h 135"/>
                <a:gd name="T8" fmla="*/ 141 w 189"/>
                <a:gd name="T9" fmla="*/ 13 h 135"/>
                <a:gd name="T10" fmla="*/ 183 w 189"/>
                <a:gd name="T11" fmla="*/ 74 h 135"/>
                <a:gd name="T12" fmla="*/ 181 w 189"/>
                <a:gd name="T13" fmla="*/ 95 h 135"/>
                <a:gd name="T14" fmla="*/ 162 w 189"/>
                <a:gd name="T15" fmla="*/ 88 h 135"/>
                <a:gd name="T16" fmla="*/ 135 w 189"/>
                <a:gd name="T17" fmla="*/ 47 h 135"/>
                <a:gd name="T18" fmla="*/ 112 w 189"/>
                <a:gd name="T19" fmla="*/ 46 h 135"/>
                <a:gd name="T20" fmla="*/ 100 w 189"/>
                <a:gd name="T21" fmla="*/ 69 h 135"/>
                <a:gd name="T22" fmla="*/ 129 w 189"/>
                <a:gd name="T23" fmla="*/ 108 h 135"/>
                <a:gd name="T24" fmla="*/ 124 w 189"/>
                <a:gd name="T25" fmla="*/ 127 h 135"/>
                <a:gd name="T26" fmla="*/ 108 w 189"/>
                <a:gd name="T27" fmla="*/ 122 h 135"/>
                <a:gd name="T28" fmla="*/ 79 w 189"/>
                <a:gd name="T29" fmla="*/ 82 h 135"/>
                <a:gd name="T30" fmla="*/ 58 w 189"/>
                <a:gd name="T31" fmla="*/ 84 h 135"/>
                <a:gd name="T32" fmla="*/ 29 w 189"/>
                <a:gd name="T33" fmla="*/ 103 h 135"/>
                <a:gd name="T34" fmla="*/ 20 w 189"/>
                <a:gd name="T35" fmla="*/ 10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135">
                  <a:moveTo>
                    <a:pt x="20" y="109"/>
                  </a:moveTo>
                  <a:cubicBezTo>
                    <a:pt x="11" y="108"/>
                    <a:pt x="7" y="102"/>
                    <a:pt x="4" y="96"/>
                  </a:cubicBezTo>
                  <a:cubicBezTo>
                    <a:pt x="0" y="90"/>
                    <a:pt x="3" y="86"/>
                    <a:pt x="10" y="81"/>
                  </a:cubicBezTo>
                  <a:cubicBezTo>
                    <a:pt x="45" y="58"/>
                    <a:pt x="81" y="33"/>
                    <a:pt x="116" y="8"/>
                  </a:cubicBezTo>
                  <a:cubicBezTo>
                    <a:pt x="127" y="0"/>
                    <a:pt x="133" y="2"/>
                    <a:pt x="141" y="13"/>
                  </a:cubicBezTo>
                  <a:cubicBezTo>
                    <a:pt x="154" y="34"/>
                    <a:pt x="168" y="54"/>
                    <a:pt x="183" y="74"/>
                  </a:cubicBezTo>
                  <a:cubicBezTo>
                    <a:pt x="189" y="82"/>
                    <a:pt x="189" y="88"/>
                    <a:pt x="181" y="95"/>
                  </a:cubicBezTo>
                  <a:cubicBezTo>
                    <a:pt x="170" y="103"/>
                    <a:pt x="166" y="93"/>
                    <a:pt x="162" y="88"/>
                  </a:cubicBezTo>
                  <a:cubicBezTo>
                    <a:pt x="152" y="75"/>
                    <a:pt x="143" y="61"/>
                    <a:pt x="135" y="47"/>
                  </a:cubicBezTo>
                  <a:cubicBezTo>
                    <a:pt x="127" y="34"/>
                    <a:pt x="119" y="40"/>
                    <a:pt x="112" y="46"/>
                  </a:cubicBezTo>
                  <a:cubicBezTo>
                    <a:pt x="106" y="51"/>
                    <a:pt x="90" y="53"/>
                    <a:pt x="100" y="69"/>
                  </a:cubicBezTo>
                  <a:cubicBezTo>
                    <a:pt x="108" y="83"/>
                    <a:pt x="118" y="96"/>
                    <a:pt x="129" y="108"/>
                  </a:cubicBezTo>
                  <a:cubicBezTo>
                    <a:pt x="136" y="117"/>
                    <a:pt x="131" y="121"/>
                    <a:pt x="124" y="127"/>
                  </a:cubicBezTo>
                  <a:cubicBezTo>
                    <a:pt x="115" y="135"/>
                    <a:pt x="110" y="128"/>
                    <a:pt x="108" y="122"/>
                  </a:cubicBezTo>
                  <a:cubicBezTo>
                    <a:pt x="104" y="104"/>
                    <a:pt x="86" y="97"/>
                    <a:pt x="79" y="82"/>
                  </a:cubicBezTo>
                  <a:cubicBezTo>
                    <a:pt x="73" y="72"/>
                    <a:pt x="64" y="81"/>
                    <a:pt x="58" y="84"/>
                  </a:cubicBezTo>
                  <a:cubicBezTo>
                    <a:pt x="48" y="89"/>
                    <a:pt x="39" y="96"/>
                    <a:pt x="29" y="103"/>
                  </a:cubicBezTo>
                  <a:cubicBezTo>
                    <a:pt x="26" y="105"/>
                    <a:pt x="23" y="108"/>
                    <a:pt x="20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8" name="Freeform 33">
              <a:extLst>
                <a:ext uri="{FF2B5EF4-FFF2-40B4-BE49-F238E27FC236}">
                  <a16:creationId xmlns:a16="http://schemas.microsoft.com/office/drawing/2014/main" id="{8868EB2D-668C-317D-7D7B-C8A203EBF148}"/>
                </a:ext>
              </a:extLst>
            </p:cNvPr>
            <p:cNvSpPr/>
            <p:nvPr/>
          </p:nvSpPr>
          <p:spPr bwMode="auto">
            <a:xfrm>
              <a:off x="3572706" y="1871707"/>
              <a:ext cx="234491" cy="296915"/>
            </a:xfrm>
            <a:custGeom>
              <a:avLst/>
              <a:gdLst>
                <a:gd name="T0" fmla="*/ 17 w 141"/>
                <a:gd name="T1" fmla="*/ 0 h 179"/>
                <a:gd name="T2" fmla="*/ 90 w 141"/>
                <a:gd name="T3" fmla="*/ 28 h 179"/>
                <a:gd name="T4" fmla="*/ 127 w 141"/>
                <a:gd name="T5" fmla="*/ 43 h 179"/>
                <a:gd name="T6" fmla="*/ 136 w 141"/>
                <a:gd name="T7" fmla="*/ 60 h 179"/>
                <a:gd name="T8" fmla="*/ 117 w 141"/>
                <a:gd name="T9" fmla="*/ 67 h 179"/>
                <a:gd name="T10" fmla="*/ 104 w 141"/>
                <a:gd name="T11" fmla="*/ 63 h 179"/>
                <a:gd name="T12" fmla="*/ 66 w 141"/>
                <a:gd name="T13" fmla="*/ 78 h 179"/>
                <a:gd name="T14" fmla="*/ 33 w 141"/>
                <a:gd name="T15" fmla="*/ 166 h 179"/>
                <a:gd name="T16" fmla="*/ 18 w 141"/>
                <a:gd name="T17" fmla="*/ 175 h 179"/>
                <a:gd name="T18" fmla="*/ 5 w 141"/>
                <a:gd name="T19" fmla="*/ 155 h 179"/>
                <a:gd name="T20" fmla="*/ 45 w 141"/>
                <a:gd name="T21" fmla="*/ 56 h 179"/>
                <a:gd name="T22" fmla="*/ 35 w 141"/>
                <a:gd name="T23" fmla="*/ 35 h 179"/>
                <a:gd name="T24" fmla="*/ 11 w 141"/>
                <a:gd name="T25" fmla="*/ 25 h 179"/>
                <a:gd name="T26" fmla="*/ 7 w 141"/>
                <a:gd name="T27" fmla="*/ 12 h 179"/>
                <a:gd name="T28" fmla="*/ 17 w 141"/>
                <a:gd name="T2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79">
                  <a:moveTo>
                    <a:pt x="17" y="0"/>
                  </a:moveTo>
                  <a:cubicBezTo>
                    <a:pt x="42" y="10"/>
                    <a:pt x="66" y="19"/>
                    <a:pt x="90" y="28"/>
                  </a:cubicBezTo>
                  <a:cubicBezTo>
                    <a:pt x="102" y="33"/>
                    <a:pt x="114" y="38"/>
                    <a:pt x="127" y="43"/>
                  </a:cubicBezTo>
                  <a:cubicBezTo>
                    <a:pt x="135" y="46"/>
                    <a:pt x="141" y="50"/>
                    <a:pt x="136" y="60"/>
                  </a:cubicBezTo>
                  <a:cubicBezTo>
                    <a:pt x="132" y="70"/>
                    <a:pt x="126" y="73"/>
                    <a:pt x="117" y="67"/>
                  </a:cubicBezTo>
                  <a:cubicBezTo>
                    <a:pt x="113" y="65"/>
                    <a:pt x="108" y="64"/>
                    <a:pt x="104" y="63"/>
                  </a:cubicBezTo>
                  <a:cubicBezTo>
                    <a:pt x="78" y="52"/>
                    <a:pt x="73" y="53"/>
                    <a:pt x="66" y="78"/>
                  </a:cubicBezTo>
                  <a:cubicBezTo>
                    <a:pt x="57" y="108"/>
                    <a:pt x="43" y="137"/>
                    <a:pt x="33" y="166"/>
                  </a:cubicBezTo>
                  <a:cubicBezTo>
                    <a:pt x="30" y="174"/>
                    <a:pt x="27" y="179"/>
                    <a:pt x="18" y="175"/>
                  </a:cubicBezTo>
                  <a:cubicBezTo>
                    <a:pt x="9" y="171"/>
                    <a:pt x="0" y="169"/>
                    <a:pt x="5" y="155"/>
                  </a:cubicBezTo>
                  <a:cubicBezTo>
                    <a:pt x="19" y="122"/>
                    <a:pt x="31" y="88"/>
                    <a:pt x="45" y="56"/>
                  </a:cubicBezTo>
                  <a:cubicBezTo>
                    <a:pt x="50" y="43"/>
                    <a:pt x="47" y="38"/>
                    <a:pt x="35" y="35"/>
                  </a:cubicBezTo>
                  <a:cubicBezTo>
                    <a:pt x="27" y="32"/>
                    <a:pt x="19" y="28"/>
                    <a:pt x="11" y="25"/>
                  </a:cubicBezTo>
                  <a:cubicBezTo>
                    <a:pt x="4" y="22"/>
                    <a:pt x="5" y="17"/>
                    <a:pt x="7" y="12"/>
                  </a:cubicBezTo>
                  <a:cubicBezTo>
                    <a:pt x="10" y="7"/>
                    <a:pt x="11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9" name="Freeform 34">
              <a:extLst>
                <a:ext uri="{FF2B5EF4-FFF2-40B4-BE49-F238E27FC236}">
                  <a16:creationId xmlns:a16="http://schemas.microsoft.com/office/drawing/2014/main" id="{44A28778-04FA-3728-478D-433FA3129E76}"/>
                </a:ext>
              </a:extLst>
            </p:cNvPr>
            <p:cNvSpPr/>
            <p:nvPr/>
          </p:nvSpPr>
          <p:spPr bwMode="auto">
            <a:xfrm>
              <a:off x="3805596" y="1978148"/>
              <a:ext cx="253699" cy="308920"/>
            </a:xfrm>
            <a:custGeom>
              <a:avLst/>
              <a:gdLst>
                <a:gd name="T0" fmla="*/ 25 w 153"/>
                <a:gd name="T1" fmla="*/ 186 h 186"/>
                <a:gd name="T2" fmla="*/ 6 w 153"/>
                <a:gd name="T3" fmla="*/ 173 h 186"/>
                <a:gd name="T4" fmla="*/ 8 w 153"/>
                <a:gd name="T5" fmla="*/ 160 h 186"/>
                <a:gd name="T6" fmla="*/ 31 w 153"/>
                <a:gd name="T7" fmla="*/ 35 h 186"/>
                <a:gd name="T8" fmla="*/ 29 w 153"/>
                <a:gd name="T9" fmla="*/ 27 h 186"/>
                <a:gd name="T10" fmla="*/ 32 w 153"/>
                <a:gd name="T11" fmla="*/ 4 h 186"/>
                <a:gd name="T12" fmla="*/ 56 w 153"/>
                <a:gd name="T13" fmla="*/ 26 h 186"/>
                <a:gd name="T14" fmla="*/ 63 w 153"/>
                <a:gd name="T15" fmla="*/ 80 h 186"/>
                <a:gd name="T16" fmla="*/ 78 w 153"/>
                <a:gd name="T17" fmla="*/ 88 h 186"/>
                <a:gd name="T18" fmla="*/ 125 w 153"/>
                <a:gd name="T19" fmla="*/ 67 h 186"/>
                <a:gd name="T20" fmla="*/ 149 w 153"/>
                <a:gd name="T21" fmla="*/ 79 h 186"/>
                <a:gd name="T22" fmla="*/ 137 w 153"/>
                <a:gd name="T23" fmla="*/ 92 h 186"/>
                <a:gd name="T24" fmla="*/ 83 w 153"/>
                <a:gd name="T25" fmla="*/ 115 h 186"/>
                <a:gd name="T26" fmla="*/ 41 w 153"/>
                <a:gd name="T27" fmla="*/ 163 h 186"/>
                <a:gd name="T28" fmla="*/ 25 w 153"/>
                <a:gd name="T2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86">
                  <a:moveTo>
                    <a:pt x="25" y="186"/>
                  </a:moveTo>
                  <a:cubicBezTo>
                    <a:pt x="18" y="181"/>
                    <a:pt x="11" y="178"/>
                    <a:pt x="6" y="173"/>
                  </a:cubicBezTo>
                  <a:cubicBezTo>
                    <a:pt x="0" y="168"/>
                    <a:pt x="5" y="163"/>
                    <a:pt x="8" y="160"/>
                  </a:cubicBezTo>
                  <a:cubicBezTo>
                    <a:pt x="41" y="123"/>
                    <a:pt x="39" y="79"/>
                    <a:pt x="31" y="35"/>
                  </a:cubicBezTo>
                  <a:cubicBezTo>
                    <a:pt x="30" y="32"/>
                    <a:pt x="29" y="30"/>
                    <a:pt x="29" y="27"/>
                  </a:cubicBezTo>
                  <a:cubicBezTo>
                    <a:pt x="28" y="19"/>
                    <a:pt x="23" y="10"/>
                    <a:pt x="32" y="4"/>
                  </a:cubicBezTo>
                  <a:cubicBezTo>
                    <a:pt x="38" y="0"/>
                    <a:pt x="56" y="17"/>
                    <a:pt x="56" y="26"/>
                  </a:cubicBezTo>
                  <a:cubicBezTo>
                    <a:pt x="56" y="44"/>
                    <a:pt x="61" y="62"/>
                    <a:pt x="63" y="80"/>
                  </a:cubicBezTo>
                  <a:cubicBezTo>
                    <a:pt x="64" y="93"/>
                    <a:pt x="69" y="92"/>
                    <a:pt x="78" y="88"/>
                  </a:cubicBezTo>
                  <a:cubicBezTo>
                    <a:pt x="94" y="81"/>
                    <a:pt x="110" y="75"/>
                    <a:pt x="125" y="67"/>
                  </a:cubicBezTo>
                  <a:cubicBezTo>
                    <a:pt x="140" y="59"/>
                    <a:pt x="145" y="71"/>
                    <a:pt x="149" y="79"/>
                  </a:cubicBezTo>
                  <a:cubicBezTo>
                    <a:pt x="153" y="88"/>
                    <a:pt x="143" y="90"/>
                    <a:pt x="137" y="92"/>
                  </a:cubicBezTo>
                  <a:cubicBezTo>
                    <a:pt x="119" y="100"/>
                    <a:pt x="101" y="109"/>
                    <a:pt x="83" y="115"/>
                  </a:cubicBezTo>
                  <a:cubicBezTo>
                    <a:pt x="59" y="123"/>
                    <a:pt x="52" y="145"/>
                    <a:pt x="41" y="163"/>
                  </a:cubicBezTo>
                  <a:cubicBezTo>
                    <a:pt x="36" y="170"/>
                    <a:pt x="31" y="178"/>
                    <a:pt x="25" y="1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0" name="Freeform 35">
              <a:extLst>
                <a:ext uri="{FF2B5EF4-FFF2-40B4-BE49-F238E27FC236}">
                  <a16:creationId xmlns:a16="http://schemas.microsoft.com/office/drawing/2014/main" id="{AA8E4049-5D6F-63D8-E506-AF6C2C44AA64}"/>
                </a:ext>
              </a:extLst>
            </p:cNvPr>
            <p:cNvSpPr/>
            <p:nvPr/>
          </p:nvSpPr>
          <p:spPr bwMode="auto">
            <a:xfrm>
              <a:off x="2212980" y="1966144"/>
              <a:ext cx="159262" cy="260901"/>
            </a:xfrm>
            <a:custGeom>
              <a:avLst/>
              <a:gdLst>
                <a:gd name="T0" fmla="*/ 20 w 96"/>
                <a:gd name="T1" fmla="*/ 1 h 157"/>
                <a:gd name="T2" fmla="*/ 30 w 96"/>
                <a:gd name="T3" fmla="*/ 10 h 157"/>
                <a:gd name="T4" fmla="*/ 91 w 96"/>
                <a:gd name="T5" fmla="*/ 133 h 157"/>
                <a:gd name="T6" fmla="*/ 85 w 96"/>
                <a:gd name="T7" fmla="*/ 149 h 157"/>
                <a:gd name="T8" fmla="*/ 64 w 96"/>
                <a:gd name="T9" fmla="*/ 145 h 157"/>
                <a:gd name="T10" fmla="*/ 5 w 96"/>
                <a:gd name="T11" fmla="*/ 24 h 157"/>
                <a:gd name="T12" fmla="*/ 20 w 96"/>
                <a:gd name="T13" fmla="*/ 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57">
                  <a:moveTo>
                    <a:pt x="20" y="1"/>
                  </a:moveTo>
                  <a:cubicBezTo>
                    <a:pt x="26" y="1"/>
                    <a:pt x="28" y="6"/>
                    <a:pt x="30" y="10"/>
                  </a:cubicBezTo>
                  <a:cubicBezTo>
                    <a:pt x="50" y="51"/>
                    <a:pt x="70" y="92"/>
                    <a:pt x="91" y="133"/>
                  </a:cubicBezTo>
                  <a:cubicBezTo>
                    <a:pt x="96" y="142"/>
                    <a:pt x="93" y="146"/>
                    <a:pt x="85" y="149"/>
                  </a:cubicBezTo>
                  <a:cubicBezTo>
                    <a:pt x="77" y="153"/>
                    <a:pt x="70" y="157"/>
                    <a:pt x="64" y="145"/>
                  </a:cubicBezTo>
                  <a:cubicBezTo>
                    <a:pt x="45" y="104"/>
                    <a:pt x="25" y="65"/>
                    <a:pt x="5" y="24"/>
                  </a:cubicBezTo>
                  <a:cubicBezTo>
                    <a:pt x="0" y="14"/>
                    <a:pt x="8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02FDC340-67CF-80ED-E5BF-AF63901D0B68}"/>
                </a:ext>
              </a:extLst>
            </p:cNvPr>
            <p:cNvSpPr/>
            <p:nvPr/>
          </p:nvSpPr>
          <p:spPr bwMode="auto">
            <a:xfrm>
              <a:off x="3392636" y="1837293"/>
              <a:ext cx="113645" cy="273706"/>
            </a:xfrm>
            <a:custGeom>
              <a:avLst/>
              <a:gdLst>
                <a:gd name="T0" fmla="*/ 68 w 68"/>
                <a:gd name="T1" fmla="*/ 8 h 165"/>
                <a:gd name="T2" fmla="*/ 44 w 68"/>
                <a:gd name="T3" fmla="*/ 107 h 165"/>
                <a:gd name="T4" fmla="*/ 32 w 68"/>
                <a:gd name="T5" fmla="*/ 152 h 165"/>
                <a:gd name="T6" fmla="*/ 12 w 68"/>
                <a:gd name="T7" fmla="*/ 160 h 165"/>
                <a:gd name="T8" fmla="*/ 4 w 68"/>
                <a:gd name="T9" fmla="*/ 143 h 165"/>
                <a:gd name="T10" fmla="*/ 39 w 68"/>
                <a:gd name="T11" fmla="*/ 10 h 165"/>
                <a:gd name="T12" fmla="*/ 52 w 68"/>
                <a:gd name="T13" fmla="*/ 3 h 165"/>
                <a:gd name="T14" fmla="*/ 68 w 68"/>
                <a:gd name="T15" fmla="*/ 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65">
                  <a:moveTo>
                    <a:pt x="68" y="8"/>
                  </a:moveTo>
                  <a:cubicBezTo>
                    <a:pt x="59" y="44"/>
                    <a:pt x="51" y="75"/>
                    <a:pt x="44" y="107"/>
                  </a:cubicBezTo>
                  <a:cubicBezTo>
                    <a:pt x="40" y="122"/>
                    <a:pt x="35" y="137"/>
                    <a:pt x="32" y="152"/>
                  </a:cubicBezTo>
                  <a:cubicBezTo>
                    <a:pt x="29" y="165"/>
                    <a:pt x="21" y="163"/>
                    <a:pt x="12" y="160"/>
                  </a:cubicBezTo>
                  <a:cubicBezTo>
                    <a:pt x="5" y="157"/>
                    <a:pt x="0" y="155"/>
                    <a:pt x="4" y="143"/>
                  </a:cubicBezTo>
                  <a:cubicBezTo>
                    <a:pt x="17" y="99"/>
                    <a:pt x="28" y="54"/>
                    <a:pt x="39" y="10"/>
                  </a:cubicBezTo>
                  <a:cubicBezTo>
                    <a:pt x="41" y="1"/>
                    <a:pt x="47" y="0"/>
                    <a:pt x="52" y="3"/>
                  </a:cubicBezTo>
                  <a:cubicBezTo>
                    <a:pt x="57" y="5"/>
                    <a:pt x="68" y="2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2" name="Freeform 37">
              <a:extLst>
                <a:ext uri="{FF2B5EF4-FFF2-40B4-BE49-F238E27FC236}">
                  <a16:creationId xmlns:a16="http://schemas.microsoft.com/office/drawing/2014/main" id="{ED8C333C-66D6-2245-0F92-CBB9AAE1607A}"/>
                </a:ext>
              </a:extLst>
            </p:cNvPr>
            <p:cNvSpPr/>
            <p:nvPr/>
          </p:nvSpPr>
          <p:spPr bwMode="auto">
            <a:xfrm>
              <a:off x="1383857" y="2808070"/>
              <a:ext cx="265703" cy="156061"/>
            </a:xfrm>
            <a:custGeom>
              <a:avLst/>
              <a:gdLst>
                <a:gd name="T0" fmla="*/ 159 w 160"/>
                <a:gd name="T1" fmla="*/ 72 h 94"/>
                <a:gd name="T2" fmla="*/ 136 w 160"/>
                <a:gd name="T3" fmla="*/ 89 h 94"/>
                <a:gd name="T4" fmla="*/ 15 w 160"/>
                <a:gd name="T5" fmla="*/ 32 h 94"/>
                <a:gd name="T6" fmla="*/ 8 w 160"/>
                <a:gd name="T7" fmla="*/ 19 h 94"/>
                <a:gd name="T8" fmla="*/ 26 w 160"/>
                <a:gd name="T9" fmla="*/ 6 h 94"/>
                <a:gd name="T10" fmla="*/ 150 w 160"/>
                <a:gd name="T11" fmla="*/ 63 h 94"/>
                <a:gd name="T12" fmla="*/ 159 w 160"/>
                <a:gd name="T13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94">
                  <a:moveTo>
                    <a:pt x="159" y="72"/>
                  </a:moveTo>
                  <a:cubicBezTo>
                    <a:pt x="160" y="84"/>
                    <a:pt x="147" y="94"/>
                    <a:pt x="136" y="89"/>
                  </a:cubicBezTo>
                  <a:cubicBezTo>
                    <a:pt x="96" y="70"/>
                    <a:pt x="55" y="51"/>
                    <a:pt x="15" y="32"/>
                  </a:cubicBezTo>
                  <a:cubicBezTo>
                    <a:pt x="9" y="30"/>
                    <a:pt x="0" y="27"/>
                    <a:pt x="8" y="19"/>
                  </a:cubicBezTo>
                  <a:cubicBezTo>
                    <a:pt x="13" y="13"/>
                    <a:pt x="11" y="0"/>
                    <a:pt x="26" y="6"/>
                  </a:cubicBezTo>
                  <a:cubicBezTo>
                    <a:pt x="67" y="26"/>
                    <a:pt x="108" y="44"/>
                    <a:pt x="150" y="63"/>
                  </a:cubicBezTo>
                  <a:cubicBezTo>
                    <a:pt x="154" y="65"/>
                    <a:pt x="158" y="67"/>
                    <a:pt x="15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B8712559-BF7B-489B-57DF-30208ECAB203}"/>
                </a:ext>
              </a:extLst>
            </p:cNvPr>
            <p:cNvSpPr/>
            <p:nvPr/>
          </p:nvSpPr>
          <p:spPr bwMode="auto">
            <a:xfrm>
              <a:off x="4556287" y="3428309"/>
              <a:ext cx="274506" cy="71227"/>
            </a:xfrm>
            <a:custGeom>
              <a:avLst/>
              <a:gdLst>
                <a:gd name="T0" fmla="*/ 143 w 165"/>
                <a:gd name="T1" fmla="*/ 2 h 43"/>
                <a:gd name="T2" fmla="*/ 164 w 165"/>
                <a:gd name="T3" fmla="*/ 19 h 43"/>
                <a:gd name="T4" fmla="*/ 152 w 165"/>
                <a:gd name="T5" fmla="*/ 31 h 43"/>
                <a:gd name="T6" fmla="*/ 20 w 165"/>
                <a:gd name="T7" fmla="*/ 42 h 43"/>
                <a:gd name="T8" fmla="*/ 2 w 165"/>
                <a:gd name="T9" fmla="*/ 27 h 43"/>
                <a:gd name="T10" fmla="*/ 17 w 165"/>
                <a:gd name="T11" fmla="*/ 13 h 43"/>
                <a:gd name="T12" fmla="*/ 143 w 165"/>
                <a:gd name="T13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43">
                  <a:moveTo>
                    <a:pt x="143" y="2"/>
                  </a:moveTo>
                  <a:cubicBezTo>
                    <a:pt x="156" y="0"/>
                    <a:pt x="165" y="3"/>
                    <a:pt x="164" y="19"/>
                  </a:cubicBezTo>
                  <a:cubicBezTo>
                    <a:pt x="163" y="29"/>
                    <a:pt x="160" y="30"/>
                    <a:pt x="152" y="31"/>
                  </a:cubicBezTo>
                  <a:cubicBezTo>
                    <a:pt x="108" y="34"/>
                    <a:pt x="64" y="38"/>
                    <a:pt x="20" y="42"/>
                  </a:cubicBezTo>
                  <a:cubicBezTo>
                    <a:pt x="8" y="43"/>
                    <a:pt x="3" y="38"/>
                    <a:pt x="2" y="27"/>
                  </a:cubicBezTo>
                  <a:cubicBezTo>
                    <a:pt x="0" y="15"/>
                    <a:pt x="7" y="14"/>
                    <a:pt x="17" y="13"/>
                  </a:cubicBezTo>
                  <a:cubicBezTo>
                    <a:pt x="59" y="8"/>
                    <a:pt x="102" y="10"/>
                    <a:pt x="14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4" name="Freeform 39">
              <a:extLst>
                <a:ext uri="{FF2B5EF4-FFF2-40B4-BE49-F238E27FC236}">
                  <a16:creationId xmlns:a16="http://schemas.microsoft.com/office/drawing/2014/main" id="{0DCF0802-F0C4-CA97-3E17-62BBA4B86AAA}"/>
                </a:ext>
              </a:extLst>
            </p:cNvPr>
            <p:cNvSpPr/>
            <p:nvPr/>
          </p:nvSpPr>
          <p:spPr bwMode="auto">
            <a:xfrm>
              <a:off x="2593926" y="5066545"/>
              <a:ext cx="190473" cy="235291"/>
            </a:xfrm>
            <a:custGeom>
              <a:avLst/>
              <a:gdLst>
                <a:gd name="T0" fmla="*/ 9 w 115"/>
                <a:gd name="T1" fmla="*/ 142 h 142"/>
                <a:gd name="T2" fmla="*/ 4 w 115"/>
                <a:gd name="T3" fmla="*/ 140 h 142"/>
                <a:gd name="T4" fmla="*/ 6 w 115"/>
                <a:gd name="T5" fmla="*/ 128 h 142"/>
                <a:gd name="T6" fmla="*/ 46 w 115"/>
                <a:gd name="T7" fmla="*/ 73 h 142"/>
                <a:gd name="T8" fmla="*/ 99 w 115"/>
                <a:gd name="T9" fmla="*/ 9 h 142"/>
                <a:gd name="T10" fmla="*/ 111 w 115"/>
                <a:gd name="T11" fmla="*/ 5 h 142"/>
                <a:gd name="T12" fmla="*/ 109 w 115"/>
                <a:gd name="T13" fmla="*/ 15 h 142"/>
                <a:gd name="T14" fmla="*/ 83 w 115"/>
                <a:gd name="T15" fmla="*/ 61 h 142"/>
                <a:gd name="T16" fmla="*/ 41 w 115"/>
                <a:gd name="T17" fmla="*/ 121 h 142"/>
                <a:gd name="T18" fmla="*/ 9 w 115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2">
                  <a:moveTo>
                    <a:pt x="9" y="142"/>
                  </a:moveTo>
                  <a:cubicBezTo>
                    <a:pt x="8" y="142"/>
                    <a:pt x="5" y="141"/>
                    <a:pt x="4" y="140"/>
                  </a:cubicBezTo>
                  <a:cubicBezTo>
                    <a:pt x="0" y="135"/>
                    <a:pt x="4" y="131"/>
                    <a:pt x="6" y="128"/>
                  </a:cubicBezTo>
                  <a:cubicBezTo>
                    <a:pt x="19" y="109"/>
                    <a:pt x="34" y="92"/>
                    <a:pt x="46" y="73"/>
                  </a:cubicBezTo>
                  <a:cubicBezTo>
                    <a:pt x="62" y="50"/>
                    <a:pt x="79" y="28"/>
                    <a:pt x="99" y="9"/>
                  </a:cubicBezTo>
                  <a:cubicBezTo>
                    <a:pt x="102" y="6"/>
                    <a:pt x="105" y="0"/>
                    <a:pt x="111" y="5"/>
                  </a:cubicBezTo>
                  <a:cubicBezTo>
                    <a:pt x="115" y="8"/>
                    <a:pt x="110" y="12"/>
                    <a:pt x="109" y="15"/>
                  </a:cubicBezTo>
                  <a:cubicBezTo>
                    <a:pt x="103" y="32"/>
                    <a:pt x="94" y="47"/>
                    <a:pt x="83" y="61"/>
                  </a:cubicBezTo>
                  <a:cubicBezTo>
                    <a:pt x="68" y="81"/>
                    <a:pt x="54" y="100"/>
                    <a:pt x="41" y="121"/>
                  </a:cubicBezTo>
                  <a:cubicBezTo>
                    <a:pt x="34" y="132"/>
                    <a:pt x="23" y="138"/>
                    <a:pt x="9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5" name="Freeform 40">
              <a:extLst>
                <a:ext uri="{FF2B5EF4-FFF2-40B4-BE49-F238E27FC236}">
                  <a16:creationId xmlns:a16="http://schemas.microsoft.com/office/drawing/2014/main" id="{DE065FF7-1510-590A-60F0-0982A8D0DC62}"/>
                </a:ext>
              </a:extLst>
            </p:cNvPr>
            <p:cNvSpPr/>
            <p:nvPr/>
          </p:nvSpPr>
          <p:spPr bwMode="auto">
            <a:xfrm>
              <a:off x="2736382" y="5185791"/>
              <a:ext cx="220886" cy="164064"/>
            </a:xfrm>
            <a:custGeom>
              <a:avLst/>
              <a:gdLst>
                <a:gd name="T0" fmla="*/ 1 w 133"/>
                <a:gd name="T1" fmla="*/ 0 h 99"/>
                <a:gd name="T2" fmla="*/ 52 w 133"/>
                <a:gd name="T3" fmla="*/ 37 h 99"/>
                <a:gd name="T4" fmla="*/ 112 w 133"/>
                <a:gd name="T5" fmla="*/ 70 h 99"/>
                <a:gd name="T6" fmla="*/ 126 w 133"/>
                <a:gd name="T7" fmla="*/ 82 h 99"/>
                <a:gd name="T8" fmla="*/ 120 w 133"/>
                <a:gd name="T9" fmla="*/ 95 h 99"/>
                <a:gd name="T10" fmla="*/ 62 w 133"/>
                <a:gd name="T11" fmla="*/ 71 h 99"/>
                <a:gd name="T12" fmla="*/ 5 w 133"/>
                <a:gd name="T13" fmla="*/ 12 h 99"/>
                <a:gd name="T14" fmla="*/ 1 w 133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99">
                  <a:moveTo>
                    <a:pt x="1" y="0"/>
                  </a:moveTo>
                  <a:cubicBezTo>
                    <a:pt x="25" y="4"/>
                    <a:pt x="34" y="27"/>
                    <a:pt x="52" y="37"/>
                  </a:cubicBezTo>
                  <a:cubicBezTo>
                    <a:pt x="72" y="48"/>
                    <a:pt x="89" y="65"/>
                    <a:pt x="112" y="70"/>
                  </a:cubicBezTo>
                  <a:cubicBezTo>
                    <a:pt x="117" y="72"/>
                    <a:pt x="121" y="77"/>
                    <a:pt x="126" y="82"/>
                  </a:cubicBezTo>
                  <a:cubicBezTo>
                    <a:pt x="133" y="89"/>
                    <a:pt x="129" y="93"/>
                    <a:pt x="120" y="95"/>
                  </a:cubicBezTo>
                  <a:cubicBezTo>
                    <a:pt x="102" y="99"/>
                    <a:pt x="73" y="88"/>
                    <a:pt x="62" y="71"/>
                  </a:cubicBezTo>
                  <a:cubicBezTo>
                    <a:pt x="47" y="48"/>
                    <a:pt x="22" y="34"/>
                    <a:pt x="5" y="12"/>
                  </a:cubicBezTo>
                  <a:cubicBezTo>
                    <a:pt x="3" y="8"/>
                    <a:pt x="0" y="6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6" name="Freeform 48">
              <a:extLst>
                <a:ext uri="{FF2B5EF4-FFF2-40B4-BE49-F238E27FC236}">
                  <a16:creationId xmlns:a16="http://schemas.microsoft.com/office/drawing/2014/main" id="{80A33725-56CD-091C-66BF-55D9C63CEADE}"/>
                </a:ext>
              </a:extLst>
            </p:cNvPr>
            <p:cNvSpPr/>
            <p:nvPr/>
          </p:nvSpPr>
          <p:spPr bwMode="auto">
            <a:xfrm>
              <a:off x="1689575" y="2661613"/>
              <a:ext cx="6402" cy="4802"/>
            </a:xfrm>
            <a:custGeom>
              <a:avLst/>
              <a:gdLst>
                <a:gd name="T0" fmla="*/ 1 w 4"/>
                <a:gd name="T1" fmla="*/ 0 h 3"/>
                <a:gd name="T2" fmla="*/ 4 w 4"/>
                <a:gd name="T3" fmla="*/ 2 h 3"/>
                <a:gd name="T4" fmla="*/ 2 w 4"/>
                <a:gd name="T5" fmla="*/ 3 h 3"/>
                <a:gd name="T6" fmla="*/ 1 w 4"/>
                <a:gd name="T7" fmla="*/ 0 h 3"/>
                <a:gd name="T8" fmla="*/ 1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2" y="1"/>
                    <a:pt x="3" y="2"/>
                    <a:pt x="4" y="2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687D9DF4-E481-6335-212A-A7E04B4C2654}"/>
                </a:ext>
              </a:extLst>
            </p:cNvPr>
            <p:cNvSpPr/>
            <p:nvPr/>
          </p:nvSpPr>
          <p:spPr bwMode="auto">
            <a:xfrm>
              <a:off x="2048114" y="2444728"/>
              <a:ext cx="1795096" cy="2045592"/>
            </a:xfrm>
            <a:custGeom>
              <a:avLst/>
              <a:gdLst>
                <a:gd name="T0" fmla="*/ 516 w 1080"/>
                <a:gd name="T1" fmla="*/ 450 h 1233"/>
                <a:gd name="T2" fmla="*/ 397 w 1080"/>
                <a:gd name="T3" fmla="*/ 543 h 1233"/>
                <a:gd name="T4" fmla="*/ 265 w 1080"/>
                <a:gd name="T5" fmla="*/ 936 h 1233"/>
                <a:gd name="T6" fmla="*/ 315 w 1080"/>
                <a:gd name="T7" fmla="*/ 1173 h 1233"/>
                <a:gd name="T8" fmla="*/ 230 w 1080"/>
                <a:gd name="T9" fmla="*/ 1207 h 1233"/>
                <a:gd name="T10" fmla="*/ 182 w 1080"/>
                <a:gd name="T11" fmla="*/ 808 h 1233"/>
                <a:gd name="T12" fmla="*/ 309 w 1080"/>
                <a:gd name="T13" fmla="*/ 523 h 1233"/>
                <a:gd name="T14" fmla="*/ 263 w 1080"/>
                <a:gd name="T15" fmla="*/ 365 h 1233"/>
                <a:gd name="T16" fmla="*/ 48 w 1080"/>
                <a:gd name="T17" fmla="*/ 540 h 1233"/>
                <a:gd name="T18" fmla="*/ 13 w 1080"/>
                <a:gd name="T19" fmla="*/ 483 h 1233"/>
                <a:gd name="T20" fmla="*/ 201 w 1080"/>
                <a:gd name="T21" fmla="*/ 302 h 1233"/>
                <a:gd name="T22" fmla="*/ 213 w 1080"/>
                <a:gd name="T23" fmla="*/ 100 h 1233"/>
                <a:gd name="T24" fmla="*/ 250 w 1080"/>
                <a:gd name="T25" fmla="*/ 4 h 1233"/>
                <a:gd name="T26" fmla="*/ 321 w 1080"/>
                <a:gd name="T27" fmla="*/ 80 h 1233"/>
                <a:gd name="T28" fmla="*/ 384 w 1080"/>
                <a:gd name="T29" fmla="*/ 435 h 1233"/>
                <a:gd name="T30" fmla="*/ 546 w 1080"/>
                <a:gd name="T31" fmla="*/ 290 h 1233"/>
                <a:gd name="T32" fmla="*/ 547 w 1080"/>
                <a:gd name="T33" fmla="*/ 47 h 1233"/>
                <a:gd name="T34" fmla="*/ 654 w 1080"/>
                <a:gd name="T35" fmla="*/ 27 h 1233"/>
                <a:gd name="T36" fmla="*/ 696 w 1080"/>
                <a:gd name="T37" fmla="*/ 372 h 1233"/>
                <a:gd name="T38" fmla="*/ 737 w 1080"/>
                <a:gd name="T39" fmla="*/ 441 h 1233"/>
                <a:gd name="T40" fmla="*/ 897 w 1080"/>
                <a:gd name="T41" fmla="*/ 163 h 1233"/>
                <a:gd name="T42" fmla="*/ 933 w 1080"/>
                <a:gd name="T43" fmla="*/ 4 h 1233"/>
                <a:gd name="T44" fmla="*/ 994 w 1080"/>
                <a:gd name="T45" fmla="*/ 70 h 1233"/>
                <a:gd name="T46" fmla="*/ 1066 w 1080"/>
                <a:gd name="T47" fmla="*/ 466 h 1233"/>
                <a:gd name="T48" fmla="*/ 935 w 1080"/>
                <a:gd name="T49" fmla="*/ 888 h 1233"/>
                <a:gd name="T50" fmla="*/ 985 w 1080"/>
                <a:gd name="T51" fmla="*/ 1137 h 1233"/>
                <a:gd name="T52" fmla="*/ 901 w 1080"/>
                <a:gd name="T53" fmla="*/ 1205 h 1233"/>
                <a:gd name="T54" fmla="*/ 872 w 1080"/>
                <a:gd name="T55" fmla="*/ 752 h 1233"/>
                <a:gd name="T56" fmla="*/ 974 w 1080"/>
                <a:gd name="T57" fmla="*/ 551 h 1233"/>
                <a:gd name="T58" fmla="*/ 943 w 1080"/>
                <a:gd name="T59" fmla="*/ 384 h 1233"/>
                <a:gd name="T60" fmla="*/ 787 w 1080"/>
                <a:gd name="T61" fmla="*/ 503 h 1233"/>
                <a:gd name="T62" fmla="*/ 667 w 1080"/>
                <a:gd name="T63" fmla="*/ 691 h 1233"/>
                <a:gd name="T64" fmla="*/ 641 w 1080"/>
                <a:gd name="T65" fmla="*/ 1104 h 1233"/>
                <a:gd name="T66" fmla="*/ 621 w 1080"/>
                <a:gd name="T67" fmla="*/ 1221 h 1233"/>
                <a:gd name="T68" fmla="*/ 508 w 1080"/>
                <a:gd name="T69" fmla="*/ 1023 h 1233"/>
                <a:gd name="T70" fmla="*/ 596 w 1080"/>
                <a:gd name="T71" fmla="*/ 645 h 1233"/>
                <a:gd name="T72" fmla="*/ 599 w 1080"/>
                <a:gd name="T73" fmla="*/ 36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1233">
                  <a:moveTo>
                    <a:pt x="599" y="363"/>
                  </a:moveTo>
                  <a:cubicBezTo>
                    <a:pt x="572" y="396"/>
                    <a:pt x="544" y="423"/>
                    <a:pt x="516" y="450"/>
                  </a:cubicBezTo>
                  <a:cubicBezTo>
                    <a:pt x="482" y="481"/>
                    <a:pt x="448" y="511"/>
                    <a:pt x="408" y="533"/>
                  </a:cubicBezTo>
                  <a:cubicBezTo>
                    <a:pt x="403" y="536"/>
                    <a:pt x="398" y="536"/>
                    <a:pt x="397" y="543"/>
                  </a:cubicBezTo>
                  <a:cubicBezTo>
                    <a:pt x="394" y="602"/>
                    <a:pt x="360" y="647"/>
                    <a:pt x="329" y="693"/>
                  </a:cubicBezTo>
                  <a:cubicBezTo>
                    <a:pt x="280" y="767"/>
                    <a:pt x="259" y="848"/>
                    <a:pt x="265" y="936"/>
                  </a:cubicBezTo>
                  <a:cubicBezTo>
                    <a:pt x="269" y="985"/>
                    <a:pt x="283" y="1033"/>
                    <a:pt x="297" y="1081"/>
                  </a:cubicBezTo>
                  <a:cubicBezTo>
                    <a:pt x="306" y="1111"/>
                    <a:pt x="316" y="1141"/>
                    <a:pt x="315" y="1173"/>
                  </a:cubicBezTo>
                  <a:cubicBezTo>
                    <a:pt x="314" y="1194"/>
                    <a:pt x="307" y="1210"/>
                    <a:pt x="289" y="1219"/>
                  </a:cubicBezTo>
                  <a:cubicBezTo>
                    <a:pt x="271" y="1228"/>
                    <a:pt x="243" y="1221"/>
                    <a:pt x="230" y="1207"/>
                  </a:cubicBezTo>
                  <a:cubicBezTo>
                    <a:pt x="212" y="1187"/>
                    <a:pt x="202" y="1161"/>
                    <a:pt x="195" y="1136"/>
                  </a:cubicBezTo>
                  <a:cubicBezTo>
                    <a:pt x="162" y="1028"/>
                    <a:pt x="158" y="918"/>
                    <a:pt x="182" y="808"/>
                  </a:cubicBezTo>
                  <a:cubicBezTo>
                    <a:pt x="196" y="745"/>
                    <a:pt x="227" y="688"/>
                    <a:pt x="265" y="636"/>
                  </a:cubicBezTo>
                  <a:cubicBezTo>
                    <a:pt x="289" y="602"/>
                    <a:pt x="306" y="565"/>
                    <a:pt x="309" y="523"/>
                  </a:cubicBezTo>
                  <a:cubicBezTo>
                    <a:pt x="311" y="503"/>
                    <a:pt x="310" y="483"/>
                    <a:pt x="301" y="463"/>
                  </a:cubicBezTo>
                  <a:cubicBezTo>
                    <a:pt x="287" y="432"/>
                    <a:pt x="276" y="399"/>
                    <a:pt x="263" y="365"/>
                  </a:cubicBezTo>
                  <a:cubicBezTo>
                    <a:pt x="212" y="417"/>
                    <a:pt x="165" y="468"/>
                    <a:pt x="109" y="509"/>
                  </a:cubicBezTo>
                  <a:cubicBezTo>
                    <a:pt x="90" y="522"/>
                    <a:pt x="72" y="536"/>
                    <a:pt x="48" y="540"/>
                  </a:cubicBezTo>
                  <a:cubicBezTo>
                    <a:pt x="32" y="542"/>
                    <a:pt x="18" y="542"/>
                    <a:pt x="9" y="527"/>
                  </a:cubicBezTo>
                  <a:cubicBezTo>
                    <a:pt x="0" y="512"/>
                    <a:pt x="2" y="496"/>
                    <a:pt x="13" y="483"/>
                  </a:cubicBezTo>
                  <a:cubicBezTo>
                    <a:pt x="28" y="466"/>
                    <a:pt x="46" y="454"/>
                    <a:pt x="64" y="441"/>
                  </a:cubicBezTo>
                  <a:cubicBezTo>
                    <a:pt x="117" y="403"/>
                    <a:pt x="164" y="357"/>
                    <a:pt x="201" y="302"/>
                  </a:cubicBezTo>
                  <a:cubicBezTo>
                    <a:pt x="225" y="267"/>
                    <a:pt x="233" y="230"/>
                    <a:pt x="226" y="187"/>
                  </a:cubicBezTo>
                  <a:cubicBezTo>
                    <a:pt x="222" y="158"/>
                    <a:pt x="221" y="129"/>
                    <a:pt x="213" y="100"/>
                  </a:cubicBezTo>
                  <a:cubicBezTo>
                    <a:pt x="208" y="80"/>
                    <a:pt x="208" y="61"/>
                    <a:pt x="210" y="41"/>
                  </a:cubicBezTo>
                  <a:cubicBezTo>
                    <a:pt x="213" y="19"/>
                    <a:pt x="227" y="5"/>
                    <a:pt x="250" y="4"/>
                  </a:cubicBezTo>
                  <a:cubicBezTo>
                    <a:pt x="268" y="4"/>
                    <a:pt x="286" y="0"/>
                    <a:pt x="302" y="11"/>
                  </a:cubicBezTo>
                  <a:cubicBezTo>
                    <a:pt x="328" y="29"/>
                    <a:pt x="329" y="55"/>
                    <a:pt x="321" y="80"/>
                  </a:cubicBezTo>
                  <a:cubicBezTo>
                    <a:pt x="294" y="162"/>
                    <a:pt x="312" y="240"/>
                    <a:pt x="339" y="317"/>
                  </a:cubicBezTo>
                  <a:cubicBezTo>
                    <a:pt x="352" y="357"/>
                    <a:pt x="370" y="396"/>
                    <a:pt x="384" y="435"/>
                  </a:cubicBezTo>
                  <a:cubicBezTo>
                    <a:pt x="388" y="445"/>
                    <a:pt x="391" y="449"/>
                    <a:pt x="400" y="442"/>
                  </a:cubicBezTo>
                  <a:cubicBezTo>
                    <a:pt x="457" y="400"/>
                    <a:pt x="508" y="351"/>
                    <a:pt x="546" y="290"/>
                  </a:cubicBezTo>
                  <a:cubicBezTo>
                    <a:pt x="566" y="258"/>
                    <a:pt x="567" y="222"/>
                    <a:pt x="563" y="185"/>
                  </a:cubicBezTo>
                  <a:cubicBezTo>
                    <a:pt x="559" y="139"/>
                    <a:pt x="544" y="94"/>
                    <a:pt x="547" y="47"/>
                  </a:cubicBezTo>
                  <a:cubicBezTo>
                    <a:pt x="549" y="18"/>
                    <a:pt x="563" y="4"/>
                    <a:pt x="593" y="4"/>
                  </a:cubicBezTo>
                  <a:cubicBezTo>
                    <a:pt x="616" y="3"/>
                    <a:pt x="640" y="1"/>
                    <a:pt x="654" y="27"/>
                  </a:cubicBezTo>
                  <a:cubicBezTo>
                    <a:pt x="662" y="41"/>
                    <a:pt x="663" y="57"/>
                    <a:pt x="658" y="71"/>
                  </a:cubicBezTo>
                  <a:cubicBezTo>
                    <a:pt x="626" y="177"/>
                    <a:pt x="657" y="275"/>
                    <a:pt x="696" y="372"/>
                  </a:cubicBezTo>
                  <a:cubicBezTo>
                    <a:pt x="704" y="393"/>
                    <a:pt x="713" y="415"/>
                    <a:pt x="721" y="437"/>
                  </a:cubicBezTo>
                  <a:cubicBezTo>
                    <a:pt x="725" y="445"/>
                    <a:pt x="728" y="448"/>
                    <a:pt x="737" y="441"/>
                  </a:cubicBezTo>
                  <a:cubicBezTo>
                    <a:pt x="791" y="402"/>
                    <a:pt x="838" y="355"/>
                    <a:pt x="877" y="299"/>
                  </a:cubicBezTo>
                  <a:cubicBezTo>
                    <a:pt x="906" y="256"/>
                    <a:pt x="902" y="210"/>
                    <a:pt x="897" y="163"/>
                  </a:cubicBezTo>
                  <a:cubicBezTo>
                    <a:pt x="893" y="127"/>
                    <a:pt x="881" y="92"/>
                    <a:pt x="881" y="56"/>
                  </a:cubicBezTo>
                  <a:cubicBezTo>
                    <a:pt x="880" y="22"/>
                    <a:pt x="898" y="4"/>
                    <a:pt x="933" y="4"/>
                  </a:cubicBezTo>
                  <a:cubicBezTo>
                    <a:pt x="949" y="4"/>
                    <a:pt x="964" y="2"/>
                    <a:pt x="978" y="14"/>
                  </a:cubicBezTo>
                  <a:cubicBezTo>
                    <a:pt x="996" y="30"/>
                    <a:pt x="1000" y="50"/>
                    <a:pt x="994" y="70"/>
                  </a:cubicBezTo>
                  <a:cubicBezTo>
                    <a:pt x="965" y="169"/>
                    <a:pt x="989" y="261"/>
                    <a:pt x="1024" y="353"/>
                  </a:cubicBezTo>
                  <a:cubicBezTo>
                    <a:pt x="1038" y="391"/>
                    <a:pt x="1059" y="426"/>
                    <a:pt x="1066" y="466"/>
                  </a:cubicBezTo>
                  <a:cubicBezTo>
                    <a:pt x="1080" y="538"/>
                    <a:pt x="1066" y="606"/>
                    <a:pt x="1020" y="665"/>
                  </a:cubicBezTo>
                  <a:cubicBezTo>
                    <a:pt x="970" y="731"/>
                    <a:pt x="943" y="806"/>
                    <a:pt x="935" y="888"/>
                  </a:cubicBezTo>
                  <a:cubicBezTo>
                    <a:pt x="930" y="931"/>
                    <a:pt x="942" y="973"/>
                    <a:pt x="952" y="1014"/>
                  </a:cubicBezTo>
                  <a:cubicBezTo>
                    <a:pt x="962" y="1055"/>
                    <a:pt x="975" y="1096"/>
                    <a:pt x="985" y="1137"/>
                  </a:cubicBezTo>
                  <a:cubicBezTo>
                    <a:pt x="991" y="1157"/>
                    <a:pt x="992" y="1177"/>
                    <a:pt x="982" y="1197"/>
                  </a:cubicBezTo>
                  <a:cubicBezTo>
                    <a:pt x="966" y="1228"/>
                    <a:pt x="921" y="1233"/>
                    <a:pt x="901" y="1205"/>
                  </a:cubicBezTo>
                  <a:cubicBezTo>
                    <a:pt x="876" y="1170"/>
                    <a:pt x="862" y="1130"/>
                    <a:pt x="855" y="1088"/>
                  </a:cubicBezTo>
                  <a:cubicBezTo>
                    <a:pt x="834" y="975"/>
                    <a:pt x="831" y="862"/>
                    <a:pt x="872" y="752"/>
                  </a:cubicBezTo>
                  <a:cubicBezTo>
                    <a:pt x="889" y="709"/>
                    <a:pt x="914" y="672"/>
                    <a:pt x="937" y="633"/>
                  </a:cubicBezTo>
                  <a:cubicBezTo>
                    <a:pt x="952" y="607"/>
                    <a:pt x="965" y="581"/>
                    <a:pt x="974" y="551"/>
                  </a:cubicBezTo>
                  <a:cubicBezTo>
                    <a:pt x="985" y="513"/>
                    <a:pt x="982" y="480"/>
                    <a:pt x="964" y="445"/>
                  </a:cubicBezTo>
                  <a:cubicBezTo>
                    <a:pt x="954" y="427"/>
                    <a:pt x="950" y="405"/>
                    <a:pt x="943" y="384"/>
                  </a:cubicBezTo>
                  <a:cubicBezTo>
                    <a:pt x="936" y="363"/>
                    <a:pt x="935" y="363"/>
                    <a:pt x="921" y="379"/>
                  </a:cubicBezTo>
                  <a:cubicBezTo>
                    <a:pt x="880" y="424"/>
                    <a:pt x="839" y="470"/>
                    <a:pt x="787" y="503"/>
                  </a:cubicBezTo>
                  <a:cubicBezTo>
                    <a:pt x="751" y="526"/>
                    <a:pt x="729" y="552"/>
                    <a:pt x="722" y="595"/>
                  </a:cubicBezTo>
                  <a:cubicBezTo>
                    <a:pt x="715" y="632"/>
                    <a:pt x="687" y="660"/>
                    <a:pt x="667" y="691"/>
                  </a:cubicBezTo>
                  <a:cubicBezTo>
                    <a:pt x="616" y="766"/>
                    <a:pt x="595" y="850"/>
                    <a:pt x="602" y="939"/>
                  </a:cubicBezTo>
                  <a:cubicBezTo>
                    <a:pt x="607" y="996"/>
                    <a:pt x="623" y="1050"/>
                    <a:pt x="641" y="1104"/>
                  </a:cubicBezTo>
                  <a:cubicBezTo>
                    <a:pt x="649" y="1127"/>
                    <a:pt x="653" y="1150"/>
                    <a:pt x="652" y="1175"/>
                  </a:cubicBezTo>
                  <a:cubicBezTo>
                    <a:pt x="650" y="1199"/>
                    <a:pt x="638" y="1217"/>
                    <a:pt x="621" y="1221"/>
                  </a:cubicBezTo>
                  <a:cubicBezTo>
                    <a:pt x="593" y="1227"/>
                    <a:pt x="571" y="1219"/>
                    <a:pt x="558" y="1197"/>
                  </a:cubicBezTo>
                  <a:cubicBezTo>
                    <a:pt x="528" y="1143"/>
                    <a:pt x="514" y="1084"/>
                    <a:pt x="508" y="1023"/>
                  </a:cubicBezTo>
                  <a:cubicBezTo>
                    <a:pt x="504" y="985"/>
                    <a:pt x="503" y="946"/>
                    <a:pt x="505" y="908"/>
                  </a:cubicBezTo>
                  <a:cubicBezTo>
                    <a:pt x="508" y="811"/>
                    <a:pt x="539" y="723"/>
                    <a:pt x="596" y="645"/>
                  </a:cubicBezTo>
                  <a:cubicBezTo>
                    <a:pt x="635" y="592"/>
                    <a:pt x="656" y="535"/>
                    <a:pt x="640" y="470"/>
                  </a:cubicBezTo>
                  <a:cubicBezTo>
                    <a:pt x="630" y="434"/>
                    <a:pt x="613" y="401"/>
                    <a:pt x="599" y="3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F0FAAA5F-DDA9-A05B-BCC6-B3BB0BD5DC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6047" y="4558347"/>
              <a:ext cx="143256" cy="200878"/>
            </a:xfrm>
            <a:custGeom>
              <a:avLst/>
              <a:gdLst>
                <a:gd name="T0" fmla="*/ 85 w 86"/>
                <a:gd name="T1" fmla="*/ 60 h 121"/>
                <a:gd name="T2" fmla="*/ 85 w 86"/>
                <a:gd name="T3" fmla="*/ 86 h 121"/>
                <a:gd name="T4" fmla="*/ 60 w 86"/>
                <a:gd name="T5" fmla="*/ 114 h 121"/>
                <a:gd name="T6" fmla="*/ 10 w 86"/>
                <a:gd name="T7" fmla="*/ 103 h 121"/>
                <a:gd name="T8" fmla="*/ 6 w 86"/>
                <a:gd name="T9" fmla="*/ 88 h 121"/>
                <a:gd name="T10" fmla="*/ 28 w 86"/>
                <a:gd name="T11" fmla="*/ 90 h 121"/>
                <a:gd name="T12" fmla="*/ 63 w 86"/>
                <a:gd name="T13" fmla="*/ 88 h 121"/>
                <a:gd name="T14" fmla="*/ 65 w 86"/>
                <a:gd name="T15" fmla="*/ 75 h 121"/>
                <a:gd name="T16" fmla="*/ 54 w 86"/>
                <a:gd name="T17" fmla="*/ 73 h 121"/>
                <a:gd name="T18" fmla="*/ 37 w 86"/>
                <a:gd name="T19" fmla="*/ 73 h 121"/>
                <a:gd name="T20" fmla="*/ 2 w 86"/>
                <a:gd name="T21" fmla="*/ 37 h 121"/>
                <a:gd name="T22" fmla="*/ 49 w 86"/>
                <a:gd name="T23" fmla="*/ 1 h 121"/>
                <a:gd name="T24" fmla="*/ 85 w 86"/>
                <a:gd name="T25" fmla="*/ 36 h 121"/>
                <a:gd name="T26" fmla="*/ 85 w 86"/>
                <a:gd name="T27" fmla="*/ 60 h 121"/>
                <a:gd name="T28" fmla="*/ 85 w 86"/>
                <a:gd name="T29" fmla="*/ 60 h 121"/>
                <a:gd name="T30" fmla="*/ 29 w 86"/>
                <a:gd name="T31" fmla="*/ 39 h 121"/>
                <a:gd name="T32" fmla="*/ 47 w 86"/>
                <a:gd name="T33" fmla="*/ 56 h 121"/>
                <a:gd name="T34" fmla="*/ 67 w 86"/>
                <a:gd name="T35" fmla="*/ 38 h 121"/>
                <a:gd name="T36" fmla="*/ 46 w 86"/>
                <a:gd name="T37" fmla="*/ 18 h 121"/>
                <a:gd name="T38" fmla="*/ 29 w 86"/>
                <a:gd name="T39" fmla="*/ 3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121">
                  <a:moveTo>
                    <a:pt x="85" y="60"/>
                  </a:moveTo>
                  <a:cubicBezTo>
                    <a:pt x="85" y="68"/>
                    <a:pt x="86" y="77"/>
                    <a:pt x="85" y="86"/>
                  </a:cubicBezTo>
                  <a:cubicBezTo>
                    <a:pt x="84" y="102"/>
                    <a:pt x="74" y="111"/>
                    <a:pt x="60" y="114"/>
                  </a:cubicBezTo>
                  <a:cubicBezTo>
                    <a:pt x="42" y="118"/>
                    <a:pt x="23" y="121"/>
                    <a:pt x="10" y="103"/>
                  </a:cubicBezTo>
                  <a:cubicBezTo>
                    <a:pt x="7" y="99"/>
                    <a:pt x="0" y="92"/>
                    <a:pt x="6" y="88"/>
                  </a:cubicBezTo>
                  <a:cubicBezTo>
                    <a:pt x="12" y="83"/>
                    <a:pt x="20" y="84"/>
                    <a:pt x="28" y="90"/>
                  </a:cubicBezTo>
                  <a:cubicBezTo>
                    <a:pt x="41" y="101"/>
                    <a:pt x="56" y="100"/>
                    <a:pt x="63" y="88"/>
                  </a:cubicBezTo>
                  <a:cubicBezTo>
                    <a:pt x="65" y="84"/>
                    <a:pt x="69" y="79"/>
                    <a:pt x="65" y="75"/>
                  </a:cubicBezTo>
                  <a:cubicBezTo>
                    <a:pt x="63" y="73"/>
                    <a:pt x="58" y="73"/>
                    <a:pt x="54" y="73"/>
                  </a:cubicBezTo>
                  <a:cubicBezTo>
                    <a:pt x="48" y="74"/>
                    <a:pt x="43" y="75"/>
                    <a:pt x="37" y="73"/>
                  </a:cubicBezTo>
                  <a:cubicBezTo>
                    <a:pt x="16" y="70"/>
                    <a:pt x="1" y="54"/>
                    <a:pt x="2" y="37"/>
                  </a:cubicBezTo>
                  <a:cubicBezTo>
                    <a:pt x="4" y="14"/>
                    <a:pt x="23" y="0"/>
                    <a:pt x="49" y="1"/>
                  </a:cubicBezTo>
                  <a:cubicBezTo>
                    <a:pt x="72" y="2"/>
                    <a:pt x="85" y="14"/>
                    <a:pt x="85" y="36"/>
                  </a:cubicBezTo>
                  <a:cubicBezTo>
                    <a:pt x="86" y="44"/>
                    <a:pt x="85" y="52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lose/>
                  <a:moveTo>
                    <a:pt x="29" y="39"/>
                  </a:moveTo>
                  <a:cubicBezTo>
                    <a:pt x="23" y="54"/>
                    <a:pt x="38" y="55"/>
                    <a:pt x="47" y="56"/>
                  </a:cubicBezTo>
                  <a:cubicBezTo>
                    <a:pt x="58" y="58"/>
                    <a:pt x="67" y="49"/>
                    <a:pt x="67" y="38"/>
                  </a:cubicBezTo>
                  <a:cubicBezTo>
                    <a:pt x="67" y="26"/>
                    <a:pt x="58" y="18"/>
                    <a:pt x="46" y="18"/>
                  </a:cubicBezTo>
                  <a:cubicBezTo>
                    <a:pt x="36" y="19"/>
                    <a:pt x="26" y="23"/>
                    <a:pt x="2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849B52BC-B8CD-2173-8B0B-98DDB513E5BC}"/>
                </a:ext>
              </a:extLst>
            </p:cNvPr>
            <p:cNvSpPr/>
            <p:nvPr/>
          </p:nvSpPr>
          <p:spPr bwMode="auto">
            <a:xfrm>
              <a:off x="3070911" y="4563150"/>
              <a:ext cx="156061" cy="188073"/>
            </a:xfrm>
            <a:custGeom>
              <a:avLst/>
              <a:gdLst>
                <a:gd name="T0" fmla="*/ 44 w 94"/>
                <a:gd name="T1" fmla="*/ 113 h 113"/>
                <a:gd name="T2" fmla="*/ 9 w 94"/>
                <a:gd name="T3" fmla="*/ 98 h 113"/>
                <a:gd name="T4" fmla="*/ 7 w 94"/>
                <a:gd name="T5" fmla="*/ 81 h 113"/>
                <a:gd name="T6" fmla="*/ 24 w 94"/>
                <a:gd name="T7" fmla="*/ 84 h 113"/>
                <a:gd name="T8" fmla="*/ 54 w 94"/>
                <a:gd name="T9" fmla="*/ 94 h 113"/>
                <a:gd name="T10" fmla="*/ 68 w 94"/>
                <a:gd name="T11" fmla="*/ 83 h 113"/>
                <a:gd name="T12" fmla="*/ 58 w 94"/>
                <a:gd name="T13" fmla="*/ 67 h 113"/>
                <a:gd name="T14" fmla="*/ 43 w 94"/>
                <a:gd name="T15" fmla="*/ 63 h 113"/>
                <a:gd name="T16" fmla="*/ 34 w 94"/>
                <a:gd name="T17" fmla="*/ 54 h 113"/>
                <a:gd name="T18" fmla="*/ 44 w 94"/>
                <a:gd name="T19" fmla="*/ 44 h 113"/>
                <a:gd name="T20" fmla="*/ 50 w 94"/>
                <a:gd name="T21" fmla="*/ 44 h 113"/>
                <a:gd name="T22" fmla="*/ 64 w 94"/>
                <a:gd name="T23" fmla="*/ 24 h 113"/>
                <a:gd name="T24" fmla="*/ 39 w 94"/>
                <a:gd name="T25" fmla="*/ 16 h 113"/>
                <a:gd name="T26" fmla="*/ 30 w 94"/>
                <a:gd name="T27" fmla="*/ 20 h 113"/>
                <a:gd name="T28" fmla="*/ 9 w 94"/>
                <a:gd name="T29" fmla="*/ 30 h 113"/>
                <a:gd name="T30" fmla="*/ 6 w 94"/>
                <a:gd name="T31" fmla="*/ 22 h 113"/>
                <a:gd name="T32" fmla="*/ 27 w 94"/>
                <a:gd name="T33" fmla="*/ 2 h 113"/>
                <a:gd name="T34" fmla="*/ 67 w 94"/>
                <a:gd name="T35" fmla="*/ 2 h 113"/>
                <a:gd name="T36" fmla="*/ 80 w 94"/>
                <a:gd name="T37" fmla="*/ 48 h 113"/>
                <a:gd name="T38" fmla="*/ 78 w 94"/>
                <a:gd name="T39" fmla="*/ 58 h 113"/>
                <a:gd name="T40" fmla="*/ 87 w 94"/>
                <a:gd name="T41" fmla="*/ 92 h 113"/>
                <a:gd name="T42" fmla="*/ 44 w 94"/>
                <a:gd name="T4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113">
                  <a:moveTo>
                    <a:pt x="44" y="113"/>
                  </a:moveTo>
                  <a:cubicBezTo>
                    <a:pt x="34" y="113"/>
                    <a:pt x="19" y="112"/>
                    <a:pt x="9" y="98"/>
                  </a:cubicBezTo>
                  <a:cubicBezTo>
                    <a:pt x="5" y="93"/>
                    <a:pt x="0" y="86"/>
                    <a:pt x="7" y="81"/>
                  </a:cubicBezTo>
                  <a:cubicBezTo>
                    <a:pt x="12" y="77"/>
                    <a:pt x="20" y="77"/>
                    <a:pt x="24" y="84"/>
                  </a:cubicBezTo>
                  <a:cubicBezTo>
                    <a:pt x="31" y="97"/>
                    <a:pt x="43" y="95"/>
                    <a:pt x="54" y="94"/>
                  </a:cubicBezTo>
                  <a:cubicBezTo>
                    <a:pt x="61" y="94"/>
                    <a:pt x="66" y="89"/>
                    <a:pt x="68" y="83"/>
                  </a:cubicBezTo>
                  <a:cubicBezTo>
                    <a:pt x="70" y="75"/>
                    <a:pt x="64" y="70"/>
                    <a:pt x="58" y="67"/>
                  </a:cubicBezTo>
                  <a:cubicBezTo>
                    <a:pt x="53" y="65"/>
                    <a:pt x="48" y="63"/>
                    <a:pt x="43" y="63"/>
                  </a:cubicBezTo>
                  <a:cubicBezTo>
                    <a:pt x="38" y="62"/>
                    <a:pt x="34" y="59"/>
                    <a:pt x="34" y="54"/>
                  </a:cubicBezTo>
                  <a:cubicBezTo>
                    <a:pt x="34" y="47"/>
                    <a:pt x="38" y="45"/>
                    <a:pt x="44" y="44"/>
                  </a:cubicBezTo>
                  <a:cubicBezTo>
                    <a:pt x="46" y="44"/>
                    <a:pt x="48" y="44"/>
                    <a:pt x="50" y="44"/>
                  </a:cubicBezTo>
                  <a:cubicBezTo>
                    <a:pt x="62" y="42"/>
                    <a:pt x="68" y="35"/>
                    <a:pt x="64" y="24"/>
                  </a:cubicBezTo>
                  <a:cubicBezTo>
                    <a:pt x="60" y="12"/>
                    <a:pt x="48" y="15"/>
                    <a:pt x="39" y="16"/>
                  </a:cubicBezTo>
                  <a:cubicBezTo>
                    <a:pt x="36" y="16"/>
                    <a:pt x="32" y="18"/>
                    <a:pt x="30" y="20"/>
                  </a:cubicBezTo>
                  <a:cubicBezTo>
                    <a:pt x="26" y="30"/>
                    <a:pt x="18" y="31"/>
                    <a:pt x="9" y="30"/>
                  </a:cubicBezTo>
                  <a:cubicBezTo>
                    <a:pt x="5" y="29"/>
                    <a:pt x="4" y="26"/>
                    <a:pt x="6" y="22"/>
                  </a:cubicBezTo>
                  <a:cubicBezTo>
                    <a:pt x="10" y="12"/>
                    <a:pt x="16" y="3"/>
                    <a:pt x="27" y="2"/>
                  </a:cubicBezTo>
                  <a:cubicBezTo>
                    <a:pt x="40" y="0"/>
                    <a:pt x="54" y="0"/>
                    <a:pt x="67" y="2"/>
                  </a:cubicBezTo>
                  <a:cubicBezTo>
                    <a:pt x="85" y="5"/>
                    <a:pt x="92" y="29"/>
                    <a:pt x="80" y="48"/>
                  </a:cubicBezTo>
                  <a:cubicBezTo>
                    <a:pt x="78" y="51"/>
                    <a:pt x="71" y="52"/>
                    <a:pt x="78" y="58"/>
                  </a:cubicBezTo>
                  <a:cubicBezTo>
                    <a:pt x="90" y="67"/>
                    <a:pt x="94" y="78"/>
                    <a:pt x="87" y="92"/>
                  </a:cubicBezTo>
                  <a:cubicBezTo>
                    <a:pt x="81" y="106"/>
                    <a:pt x="72" y="111"/>
                    <a:pt x="44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7BDA5F70-ABF8-8377-19F2-F6F982245366}"/>
                </a:ext>
              </a:extLst>
            </p:cNvPr>
            <p:cNvSpPr/>
            <p:nvPr/>
          </p:nvSpPr>
          <p:spPr bwMode="auto">
            <a:xfrm>
              <a:off x="3245379" y="4555146"/>
              <a:ext cx="151259" cy="191274"/>
            </a:xfrm>
            <a:custGeom>
              <a:avLst/>
              <a:gdLst>
                <a:gd name="T0" fmla="*/ 43 w 91"/>
                <a:gd name="T1" fmla="*/ 3 h 115"/>
                <a:gd name="T2" fmla="*/ 45 w 91"/>
                <a:gd name="T3" fmla="*/ 3 h 115"/>
                <a:gd name="T4" fmla="*/ 71 w 91"/>
                <a:gd name="T5" fmla="*/ 46 h 115"/>
                <a:gd name="T6" fmla="*/ 43 w 91"/>
                <a:gd name="T7" fmla="*/ 102 h 115"/>
                <a:gd name="T8" fmla="*/ 25 w 91"/>
                <a:gd name="T9" fmla="*/ 112 h 115"/>
                <a:gd name="T10" fmla="*/ 25 w 91"/>
                <a:gd name="T11" fmla="*/ 93 h 115"/>
                <a:gd name="T12" fmla="*/ 49 w 91"/>
                <a:gd name="T13" fmla="*/ 41 h 115"/>
                <a:gd name="T14" fmla="*/ 35 w 91"/>
                <a:gd name="T15" fmla="*/ 20 h 115"/>
                <a:gd name="T16" fmla="*/ 9 w 91"/>
                <a:gd name="T17" fmla="*/ 20 h 115"/>
                <a:gd name="T18" fmla="*/ 0 w 91"/>
                <a:gd name="T19" fmla="*/ 13 h 115"/>
                <a:gd name="T20" fmla="*/ 9 w 91"/>
                <a:gd name="T21" fmla="*/ 3 h 115"/>
                <a:gd name="T22" fmla="*/ 43 w 91"/>
                <a:gd name="T23" fmla="*/ 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115">
                  <a:moveTo>
                    <a:pt x="43" y="3"/>
                  </a:moveTo>
                  <a:cubicBezTo>
                    <a:pt x="44" y="3"/>
                    <a:pt x="44" y="3"/>
                    <a:pt x="45" y="3"/>
                  </a:cubicBezTo>
                  <a:cubicBezTo>
                    <a:pt x="87" y="1"/>
                    <a:pt x="91" y="0"/>
                    <a:pt x="71" y="46"/>
                  </a:cubicBezTo>
                  <a:cubicBezTo>
                    <a:pt x="62" y="65"/>
                    <a:pt x="54" y="84"/>
                    <a:pt x="43" y="102"/>
                  </a:cubicBezTo>
                  <a:cubicBezTo>
                    <a:pt x="38" y="111"/>
                    <a:pt x="33" y="115"/>
                    <a:pt x="25" y="112"/>
                  </a:cubicBezTo>
                  <a:cubicBezTo>
                    <a:pt x="15" y="107"/>
                    <a:pt x="23" y="99"/>
                    <a:pt x="25" y="93"/>
                  </a:cubicBezTo>
                  <a:cubicBezTo>
                    <a:pt x="32" y="76"/>
                    <a:pt x="40" y="58"/>
                    <a:pt x="49" y="41"/>
                  </a:cubicBezTo>
                  <a:cubicBezTo>
                    <a:pt x="59" y="20"/>
                    <a:pt x="59" y="20"/>
                    <a:pt x="35" y="20"/>
                  </a:cubicBezTo>
                  <a:cubicBezTo>
                    <a:pt x="26" y="20"/>
                    <a:pt x="18" y="20"/>
                    <a:pt x="9" y="20"/>
                  </a:cubicBezTo>
                  <a:cubicBezTo>
                    <a:pt x="4" y="20"/>
                    <a:pt x="0" y="19"/>
                    <a:pt x="0" y="13"/>
                  </a:cubicBezTo>
                  <a:cubicBezTo>
                    <a:pt x="0" y="7"/>
                    <a:pt x="2" y="3"/>
                    <a:pt x="9" y="3"/>
                  </a:cubicBezTo>
                  <a:cubicBezTo>
                    <a:pt x="20" y="3"/>
                    <a:pt x="32" y="3"/>
                    <a:pt x="4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72EBFAD9-3E7E-DD3C-0ACC-CE49067FAC3E}"/>
                </a:ext>
              </a:extLst>
            </p:cNvPr>
            <p:cNvSpPr/>
            <p:nvPr/>
          </p:nvSpPr>
          <p:spPr bwMode="auto">
            <a:xfrm>
              <a:off x="2751593" y="4556744"/>
              <a:ext cx="88034" cy="194475"/>
            </a:xfrm>
            <a:custGeom>
              <a:avLst/>
              <a:gdLst>
                <a:gd name="T0" fmla="*/ 50 w 53"/>
                <a:gd name="T1" fmla="*/ 61 h 117"/>
                <a:gd name="T2" fmla="*/ 50 w 53"/>
                <a:gd name="T3" fmla="*/ 105 h 117"/>
                <a:gd name="T4" fmla="*/ 38 w 53"/>
                <a:gd name="T5" fmla="*/ 116 h 117"/>
                <a:gd name="T6" fmla="*/ 27 w 53"/>
                <a:gd name="T7" fmla="*/ 104 h 117"/>
                <a:gd name="T8" fmla="*/ 27 w 53"/>
                <a:gd name="T9" fmla="*/ 47 h 117"/>
                <a:gd name="T10" fmla="*/ 16 w 53"/>
                <a:gd name="T11" fmla="*/ 37 h 117"/>
                <a:gd name="T12" fmla="*/ 4 w 53"/>
                <a:gd name="T13" fmla="*/ 29 h 117"/>
                <a:gd name="T14" fmla="*/ 11 w 53"/>
                <a:gd name="T15" fmla="*/ 17 h 117"/>
                <a:gd name="T16" fmla="*/ 21 w 53"/>
                <a:gd name="T17" fmla="*/ 11 h 117"/>
                <a:gd name="T18" fmla="*/ 42 w 53"/>
                <a:gd name="T19" fmla="*/ 5 h 117"/>
                <a:gd name="T20" fmla="*/ 49 w 53"/>
                <a:gd name="T21" fmla="*/ 27 h 117"/>
                <a:gd name="T22" fmla="*/ 50 w 53"/>
                <a:gd name="T23" fmla="*/ 6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117">
                  <a:moveTo>
                    <a:pt x="50" y="61"/>
                  </a:moveTo>
                  <a:cubicBezTo>
                    <a:pt x="50" y="76"/>
                    <a:pt x="49" y="90"/>
                    <a:pt x="50" y="105"/>
                  </a:cubicBezTo>
                  <a:cubicBezTo>
                    <a:pt x="50" y="114"/>
                    <a:pt x="46" y="116"/>
                    <a:pt x="38" y="116"/>
                  </a:cubicBezTo>
                  <a:cubicBezTo>
                    <a:pt x="29" y="117"/>
                    <a:pt x="27" y="113"/>
                    <a:pt x="27" y="104"/>
                  </a:cubicBezTo>
                  <a:cubicBezTo>
                    <a:pt x="27" y="85"/>
                    <a:pt x="27" y="66"/>
                    <a:pt x="27" y="47"/>
                  </a:cubicBezTo>
                  <a:cubicBezTo>
                    <a:pt x="27" y="40"/>
                    <a:pt x="29" y="30"/>
                    <a:pt x="16" y="37"/>
                  </a:cubicBezTo>
                  <a:cubicBezTo>
                    <a:pt x="10" y="40"/>
                    <a:pt x="6" y="32"/>
                    <a:pt x="4" y="29"/>
                  </a:cubicBezTo>
                  <a:cubicBezTo>
                    <a:pt x="0" y="22"/>
                    <a:pt x="7" y="20"/>
                    <a:pt x="11" y="17"/>
                  </a:cubicBezTo>
                  <a:cubicBezTo>
                    <a:pt x="14" y="15"/>
                    <a:pt x="17" y="12"/>
                    <a:pt x="21" y="11"/>
                  </a:cubicBezTo>
                  <a:cubicBezTo>
                    <a:pt x="28" y="8"/>
                    <a:pt x="32" y="0"/>
                    <a:pt x="42" y="5"/>
                  </a:cubicBezTo>
                  <a:cubicBezTo>
                    <a:pt x="53" y="10"/>
                    <a:pt x="49" y="19"/>
                    <a:pt x="49" y="27"/>
                  </a:cubicBezTo>
                  <a:cubicBezTo>
                    <a:pt x="50" y="39"/>
                    <a:pt x="50" y="50"/>
                    <a:pt x="5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BD45F4FE-A446-BC53-AFF1-06881F8A302F}"/>
              </a:ext>
            </a:extLst>
          </p:cNvPr>
          <p:cNvSpPr txBox="1"/>
          <p:nvPr/>
        </p:nvSpPr>
        <p:spPr>
          <a:xfrm>
            <a:off x="3514090" y="61595"/>
            <a:ext cx="7682230" cy="4597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>
              <a:defRPr/>
            </a:pPr>
            <a:r>
              <a:rPr lang="zh-CN" altLang="en-US" sz="2800" dirty="0">
                <a:solidFill>
                  <a:prstClr val="white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模型创新点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33DAD06-3E3C-A6BB-08F0-95D1C0FB6F30}"/>
              </a:ext>
            </a:extLst>
          </p:cNvPr>
          <p:cNvSpPr txBox="1"/>
          <p:nvPr/>
        </p:nvSpPr>
        <p:spPr>
          <a:xfrm>
            <a:off x="4100044" y="3339793"/>
            <a:ext cx="200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CDF093E-DB68-3921-32AC-A88EDD292DB6}"/>
              </a:ext>
            </a:extLst>
          </p:cNvPr>
          <p:cNvSpPr txBox="1"/>
          <p:nvPr/>
        </p:nvSpPr>
        <p:spPr>
          <a:xfrm>
            <a:off x="6625836" y="2517548"/>
            <a:ext cx="200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51F03C6-5DCB-F344-E9AC-D987A4E598C3}"/>
              </a:ext>
            </a:extLst>
          </p:cNvPr>
          <p:cNvSpPr/>
          <p:nvPr/>
        </p:nvSpPr>
        <p:spPr>
          <a:xfrm>
            <a:off x="1469581" y="1517343"/>
            <a:ext cx="9720000" cy="1440000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1" rIns="91445" bIns="45721" rtlCol="0" anchor="ctr"/>
          <a:lstStyle/>
          <a:p>
            <a:pPr algn="ctr" defTabSz="1219200"/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0B8BF51-2115-4B50-CF7B-4129827AEFF1}"/>
              </a:ext>
            </a:extLst>
          </p:cNvPr>
          <p:cNvSpPr/>
          <p:nvPr/>
        </p:nvSpPr>
        <p:spPr>
          <a:xfrm>
            <a:off x="3396000" y="1139629"/>
            <a:ext cx="5400000" cy="540000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1" rIns="91445" bIns="45721" rtlCol="0" anchor="ctr"/>
          <a:lstStyle/>
          <a:p>
            <a:pPr algn="ctr" defTabSz="1219200"/>
            <a:r>
              <a:rPr lang="zh-CN" altLang="en-US" sz="25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对房源特征的深度刻画</a:t>
            </a:r>
            <a:endParaRPr lang="zh-CN" altLang="en-US" sz="2500" b="1" dirty="0">
              <a:solidFill>
                <a:prstClr val="white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TextBox 36">
            <a:extLst>
              <a:ext uri="{FF2B5EF4-FFF2-40B4-BE49-F238E27FC236}">
                <a16:creationId xmlns:a16="http://schemas.microsoft.com/office/drawing/2014/main" id="{86A37200-73C0-36AB-5797-EF42C8FCFDD6}"/>
              </a:ext>
            </a:extLst>
          </p:cNvPr>
          <p:cNvSpPr txBox="1"/>
          <p:nvPr/>
        </p:nvSpPr>
        <p:spPr>
          <a:xfrm>
            <a:off x="1677611" y="1664108"/>
            <a:ext cx="9113617" cy="1253550"/>
          </a:xfrm>
          <a:prstGeom prst="rect">
            <a:avLst/>
          </a:prstGeom>
          <a:noFill/>
        </p:spPr>
        <p:txBody>
          <a:bodyPr wrap="square" lIns="91445" tIns="45721" rIns="91445" bIns="45721" rtlCol="0">
            <a:spAutoFit/>
          </a:bodyPr>
          <a:lstStyle/>
          <a:p>
            <a:pPr defTabSz="1219200">
              <a:lnSpc>
                <a:spcPct val="130000"/>
              </a:lnSpc>
            </a:pP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</a:t>
            </a:r>
            <a:r>
              <a:rPr lang="zh-CN" altLang="en-US" sz="2000" b="1" dirty="0">
                <a:solidFill>
                  <a:schemeClr val="bg2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将文字指标数值化：给房间类型、装修、朝向等进行赋值加权</a:t>
            </a:r>
            <a:endParaRPr lang="en-US" altLang="zh-CN" sz="2000" b="1" dirty="0">
              <a:solidFill>
                <a:schemeClr val="bg2">
                  <a:lumMod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defTabSz="1219200">
              <a:lnSpc>
                <a:spcPct val="130000"/>
              </a:lnSpc>
            </a:pP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2.</a:t>
            </a:r>
            <a:r>
              <a:rPr lang="zh-CN" altLang="en-US" sz="2000" b="1" dirty="0">
                <a:solidFill>
                  <a:schemeClr val="bg2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深度处理数据，创建装修折旧、卧厅比、黄金朝向等指标，充分刻画数据特征</a:t>
            </a:r>
            <a:endParaRPr lang="en-US" altLang="zh-CN" sz="2000" b="1" dirty="0">
              <a:solidFill>
                <a:schemeClr val="bg2">
                  <a:lumMod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defTabSz="1219200">
              <a:lnSpc>
                <a:spcPct val="130000"/>
              </a:lnSpc>
            </a:pP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3.</a:t>
            </a:r>
            <a:r>
              <a:rPr lang="zh-CN" altLang="en-US" sz="2000" b="1" dirty="0">
                <a:solidFill>
                  <a:schemeClr val="bg2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创建多种交互项，如面积装修交互、高层无电梯惩罚、环内大户型等</a:t>
            </a:r>
            <a:endParaRPr lang="en-US" altLang="zh-CN" sz="2000" b="1" dirty="0">
              <a:solidFill>
                <a:schemeClr val="bg2">
                  <a:lumMod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5CC0B55-10BE-E1D4-3E31-C47EF71E40CF}"/>
              </a:ext>
            </a:extLst>
          </p:cNvPr>
          <p:cNvSpPr/>
          <p:nvPr/>
        </p:nvSpPr>
        <p:spPr>
          <a:xfrm>
            <a:off x="1469581" y="3587613"/>
            <a:ext cx="9720000" cy="1280809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1" rIns="91445" bIns="45721" rtlCol="0" anchor="ctr"/>
          <a:lstStyle/>
          <a:p>
            <a:pPr algn="ctr" defTabSz="1219200"/>
            <a:endParaRPr lang="zh-CN" altLang="en-US" sz="2000" b="1" dirty="0">
              <a:solidFill>
                <a:schemeClr val="bg2">
                  <a:lumMod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0DEFBA-FBE6-0C46-78C3-818AC3D80406}"/>
              </a:ext>
            </a:extLst>
          </p:cNvPr>
          <p:cNvSpPr/>
          <p:nvPr/>
        </p:nvSpPr>
        <p:spPr>
          <a:xfrm>
            <a:off x="3338850" y="3295910"/>
            <a:ext cx="5400000" cy="540000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1" rIns="91445" bIns="45721" rtlCol="0" anchor="ctr"/>
          <a:lstStyle/>
          <a:p>
            <a:pPr algn="ctr"/>
            <a:r>
              <a:rPr lang="zh-CN" altLang="en-US" sz="25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数据清洗与特征选择协同优化</a:t>
            </a:r>
            <a:endParaRPr lang="zh-CN" altLang="zh-CN" sz="25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A66AC88-ACC0-F585-166B-EEF32DD37B0A}"/>
              </a:ext>
            </a:extLst>
          </p:cNvPr>
          <p:cNvSpPr/>
          <p:nvPr/>
        </p:nvSpPr>
        <p:spPr>
          <a:xfrm>
            <a:off x="1469581" y="5498692"/>
            <a:ext cx="9634564" cy="1160036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1" rIns="91445" bIns="45721" rtlCol="0" anchor="ctr"/>
          <a:lstStyle/>
          <a:p>
            <a:pPr algn="ctr" defTabSz="1219200"/>
            <a:endParaRPr lang="zh-CN" altLang="en-US" b="1" dirty="0">
              <a:solidFill>
                <a:schemeClr val="bg2">
                  <a:lumMod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6869B70-A528-ADE8-6683-16AA8B0CA9B8}"/>
              </a:ext>
            </a:extLst>
          </p:cNvPr>
          <p:cNvSpPr/>
          <p:nvPr/>
        </p:nvSpPr>
        <p:spPr>
          <a:xfrm>
            <a:off x="3338850" y="5099484"/>
            <a:ext cx="5400000" cy="540000"/>
          </a:xfrm>
          <a:prstGeom prst="rect">
            <a:avLst/>
          </a:prstGeom>
          <a:solidFill>
            <a:srgbClr val="AB8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1" rIns="91445" bIns="45721" rtlCol="0" anchor="ctr"/>
          <a:lstStyle/>
          <a:p>
            <a:pPr algn="ctr"/>
            <a:r>
              <a:rPr lang="zh-CN" altLang="en-US" sz="25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使用</a:t>
            </a:r>
            <a:r>
              <a:rPr lang="en-US" altLang="zh-CN" sz="2500" b="1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Optuna</a:t>
            </a:r>
            <a:r>
              <a:rPr lang="zh-CN" altLang="en-US" sz="25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超参数优化方法</a:t>
            </a:r>
            <a:endParaRPr lang="zh-CN" altLang="zh-CN" sz="25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E1ADDCD-4AE8-D578-A136-58F2AAAACF20}"/>
              </a:ext>
            </a:extLst>
          </p:cNvPr>
          <p:cNvSpPr txBox="1"/>
          <p:nvPr/>
        </p:nvSpPr>
        <p:spPr>
          <a:xfrm>
            <a:off x="1724025" y="3881252"/>
            <a:ext cx="9172575" cy="85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>
              <a:lnSpc>
                <a:spcPct val="130000"/>
              </a:lnSpc>
            </a:pP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</a:t>
            </a:r>
            <a:r>
              <a:rPr lang="zh-CN" altLang="en-US" sz="2000" b="1" dirty="0">
                <a:solidFill>
                  <a:schemeClr val="bg2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针对数据中缺失值、异常值问题，多层次数据清洗，确保模型强健的稳定性</a:t>
            </a:r>
            <a:endParaRPr lang="en-US" altLang="zh-CN" sz="2000" b="1" dirty="0">
              <a:solidFill>
                <a:schemeClr val="bg2">
                  <a:lumMod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defTabSz="1219200">
              <a:lnSpc>
                <a:spcPct val="130000"/>
              </a:lnSpc>
              <a:spcAft>
                <a:spcPts val="600"/>
              </a:spcAft>
            </a:pP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2.</a:t>
            </a:r>
            <a:r>
              <a:rPr lang="zh-CN" altLang="en-US" sz="2000" b="1" dirty="0">
                <a:solidFill>
                  <a:schemeClr val="bg2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筛选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40</a:t>
            </a:r>
            <a:r>
              <a:rPr lang="zh-CN" altLang="en-US" sz="2000" b="1" dirty="0">
                <a:solidFill>
                  <a:schemeClr val="bg2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个重要性最高的特征，提高模型效率，改善模型过拟合状况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0097F3F-B6D0-967F-C097-8476892A25C4}"/>
              </a:ext>
            </a:extLst>
          </p:cNvPr>
          <p:cNvSpPr txBox="1"/>
          <p:nvPr/>
        </p:nvSpPr>
        <p:spPr>
          <a:xfrm>
            <a:off x="1797783" y="5684978"/>
            <a:ext cx="897815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>
              <a:lnSpc>
                <a:spcPct val="130000"/>
              </a:lnSpc>
            </a:pPr>
            <a:r>
              <a:rPr lang="zh-CN" altLang="en-US" sz="2000" b="1" dirty="0">
                <a:solidFill>
                  <a:schemeClr val="bg2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参数的选择比较复杂，靠人工调参难以找到最优解，该方法可以自动探索最</a:t>
            </a:r>
            <a:r>
              <a:rPr lang="zh-CN" altLang="en-US" sz="2000" b="1">
                <a:solidFill>
                  <a:schemeClr val="bg2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优参数效果更好，以</a:t>
            </a: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MAE</a:t>
            </a:r>
            <a:r>
              <a:rPr lang="zh-CN" altLang="en-US" sz="2000" b="1" dirty="0">
                <a:solidFill>
                  <a:schemeClr val="bg2">
                    <a:lumMod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作为优化指标也更稳健。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828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10" grpId="0" animBg="1"/>
      <p:bldP spid="8" grpId="0" animBg="1"/>
      <p:bldP spid="12" grpId="0" animBg="1"/>
      <p:bldP spid="11" grpId="0" animBg="1"/>
    </p:bldLst>
  </p:timing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974</Words>
  <Application>Microsoft Office PowerPoint</Application>
  <PresentationFormat>宽屏</PresentationFormat>
  <Paragraphs>194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等线</vt:lpstr>
      <vt:lpstr>等线 Light</vt:lpstr>
      <vt:lpstr>仿宋</vt:lpstr>
      <vt:lpstr>华文仿宋</vt:lpstr>
      <vt:lpstr>华文宋体</vt:lpstr>
      <vt:lpstr>华文中宋</vt:lpstr>
      <vt:lpstr>楷体</vt:lpstr>
      <vt:lpstr>宋体</vt:lpstr>
      <vt:lpstr>微软雅黑</vt:lpstr>
      <vt:lpstr>Arial</vt:lpstr>
      <vt:lpstr>Cambria Math</vt:lpstr>
      <vt:lpstr>Symbol</vt:lpstr>
      <vt:lpstr>Times New Roman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1069972673@qq.com</dc:creator>
  <cp:lastModifiedBy>远平 邵</cp:lastModifiedBy>
  <cp:revision>11</cp:revision>
  <dcterms:created xsi:type="dcterms:W3CDTF">2022-10-21T18:46:48Z</dcterms:created>
  <dcterms:modified xsi:type="dcterms:W3CDTF">2025-06-04T15:56:50Z</dcterms:modified>
</cp:coreProperties>
</file>