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3"/>
    <p:sldId id="256" r:id="rId4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Final </a:t>
            </a:r>
            <a:r>
              <a:rPr lang="en-US" altLang="zh-CN"/>
              <a:t>presentation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俞项天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improved_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-970915"/>
            <a:ext cx="12019280" cy="8013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830" y="151130"/>
            <a:ext cx="424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My model looks like...</a:t>
            </a:r>
            <a:endParaRPr lang="en-US" altLang="zh-CN" sz="3200"/>
          </a:p>
        </p:txBody>
      </p:sp>
      <p:sp>
        <p:nvSpPr>
          <p:cNvPr id="7" name="文本框 6"/>
          <p:cNvSpPr txBox="1"/>
          <p:nvPr/>
        </p:nvSpPr>
        <p:spPr>
          <a:xfrm>
            <a:off x="665480" y="5210810"/>
            <a:ext cx="822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Level 1, our model gets 75-82 points, no higher than 83.</a:t>
            </a:r>
            <a:endParaRPr lang="en-US" altLang="zh-CN"/>
          </a:p>
          <a:p>
            <a:r>
              <a:rPr lang="en-US" altLang="zh-CN"/>
              <a:t>In Level 2, our model performance is between 83-83.4+, no higher than 83.5.</a:t>
            </a:r>
            <a:endParaRPr lang="en-US" altLang="zh-CN"/>
          </a:p>
          <a:p>
            <a:r>
              <a:rPr lang="en-US" altLang="zh-CN"/>
              <a:t>For the Final model, it has a performance of 83.5+</a:t>
            </a:r>
            <a:endParaRPr lang="en-US" altLang="zh-CN"/>
          </a:p>
          <a:p>
            <a:r>
              <a:rPr lang="en-US" altLang="zh-CN"/>
              <a:t>So we're really improving step by step!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851e47d6545b3b8df0be0bbc924d66"/>
          <p:cNvPicPr>
            <a:picLocks noChangeAspect="1"/>
          </p:cNvPicPr>
          <p:nvPr/>
        </p:nvPicPr>
        <p:blipFill>
          <a:blip r:embed="rId1"/>
          <a:srcRect l="4034" t="67086" r="48876" b="14744"/>
          <a:stretch>
            <a:fillRect/>
          </a:stretch>
        </p:blipFill>
        <p:spPr>
          <a:xfrm>
            <a:off x="546735" y="962660"/>
            <a:ext cx="11250930" cy="2351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1205" y="3714115"/>
            <a:ext cx="520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最终模型得分为</a:t>
            </a:r>
            <a:r>
              <a:rPr lang="en-US" altLang="zh-CN"/>
              <a:t>83.529</a:t>
            </a:r>
            <a:r>
              <a:rPr lang="zh-CN" altLang="en-US"/>
              <a:t>分，具体</a:t>
            </a:r>
            <a:r>
              <a:rPr lang="zh-CN" altLang="en-US"/>
              <a:t>表现如上。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0630" y="288925"/>
            <a:ext cx="7190740" cy="4643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35100" y="5292725"/>
            <a:ext cx="9681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选取了特征重要性的前</a:t>
            </a:r>
            <a:r>
              <a:rPr lang="en-US" altLang="zh-CN"/>
              <a:t>20</a:t>
            </a:r>
            <a:r>
              <a:rPr lang="zh-CN" altLang="en-US"/>
              <a:t>个变量，可以发现对决策有主要影响的是先前训练好的一些基模型的</a:t>
            </a:r>
            <a:r>
              <a:rPr lang="en-US" altLang="zh-CN"/>
              <a:t>oof</a:t>
            </a:r>
            <a:r>
              <a:rPr lang="zh-CN" altLang="en-US"/>
              <a:t>预测</a:t>
            </a:r>
            <a:r>
              <a:rPr lang="zh-CN" altLang="en-US"/>
              <a:t>集。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Arial Black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鱼儿</cp:lastModifiedBy>
  <cp:revision>7</cp:revision>
  <dcterms:created xsi:type="dcterms:W3CDTF">2019-09-19T02:01:00Z</dcterms:created>
  <dcterms:modified xsi:type="dcterms:W3CDTF">2025-05-26T10:13:20Z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