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sldIdLst>
    <p:sldId id="257" r:id="rId3"/>
    <p:sldId id="261" r:id="rId4"/>
    <p:sldId id="269" r:id="rId5"/>
    <p:sldId id="270" r:id="rId6"/>
    <p:sldId id="272" r:id="rId7"/>
  </p:sldIdLst>
  <p:sldSz cx="12192000" cy="6858000" type="screen16x9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C000"/>
    <a:srgbClr val="A22628"/>
    <a:srgbClr val="EFE8E7"/>
    <a:srgbClr val="DECDCC"/>
    <a:srgbClr val="DFBA70"/>
    <a:srgbClr val="731E00"/>
    <a:srgbClr val="9A1F2C"/>
    <a:srgbClr val="052569"/>
    <a:srgbClr val="99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5755"/>
  </p:normalViewPr>
  <p:slideViewPr>
    <p:cSldViewPr snapToGrid="0">
      <p:cViewPr varScale="1">
        <p:scale>
          <a:sx n="82" d="100"/>
          <a:sy n="82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2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2295-681B-4E26-BA69-480DDBEC64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70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zh-CN" altLang="en-US"/>
          </a:p>
        </p:txBody>
      </p:sp>
      <p:sp>
        <p:nvSpPr>
          <p:cNvPr id="104870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853D-D61B-4063-A37D-912DE7DF87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35C29DF-03A5-407C-9729-76C1FF9FB44C}" type="datetime1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7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1B6311F-8AAE-423F-B986-76E70EBF0A82}" type="datetime1">
              <a:rPr lang="zh-CN" altLang="en-US" smtClean="0"/>
            </a:fld>
            <a:endParaRPr lang="zh-CN" altLang="en-US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37BDAC-71EC-461C-AB13-7C14324DF739}" type="datetime1">
              <a:rPr lang="zh-CN" altLang="en-US" smtClean="0"/>
            </a:fld>
            <a:endParaRPr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B92CE78-5F0E-461E-AC7D-A1145CE5D324}" type="datetime1">
              <a:rPr lang="zh-CN" altLang="en-US" smtClean="0"/>
            </a:fld>
            <a:endParaRPr lang="zh-CN" altLang="en-US"/>
          </a:p>
        </p:txBody>
      </p:sp>
      <p:sp>
        <p:nvSpPr>
          <p:cNvPr id="104859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59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  <p:grpSp>
        <p:nvGrpSpPr>
          <p:cNvPr id="25" name="组合 8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4" name="图片 9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5" name="图片 10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F20ECAD-0472-4133-8A9D-4B2F6237AC58}" type="datetime1">
              <a:rPr lang="zh-CN" altLang="en-US" smtClean="0"/>
            </a:fld>
            <a:endParaRPr lang="zh-CN" altLang="en-US"/>
          </a:p>
        </p:txBody>
      </p:sp>
      <p:sp>
        <p:nvSpPr>
          <p:cNvPr id="10486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48612" name="矩形 6"/>
          <p:cNvSpPr/>
          <p:nvPr userDrawn="1"/>
        </p:nvSpPr>
        <p:spPr>
          <a:xfrm>
            <a:off x="0" y="779714"/>
            <a:ext cx="12192000" cy="52627"/>
          </a:xfrm>
          <a:prstGeom prst="rect">
            <a:avLst/>
          </a:prstGeom>
          <a:solidFill>
            <a:srgbClr val="9A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1048613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  <a:endParaRPr lang="zh-CN" altLang="en-US" dirty="0"/>
          </a:p>
        </p:txBody>
      </p:sp>
      <p:grpSp>
        <p:nvGrpSpPr>
          <p:cNvPr id="30" name="组合 10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6" name="图片 11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7" name="图片 12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656837"/>
            <a:ext cx="10515600" cy="453597"/>
          </a:xfrm>
        </p:spPr>
        <p:txBody>
          <a:bodyPr anchor="ctr"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单击此处添加正文</a:t>
            </a:r>
            <a:endParaRPr lang="zh-CN" altLang="en-US" dirty="0"/>
          </a:p>
        </p:txBody>
      </p:sp>
      <p:sp>
        <p:nvSpPr>
          <p:cNvPr id="1048677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8A653E-0E76-45E8-AC51-561DC4160245}" type="datetime1">
              <a:rPr lang="zh-CN" altLang="en-US" smtClean="0"/>
            </a:fld>
            <a:endParaRPr lang="zh-CN" altLang="en-US"/>
          </a:p>
        </p:txBody>
      </p:sp>
      <p:sp>
        <p:nvSpPr>
          <p:cNvPr id="10486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8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18D2FF4-E3C9-4FED-A074-F6108E0BE98A}" type="datetime1">
              <a:rPr lang="zh-CN" altLang="en-US" smtClean="0"/>
            </a:fld>
            <a:endParaRPr lang="zh-CN" altLang="en-US"/>
          </a:p>
        </p:txBody>
      </p:sp>
      <p:sp>
        <p:nvSpPr>
          <p:cNvPr id="10486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688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91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69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8F62296-8D74-4941-AB42-AF46D431AF0E}" type="datetime1">
              <a:rPr lang="zh-CN" altLang="en-US" smtClean="0"/>
            </a:fld>
            <a:endParaRPr lang="zh-CN" altLang="en-US"/>
          </a:p>
        </p:txBody>
      </p:sp>
      <p:sp>
        <p:nvSpPr>
          <p:cNvPr id="104869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  <a:endParaRPr lang="zh-CN" altLang="en-US" dirty="0"/>
          </a:p>
        </p:txBody>
      </p:sp>
      <p:sp>
        <p:nvSpPr>
          <p:cNvPr id="104865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E6266D2-0067-43FC-9A74-550BFB2F7B58}" type="datetime1">
              <a:rPr lang="zh-CN" altLang="en-US" smtClean="0"/>
            </a:fld>
            <a:endParaRPr lang="zh-CN" altLang="en-US"/>
          </a:p>
        </p:txBody>
      </p:sp>
      <p:sp>
        <p:nvSpPr>
          <p:cNvPr id="104865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5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40BB480-D82D-495A-B952-1CFC82EC6661}" type="datetime1">
              <a:rPr lang="zh-CN" altLang="en-US" smtClean="0"/>
            </a:fld>
            <a:endParaRPr lang="zh-CN" altLang="en-US"/>
          </a:p>
        </p:txBody>
      </p:sp>
      <p:sp>
        <p:nvSpPr>
          <p:cNvPr id="104869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99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D11108-36D2-4557-BA39-961837054A5B}" type="datetime1">
              <a:rPr lang="zh-CN" altLang="en-US" smtClean="0"/>
            </a:fld>
            <a:endParaRPr lang="zh-CN" altLang="en-US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66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04866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4866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F93C538-F123-4B43-87C2-556BD6C65E41}" type="datetime1">
              <a:rPr lang="zh-CN" altLang="en-US" smtClean="0"/>
            </a:fld>
            <a:endParaRPr lang="zh-CN" altLang="en-US"/>
          </a:p>
        </p:txBody>
      </p:sp>
      <p:sp>
        <p:nvSpPr>
          <p:cNvPr id="104866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486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CE78-5F0E-461E-AC7D-A1145CE5D324}" type="datetime1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58F7-4EE7-4CC5-B1EF-1154CF27D8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oleObject" Target="../embeddings/oleObject8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8"/>
          <p:cNvGrpSpPr/>
          <p:nvPr/>
        </p:nvGrpSpPr>
        <p:grpSpPr>
          <a:xfrm>
            <a:off x="229789" y="397456"/>
            <a:ext cx="3219985" cy="734016"/>
            <a:chOff x="1029765" y="388347"/>
            <a:chExt cx="3219985" cy="734016"/>
          </a:xfrm>
        </p:grpSpPr>
        <p:pic>
          <p:nvPicPr>
            <p:cNvPr id="2097152" name="图片 6"/>
            <p:cNvPicPr>
              <a:picLocks noChangeAspect="1"/>
            </p:cNvPicPr>
            <p:nvPr/>
          </p:nvPicPr>
          <p:blipFill rotWithShape="1">
            <a:blip r:embed="rId1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3" name="图片 7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  <p:sp>
        <p:nvSpPr>
          <p:cNvPr id="1048586" name="矩形 9"/>
          <p:cNvSpPr/>
          <p:nvPr/>
        </p:nvSpPr>
        <p:spPr>
          <a:xfrm>
            <a:off x="0" y="2492671"/>
            <a:ext cx="12192000" cy="13354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期末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587" name="文本框 11"/>
          <p:cNvSpPr txBox="1"/>
          <p:nvPr/>
        </p:nvSpPr>
        <p:spPr>
          <a:xfrm>
            <a:off x="8098790" y="4805680"/>
            <a:ext cx="1278255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陈尚祺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588" name="文本框 12"/>
          <p:cNvSpPr txBox="1"/>
          <p:nvPr/>
        </p:nvSpPr>
        <p:spPr>
          <a:xfrm>
            <a:off x="5541582" y="6006792"/>
            <a:ext cx="136096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" name="文本框 0"/>
          <p:cNvSpPr txBox="1"/>
          <p:nvPr/>
        </p:nvSpPr>
        <p:spPr>
          <a:xfrm>
            <a:off x="763270" y="1896745"/>
            <a:ext cx="10965815" cy="344741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数据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处理：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数据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探索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缺失值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处理数值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变量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" name="文本框 0"/>
          <p:cNvSpPr txBox="1"/>
          <p:nvPr/>
        </p:nvSpPr>
        <p:spPr>
          <a:xfrm>
            <a:off x="763270" y="1896745"/>
            <a:ext cx="10965815" cy="344741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特征工程：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提取年月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特征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提取房间数量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提取楼层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特征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" name="文本框 0"/>
          <p:cNvSpPr txBox="1"/>
          <p:nvPr/>
        </p:nvSpPr>
        <p:spPr>
          <a:xfrm>
            <a:off x="763270" y="1896745"/>
            <a:ext cx="10965815" cy="344741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提取训练集的特征和目标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变量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区分数值型特征和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分类性特征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训练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模型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流程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对象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对象 6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" name="文本框 0"/>
          <p:cNvSpPr txBox="1"/>
          <p:nvPr/>
        </p:nvSpPr>
        <p:spPr>
          <a:xfrm>
            <a:off x="763270" y="1896745"/>
            <a:ext cx="10965815" cy="344741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计算模型性能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指数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计算特征重要</a:t>
            </a:r>
            <a:r>
              <a:rPr lang="zh-CN" altLang="en-US" sz="1800">
                <a:latin typeface="Arial" panose="020B0604020202020204" pitchFamily="34" charset="0"/>
                <a:ea typeface="微软雅黑" panose="020B0503020204020204" charset="-122"/>
              </a:rPr>
              <a:t>性</a:t>
            </a: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45" y="2480310"/>
            <a:ext cx="3545205" cy="1177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6790" y="3771900"/>
            <a:ext cx="2430780" cy="21793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ISLIDE.ICON" val="#158695;#71243;"/>
</p:tagLst>
</file>

<file path=ppt/tags/tag2.xml><?xml version="1.0" encoding="utf-8"?>
<p:tagLst xmlns:p="http://schemas.openxmlformats.org/presentationml/2006/main">
  <p:tag name="KSO_WPP_MARK_KEY" val="d2cbd07d-a9fa-49e0-b87d-f120bc111822"/>
</p:tagLst>
</file>

<file path=ppt/theme/theme1.xml><?xml version="1.0" encoding="utf-8"?>
<a:theme xmlns:a="http://schemas.openxmlformats.org/drawingml/2006/main" name="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>
            <a:latin typeface="Arial" panose="020B0604020202020204" pitchFamily="34" charset="0"/>
            <a:ea typeface="楷体" panose="02010609060101010101" pitchFamily="49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演示</Application>
  <PresentationFormat/>
  <Paragraphs>55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Arial</vt:lpstr>
      <vt:lpstr>宋体</vt:lpstr>
      <vt:lpstr>Wingdings</vt:lpstr>
      <vt:lpstr>楷体</vt:lpstr>
      <vt:lpstr>Times New Roman</vt:lpstr>
      <vt:lpstr>微软雅黑</vt:lpstr>
      <vt:lpstr>Arial Unicode MS</vt:lpstr>
      <vt:lpstr>等线 Light</vt:lpstr>
      <vt:lpstr>等线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The Glivenko-Cantelli theorem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Angelica_zzy@126.com</dc:creator>
  <cp:lastModifiedBy>漓漓</cp:lastModifiedBy>
  <cp:revision>3</cp:revision>
  <dcterms:created xsi:type="dcterms:W3CDTF">2023-03-21T11:13:00Z</dcterms:created>
  <dcterms:modified xsi:type="dcterms:W3CDTF">2025-06-04T13:57:30Z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FC5D554D432F45088750D78715BAF67D_13</vt:lpwstr>
  </property>
  <property fmtid="{D5CDD505-2E9C-101B-9397-08002B2CF9AE}" pid="3" name="KSOProductBuildVer">
    <vt:lpwstr>2052-12.1.0.21541</vt:lpwstr>
  </property>
</Properties>
</file>