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jpeg" ContentType="image/jpeg"/>
  <Default Extension="JPG" ContentType="image/.jpg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8"/>
  </p:notesMasterIdLst>
  <p:sldIdLst>
    <p:sldId id="257" r:id="rId3"/>
    <p:sldId id="261" r:id="rId4"/>
    <p:sldId id="269" r:id="rId5"/>
    <p:sldId id="270" r:id="rId6"/>
    <p:sldId id="272" r:id="rId7"/>
  </p:sldIdLst>
  <p:sldSz cx="12192000" cy="6858000" type="screen16x9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FFC000"/>
    <a:srgbClr val="A22628"/>
    <a:srgbClr val="EFE8E7"/>
    <a:srgbClr val="DECDCC"/>
    <a:srgbClr val="DFBA70"/>
    <a:srgbClr val="731E00"/>
    <a:srgbClr val="9A1F2C"/>
    <a:srgbClr val="052569"/>
    <a:srgbClr val="991E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50" autoAdjust="0"/>
    <p:restoredTop sz="95755"/>
  </p:normalViewPr>
  <p:slideViewPr>
    <p:cSldViewPr snapToGrid="0">
      <p:cViewPr varScale="1">
        <p:scale>
          <a:sx n="82" d="100"/>
          <a:sy n="82" d="100"/>
        </p:scale>
        <p:origin x="62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gs" Target="tags/tag2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705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E42295-681B-4E26-BA69-480DDBEC640F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706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p>
            <a:endParaRPr lang="zh-CN" altLang="en-US"/>
          </a:p>
        </p:txBody>
      </p:sp>
      <p:sp>
        <p:nvSpPr>
          <p:cNvPr id="1048707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048708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709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EB853D-D61B-4063-A37D-912DE7DF87A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48582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104858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35C29DF-03A5-407C-9729-76C1FF9FB44C}" type="datetime1">
              <a:rPr lang="zh-CN" altLang="en-US" smtClean="0"/>
            </a:fld>
            <a:endParaRPr lang="zh-CN" altLang="en-US"/>
          </a:p>
        </p:txBody>
      </p:sp>
      <p:sp>
        <p:nvSpPr>
          <p:cNvPr id="104858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58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18858F7-4EE7-4CC5-B1EF-1154CF27D8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672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04867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1B6311F-8AAE-423F-B986-76E70EBF0A82}" type="datetime1">
              <a:rPr lang="zh-CN" altLang="en-US" smtClean="0"/>
            </a:fld>
            <a:endParaRPr lang="zh-CN" altLang="en-US"/>
          </a:p>
        </p:txBody>
      </p:sp>
      <p:sp>
        <p:nvSpPr>
          <p:cNvPr id="104867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67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18858F7-4EE7-4CC5-B1EF-1154CF27D8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661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04866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037BDAC-71EC-461C-AB13-7C14324DF739}" type="datetime1">
              <a:rPr lang="zh-CN" altLang="en-US" smtClean="0"/>
            </a:fld>
            <a:endParaRPr lang="zh-CN" altLang="en-US"/>
          </a:p>
        </p:txBody>
      </p:sp>
      <p:sp>
        <p:nvSpPr>
          <p:cNvPr id="104866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66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18858F7-4EE7-4CC5-B1EF-1154CF27D8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B92CE78-5F0E-461E-AC7D-A1145CE5D324}" type="datetime1">
              <a:rPr lang="zh-CN" altLang="en-US" smtClean="0"/>
            </a:fld>
            <a:endParaRPr lang="zh-CN" altLang="en-US"/>
          </a:p>
        </p:txBody>
      </p:sp>
      <p:sp>
        <p:nvSpPr>
          <p:cNvPr id="1048590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591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18858F7-4EE7-4CC5-B1EF-1154CF27D88D}" type="slidenum">
              <a:rPr lang="zh-CN" altLang="en-US" smtClean="0"/>
            </a:fld>
            <a:endParaRPr lang="zh-CN" altLang="en-US"/>
          </a:p>
        </p:txBody>
      </p:sp>
      <p:grpSp>
        <p:nvGrpSpPr>
          <p:cNvPr id="25" name="组合 8"/>
          <p:cNvGrpSpPr/>
          <p:nvPr userDrawn="1"/>
        </p:nvGrpSpPr>
        <p:grpSpPr>
          <a:xfrm>
            <a:off x="374740" y="6328194"/>
            <a:ext cx="1848765" cy="421438"/>
            <a:chOff x="1029765" y="388347"/>
            <a:chExt cx="3219985" cy="734016"/>
          </a:xfrm>
        </p:grpSpPr>
        <p:pic>
          <p:nvPicPr>
            <p:cNvPr id="2097154" name="图片 9"/>
            <p:cNvPicPr>
              <a:picLocks noChangeAspect="1"/>
            </p:cNvPicPr>
            <p:nvPr/>
          </p:nvPicPr>
          <p:blipFill rotWithShape="1">
            <a:blip r:embed="rId2" cstate="print">
              <a:clrChange>
                <a:clrFrom>
                  <a:srgbClr val="F6F6F6"/>
                </a:clrFrom>
                <a:clrTo>
                  <a:srgbClr val="F6F6F6">
                    <a:alpha val="0"/>
                  </a:srgbClr>
                </a:clrTo>
              </a:clrChange>
            </a:blip>
            <a:srcRect t="57856"/>
            <a:stretch>
              <a:fillRect/>
            </a:stretch>
          </p:blipFill>
          <p:spPr>
            <a:xfrm>
              <a:off x="1804467" y="388347"/>
              <a:ext cx="2445283" cy="681740"/>
            </a:xfrm>
            <a:prstGeom prst="rect">
              <a:avLst/>
            </a:prstGeom>
          </p:spPr>
        </p:pic>
        <p:pic>
          <p:nvPicPr>
            <p:cNvPr id="2097155" name="图片 10"/>
            <p:cNvPicPr>
              <a:picLocks noChangeAspect="1"/>
            </p:cNvPicPr>
            <p:nvPr/>
          </p:nvPicPr>
          <p:blipFill rotWithShape="1">
            <a:blip r:embed="rId3" cstate="print">
              <a:clrChange>
                <a:clrFrom>
                  <a:srgbClr val="F6F6F6"/>
                </a:clrFrom>
                <a:clrTo>
                  <a:srgbClr val="F6F6F6">
                    <a:alpha val="0"/>
                  </a:srgbClr>
                </a:clrTo>
              </a:clrChange>
            </a:blip>
            <a:srcRect l="31400" r="28637" b="42144"/>
            <a:stretch>
              <a:fillRect/>
            </a:stretch>
          </p:blipFill>
          <p:spPr>
            <a:xfrm>
              <a:off x="1029765" y="440623"/>
              <a:ext cx="711833" cy="681740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F20ECAD-0472-4133-8A9D-4B2F6237AC58}" type="datetime1">
              <a:rPr lang="zh-CN" altLang="en-US" smtClean="0"/>
            </a:fld>
            <a:endParaRPr lang="zh-CN" altLang="en-US"/>
          </a:p>
        </p:txBody>
      </p:sp>
      <p:sp>
        <p:nvSpPr>
          <p:cNvPr id="104861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6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18858F7-4EE7-4CC5-B1EF-1154CF27D88D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048612" name="矩形 6"/>
          <p:cNvSpPr/>
          <p:nvPr userDrawn="1"/>
        </p:nvSpPr>
        <p:spPr>
          <a:xfrm>
            <a:off x="0" y="779714"/>
            <a:ext cx="12192000" cy="52627"/>
          </a:xfrm>
          <a:prstGeom prst="rect">
            <a:avLst/>
          </a:prstGeom>
          <a:solidFill>
            <a:srgbClr val="9A1F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800"/>
          </a:p>
        </p:txBody>
      </p:sp>
      <p:sp>
        <p:nvSpPr>
          <p:cNvPr id="1048613" name="标题 1"/>
          <p:cNvSpPr>
            <a:spLocks noGrp="1"/>
          </p:cNvSpPr>
          <p:nvPr>
            <p:ph type="title" hasCustomPrompt="1"/>
          </p:nvPr>
        </p:nvSpPr>
        <p:spPr>
          <a:xfrm>
            <a:off x="382239" y="357693"/>
            <a:ext cx="10515600" cy="365126"/>
          </a:xfrm>
        </p:spPr>
        <p:txBody>
          <a:bodyPr>
            <a:normAutofit/>
          </a:bodyPr>
          <a:lstStyle>
            <a:lvl1pPr>
              <a:defRPr sz="2600" b="1" baseline="0">
                <a:latin typeface="Arial" panose="020B0604020202020204" pitchFamily="34" charset="0"/>
                <a:ea typeface="楷体" panose="02010609060101010101" pitchFamily="49" charset="-122"/>
              </a:defRPr>
            </a:lvl1pPr>
          </a:lstStyle>
          <a:p>
            <a:r>
              <a:rPr lang="zh-CN" altLang="en-US" dirty="0"/>
              <a:t>单击此处标题样式</a:t>
            </a:r>
            <a:endParaRPr lang="zh-CN" altLang="en-US" dirty="0"/>
          </a:p>
        </p:txBody>
      </p:sp>
      <p:grpSp>
        <p:nvGrpSpPr>
          <p:cNvPr id="30" name="组合 10"/>
          <p:cNvGrpSpPr/>
          <p:nvPr userDrawn="1"/>
        </p:nvGrpSpPr>
        <p:grpSpPr>
          <a:xfrm>
            <a:off x="374740" y="6328194"/>
            <a:ext cx="1848765" cy="421438"/>
            <a:chOff x="1029765" y="388347"/>
            <a:chExt cx="3219985" cy="734016"/>
          </a:xfrm>
        </p:grpSpPr>
        <p:pic>
          <p:nvPicPr>
            <p:cNvPr id="2097156" name="图片 11"/>
            <p:cNvPicPr>
              <a:picLocks noChangeAspect="1"/>
            </p:cNvPicPr>
            <p:nvPr/>
          </p:nvPicPr>
          <p:blipFill rotWithShape="1">
            <a:blip r:embed="rId2" cstate="print">
              <a:clrChange>
                <a:clrFrom>
                  <a:srgbClr val="F6F6F6"/>
                </a:clrFrom>
                <a:clrTo>
                  <a:srgbClr val="F6F6F6">
                    <a:alpha val="0"/>
                  </a:srgbClr>
                </a:clrTo>
              </a:clrChange>
            </a:blip>
            <a:srcRect t="57856"/>
            <a:stretch>
              <a:fillRect/>
            </a:stretch>
          </p:blipFill>
          <p:spPr>
            <a:xfrm>
              <a:off x="1804467" y="388347"/>
              <a:ext cx="2445283" cy="681740"/>
            </a:xfrm>
            <a:prstGeom prst="rect">
              <a:avLst/>
            </a:prstGeom>
          </p:spPr>
        </p:pic>
        <p:pic>
          <p:nvPicPr>
            <p:cNvPr id="2097157" name="图片 12"/>
            <p:cNvPicPr>
              <a:picLocks noChangeAspect="1"/>
            </p:cNvPicPr>
            <p:nvPr/>
          </p:nvPicPr>
          <p:blipFill rotWithShape="1">
            <a:blip r:embed="rId3" cstate="print">
              <a:clrChange>
                <a:clrFrom>
                  <a:srgbClr val="F6F6F6"/>
                </a:clrFrom>
                <a:clrTo>
                  <a:srgbClr val="F6F6F6">
                    <a:alpha val="0"/>
                  </a:srgbClr>
                </a:clrTo>
              </a:clrChange>
            </a:blip>
            <a:srcRect l="31400" r="28637" b="42144"/>
            <a:stretch>
              <a:fillRect/>
            </a:stretch>
          </p:blipFill>
          <p:spPr>
            <a:xfrm>
              <a:off x="1029765" y="440623"/>
              <a:ext cx="711833" cy="681740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标题 1"/>
          <p:cNvSpPr>
            <a:spLocks noGrp="1"/>
          </p:cNvSpPr>
          <p:nvPr>
            <p:ph type="title" hasCustomPrompt="1"/>
          </p:nvPr>
        </p:nvSpPr>
        <p:spPr>
          <a:xfrm>
            <a:off x="831851" y="656837"/>
            <a:ext cx="10515600" cy="453597"/>
          </a:xfrm>
        </p:spPr>
        <p:txBody>
          <a:bodyPr anchor="ctr">
            <a:normAutofit/>
          </a:bodyPr>
          <a:lstStyle>
            <a:lvl1pPr>
              <a:defRPr sz="2000" baseline="0">
                <a:latin typeface="Arial" panose="020B0604020202020204" pitchFamily="34" charset="0"/>
                <a:ea typeface="楷体" panose="02010609060101010101" pitchFamily="49" charset="-122"/>
              </a:defRPr>
            </a:lvl1pPr>
          </a:lstStyle>
          <a:p>
            <a:r>
              <a:rPr lang="zh-CN" altLang="en-US" dirty="0"/>
              <a:t>单击此处添加正文</a:t>
            </a:r>
            <a:endParaRPr lang="zh-CN" altLang="en-US" dirty="0"/>
          </a:p>
        </p:txBody>
      </p:sp>
      <p:sp>
        <p:nvSpPr>
          <p:cNvPr id="1048677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4867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58A653E-0E76-45E8-AC51-561DC4160245}" type="datetime1">
              <a:rPr lang="zh-CN" altLang="en-US" smtClean="0"/>
            </a:fld>
            <a:endParaRPr lang="zh-CN" altLang="en-US"/>
          </a:p>
        </p:txBody>
      </p:sp>
      <p:sp>
        <p:nvSpPr>
          <p:cNvPr id="104867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68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18858F7-4EE7-4CC5-B1EF-1154CF27D8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682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048683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048684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18D2FF4-E3C9-4FED-A074-F6108E0BE98A}" type="datetime1">
              <a:rPr lang="zh-CN" altLang="en-US" smtClean="0"/>
            </a:fld>
            <a:endParaRPr lang="zh-CN" altLang="en-US"/>
          </a:p>
        </p:txBody>
      </p:sp>
      <p:sp>
        <p:nvSpPr>
          <p:cNvPr id="1048685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686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18858F7-4EE7-4CC5-B1EF-1154CF27D8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48688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48689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048690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48691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048692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8F62296-8D74-4941-AB42-AF46D431AF0E}" type="datetime1">
              <a:rPr lang="zh-CN" altLang="en-US" smtClean="0"/>
            </a:fld>
            <a:endParaRPr lang="zh-CN" altLang="en-US"/>
          </a:p>
        </p:txBody>
      </p:sp>
      <p:sp>
        <p:nvSpPr>
          <p:cNvPr id="1048693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694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18858F7-4EE7-4CC5-B1EF-1154CF27D8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标题 1"/>
          <p:cNvSpPr>
            <a:spLocks noGrp="1"/>
          </p:cNvSpPr>
          <p:nvPr>
            <p:ph type="title" hasCustomPrompt="1"/>
          </p:nvPr>
        </p:nvSpPr>
        <p:spPr>
          <a:xfrm>
            <a:off x="382239" y="357693"/>
            <a:ext cx="10515600" cy="365126"/>
          </a:xfrm>
        </p:spPr>
        <p:txBody>
          <a:bodyPr>
            <a:normAutofit/>
          </a:bodyPr>
          <a:lstStyle>
            <a:lvl1pPr>
              <a:defRPr sz="2600" b="1" baseline="0">
                <a:latin typeface="Arial" panose="020B0604020202020204" pitchFamily="34" charset="0"/>
                <a:ea typeface="楷体" panose="02010609060101010101" pitchFamily="49" charset="-122"/>
              </a:defRPr>
            </a:lvl1pPr>
          </a:lstStyle>
          <a:p>
            <a:r>
              <a:rPr lang="zh-CN" altLang="en-US" dirty="0"/>
              <a:t>单击此处标题样式</a:t>
            </a:r>
            <a:endParaRPr lang="zh-CN" altLang="en-US" dirty="0"/>
          </a:p>
        </p:txBody>
      </p:sp>
      <p:sp>
        <p:nvSpPr>
          <p:cNvPr id="1048657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E6266D2-0067-43FC-9A74-550BFB2F7B58}" type="datetime1">
              <a:rPr lang="zh-CN" altLang="en-US" smtClean="0"/>
            </a:fld>
            <a:endParaRPr lang="zh-CN" altLang="en-US"/>
          </a:p>
        </p:txBody>
      </p:sp>
      <p:sp>
        <p:nvSpPr>
          <p:cNvPr id="1048658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659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18858F7-4EE7-4CC5-B1EF-1154CF27D8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40BB480-D82D-495A-B952-1CFC82EC6661}" type="datetime1">
              <a:rPr lang="zh-CN" altLang="en-US" smtClean="0"/>
            </a:fld>
            <a:endParaRPr lang="zh-CN" altLang="en-US"/>
          </a:p>
        </p:txBody>
      </p:sp>
      <p:sp>
        <p:nvSpPr>
          <p:cNvPr id="1048696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69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18858F7-4EE7-4CC5-B1EF-1154CF27D8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699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048700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48701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AD11108-36D2-4557-BA39-961837054A5B}" type="datetime1">
              <a:rPr lang="zh-CN" altLang="en-US" smtClean="0"/>
            </a:fld>
            <a:endParaRPr lang="zh-CN" altLang="en-US"/>
          </a:p>
        </p:txBody>
      </p:sp>
      <p:sp>
        <p:nvSpPr>
          <p:cNvPr id="1048702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703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18858F7-4EE7-4CC5-B1EF-1154CF27D8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666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1048667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48668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F93C538-F123-4B43-87C2-556BD6C65E41}" type="datetime1">
              <a:rPr lang="zh-CN" altLang="en-US" smtClean="0"/>
            </a:fld>
            <a:endParaRPr lang="zh-CN" altLang="en-US"/>
          </a:p>
        </p:txBody>
      </p:sp>
      <p:sp>
        <p:nvSpPr>
          <p:cNvPr id="1048669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670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18858F7-4EE7-4CC5-B1EF-1154CF27D8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57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048578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2CE78-5F0E-461E-AC7D-A1145CE5D324}" type="datetime1">
              <a:rPr lang="zh-CN" altLang="en-US" smtClean="0"/>
            </a:fld>
            <a:endParaRPr lang="zh-CN" altLang="en-US"/>
          </a:p>
        </p:txBody>
      </p:sp>
      <p:sp>
        <p:nvSpPr>
          <p:cNvPr id="104857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4858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8858F7-4EE7-4CC5-B1EF-1154CF27D88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.xml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oleObject" Target="../embeddings/oleObject2.bin"/><Relationship Id="rId2" Type="http://schemas.openxmlformats.org/officeDocument/2006/relationships/image" Target="../media/image5.wmf"/><Relationship Id="rId1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2.xml"/><Relationship Id="rId3" Type="http://schemas.openxmlformats.org/officeDocument/2006/relationships/oleObject" Target="../embeddings/oleObject4.bin"/><Relationship Id="rId2" Type="http://schemas.openxmlformats.org/officeDocument/2006/relationships/image" Target="../media/image5.wmf"/><Relationship Id="rId1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3.vml"/><Relationship Id="rId4" Type="http://schemas.openxmlformats.org/officeDocument/2006/relationships/slideLayout" Target="../slideLayouts/slideLayout2.xml"/><Relationship Id="rId3" Type="http://schemas.openxmlformats.org/officeDocument/2006/relationships/oleObject" Target="../embeddings/oleObject6.bin"/><Relationship Id="rId2" Type="http://schemas.openxmlformats.org/officeDocument/2006/relationships/image" Target="../media/image5.wmf"/><Relationship Id="rId1" Type="http://schemas.openxmlformats.org/officeDocument/2006/relationships/oleObject" Target="../embeddings/oleObject5.bin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9.png"/><Relationship Id="rId3" Type="http://schemas.openxmlformats.org/officeDocument/2006/relationships/oleObject" Target="../embeddings/oleObject8.bin"/><Relationship Id="rId2" Type="http://schemas.openxmlformats.org/officeDocument/2006/relationships/image" Target="../media/image5.wmf"/><Relationship Id="rId1" Type="http://schemas.openxmlformats.org/officeDocument/2006/relationships/oleObject" Target="../embeddings/oleObject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8"/>
          <p:cNvGrpSpPr/>
          <p:nvPr/>
        </p:nvGrpSpPr>
        <p:grpSpPr>
          <a:xfrm>
            <a:off x="229789" y="397456"/>
            <a:ext cx="3219985" cy="734016"/>
            <a:chOff x="1029765" y="388347"/>
            <a:chExt cx="3219985" cy="734016"/>
          </a:xfrm>
        </p:grpSpPr>
        <p:pic>
          <p:nvPicPr>
            <p:cNvPr id="2097152" name="图片 6"/>
            <p:cNvPicPr>
              <a:picLocks noChangeAspect="1"/>
            </p:cNvPicPr>
            <p:nvPr/>
          </p:nvPicPr>
          <p:blipFill rotWithShape="1">
            <a:blip r:embed="rId1" cstate="print">
              <a:clrChange>
                <a:clrFrom>
                  <a:srgbClr val="F6F6F6"/>
                </a:clrFrom>
                <a:clrTo>
                  <a:srgbClr val="F6F6F6">
                    <a:alpha val="0"/>
                  </a:srgbClr>
                </a:clrTo>
              </a:clrChange>
            </a:blip>
            <a:srcRect t="57856"/>
            <a:stretch>
              <a:fillRect/>
            </a:stretch>
          </p:blipFill>
          <p:spPr>
            <a:xfrm>
              <a:off x="1804467" y="388347"/>
              <a:ext cx="2445283" cy="681740"/>
            </a:xfrm>
            <a:prstGeom prst="rect">
              <a:avLst/>
            </a:prstGeom>
          </p:spPr>
        </p:pic>
        <p:pic>
          <p:nvPicPr>
            <p:cNvPr id="2097153" name="图片 7"/>
            <p:cNvPicPr>
              <a:picLocks noChangeAspect="1"/>
            </p:cNvPicPr>
            <p:nvPr/>
          </p:nvPicPr>
          <p:blipFill rotWithShape="1">
            <a:blip r:embed="rId2" cstate="print">
              <a:clrChange>
                <a:clrFrom>
                  <a:srgbClr val="F6F6F6"/>
                </a:clrFrom>
                <a:clrTo>
                  <a:srgbClr val="F6F6F6">
                    <a:alpha val="0"/>
                  </a:srgbClr>
                </a:clrTo>
              </a:clrChange>
            </a:blip>
            <a:srcRect l="31400" r="28637" b="42144"/>
            <a:stretch>
              <a:fillRect/>
            </a:stretch>
          </p:blipFill>
          <p:spPr>
            <a:xfrm>
              <a:off x="1029765" y="440623"/>
              <a:ext cx="711833" cy="681740"/>
            </a:xfrm>
            <a:prstGeom prst="rect">
              <a:avLst/>
            </a:prstGeom>
          </p:spPr>
        </p:pic>
      </p:grpSp>
      <p:sp>
        <p:nvSpPr>
          <p:cNvPr id="1048586" name="矩形 9"/>
          <p:cNvSpPr/>
          <p:nvPr/>
        </p:nvSpPr>
        <p:spPr>
          <a:xfrm>
            <a:off x="0" y="2492671"/>
            <a:ext cx="12192000" cy="133546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期末</a:t>
            </a:r>
            <a:endParaRPr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48587" name="文本框 11"/>
          <p:cNvSpPr txBox="1"/>
          <p:nvPr/>
        </p:nvSpPr>
        <p:spPr>
          <a:xfrm>
            <a:off x="8098790" y="4805680"/>
            <a:ext cx="1278255" cy="3568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600" b="1" dirty="0">
                <a:latin typeface="楷体" panose="02010609060101010101" pitchFamily="49" charset="-122"/>
                <a:ea typeface="楷体" panose="02010609060101010101" pitchFamily="49" charset="-122"/>
              </a:rPr>
              <a:t>陈尚祺</a:t>
            </a:r>
            <a:endParaRPr lang="zh-CN" altLang="en-US" sz="16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48588" name="文本框 12"/>
          <p:cNvSpPr txBox="1"/>
          <p:nvPr/>
        </p:nvSpPr>
        <p:spPr>
          <a:xfrm>
            <a:off x="5541582" y="6006792"/>
            <a:ext cx="1360963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2025</a:t>
            </a:r>
            <a:r>
              <a:rPr lang="zh-CN" altLang="en-US" sz="1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年</a:t>
            </a:r>
            <a:r>
              <a:rPr lang="en-US" altLang="zh-CN" sz="1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lang="zh-CN" altLang="en-US" sz="1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月</a:t>
            </a:r>
            <a:endParaRPr lang="zh-CN" altLang="en-US" sz="16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矩形 18"/>
          <p:cNvSpPr/>
          <p:nvPr/>
        </p:nvSpPr>
        <p:spPr>
          <a:xfrm>
            <a:off x="763398" y="828134"/>
            <a:ext cx="10966322" cy="365126"/>
          </a:xfrm>
          <a:prstGeom prst="rect">
            <a:avLst/>
          </a:prstGeom>
          <a:solidFill>
            <a:srgbClr val="A2262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流程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48650" name="矩形 68"/>
          <p:cNvSpPr/>
          <p:nvPr/>
        </p:nvSpPr>
        <p:spPr>
          <a:xfrm>
            <a:off x="5743574" y="1221835"/>
            <a:ext cx="4772026" cy="25500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48651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10897838" y="6360926"/>
            <a:ext cx="455961" cy="360551"/>
          </a:xfrm>
        </p:spPr>
        <p:txBody>
          <a:bodyPr/>
          <a:p>
            <a:fld id="{F18858F7-4EE7-4CC5-B1EF-1154CF27D88D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194304" name="对象 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2" name="" r:id="rId1" imgW="914400" imgH="215900" progId="Equation.KSEE3">
                  <p:embed/>
                </p:oleObj>
              </mc:Choice>
              <mc:Fallback>
                <p:oleObj name="" r:id="rId1" imgW="914400" imgH="215900" progId="Equation.KSEE3">
                  <p:embed/>
                  <p:pic>
                    <p:nvPicPr>
                      <p:cNvPr id="0" name="对象 4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4305" name="对象 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3" name="" r:id="rId3" imgW="914400" imgH="215900" progId="Equation.KSEE3">
                  <p:embed/>
                </p:oleObj>
              </mc:Choice>
              <mc:Fallback>
                <p:oleObj name="" r:id="rId3" imgW="914400" imgH="215900" progId="Equation.KSEE3">
                  <p:embed/>
                  <p:pic>
                    <p:nvPicPr>
                      <p:cNvPr id="0" name="对象 6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763270" y="2760345"/>
            <a:ext cx="10965815" cy="1668145"/>
          </a:xfrm>
          <a:prstGeom prst="rect">
            <a:avLst/>
          </a:prstGeom>
        </p:spPr>
        <p:txBody>
          <a:bodyPr>
            <a:no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数据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处理：</a:t>
            </a:r>
            <a:endParaRPr lang="zh-CN" altLang="en-US" sz="1800"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1657350" lvl="3" indent="-285750" algn="l">
              <a:buFont typeface="Arial" panose="020B0604020202020204" pitchFamily="34" charset="0"/>
              <a:buChar char="•"/>
            </a:pP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数据探索（数据集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形状）</a:t>
            </a:r>
            <a:endParaRPr lang="zh-CN" altLang="en-US" sz="1800"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1657350" lvl="3" indent="-285750" algn="l">
              <a:buFont typeface="Arial" panose="020B0604020202020204" pitchFamily="34" charset="0"/>
              <a:buChar char="•"/>
            </a:pPr>
            <a:endParaRPr lang="zh-CN" altLang="en-US" sz="1800"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1657350" lvl="3" indent="-285750" algn="l">
              <a:buFont typeface="Arial" panose="020B0604020202020204" pitchFamily="34" charset="0"/>
              <a:buChar char="•"/>
            </a:pP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缺失值</a:t>
            </a:r>
            <a:endParaRPr lang="zh-CN" altLang="en-US" sz="1800"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1657350" lvl="3" indent="-285750" algn="l">
              <a:buFont typeface="Arial" panose="020B0604020202020204" pitchFamily="34" charset="0"/>
              <a:buChar char="•"/>
            </a:pPr>
            <a:endParaRPr lang="zh-CN" altLang="en-US" sz="1800"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1657350" lvl="3" indent="-285750" algn="l">
              <a:buFont typeface="Arial" panose="020B0604020202020204" pitchFamily="34" charset="0"/>
              <a:buChar char="•"/>
            </a:pP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处理数值变量（定义函数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提取）</a:t>
            </a:r>
            <a:endParaRPr lang="zh-CN" altLang="en-US" sz="18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1" name="图片 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270" y="1783715"/>
            <a:ext cx="10883900" cy="57404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0360" y="2948305"/>
            <a:ext cx="1988820" cy="4724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43575" y="4011295"/>
            <a:ext cx="3954780" cy="12649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矩形 18"/>
          <p:cNvSpPr/>
          <p:nvPr/>
        </p:nvSpPr>
        <p:spPr>
          <a:xfrm>
            <a:off x="763398" y="828134"/>
            <a:ext cx="10966322" cy="365126"/>
          </a:xfrm>
          <a:prstGeom prst="rect">
            <a:avLst/>
          </a:prstGeom>
          <a:solidFill>
            <a:srgbClr val="A2262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流程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48650" name="矩形 68"/>
          <p:cNvSpPr/>
          <p:nvPr/>
        </p:nvSpPr>
        <p:spPr>
          <a:xfrm>
            <a:off x="5743574" y="1221835"/>
            <a:ext cx="4772026" cy="25500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48651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10897838" y="6360926"/>
            <a:ext cx="455961" cy="360551"/>
          </a:xfrm>
        </p:spPr>
        <p:txBody>
          <a:bodyPr/>
          <a:p>
            <a:fld id="{F18858F7-4EE7-4CC5-B1EF-1154CF27D88D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194304" name="对象 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2" name="" r:id="rId1" imgW="914400" imgH="215900" progId="Equation.KSEE3">
                  <p:embed/>
                </p:oleObj>
              </mc:Choice>
              <mc:Fallback>
                <p:oleObj name="" r:id="rId1" imgW="914400" imgH="215900" progId="Equation.KSEE3">
                  <p:embed/>
                  <p:pic>
                    <p:nvPicPr>
                      <p:cNvPr id="0" name="对象 4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4305" name="对象 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3" name="" r:id="rId3" imgW="914400" imgH="215900" progId="Equation.KSEE3">
                  <p:embed/>
                </p:oleObj>
              </mc:Choice>
              <mc:Fallback>
                <p:oleObj name="" r:id="rId3" imgW="914400" imgH="215900" progId="Equation.KSEE3">
                  <p:embed/>
                  <p:pic>
                    <p:nvPicPr>
                      <p:cNvPr id="0" name="对象 6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763270" y="1896745"/>
            <a:ext cx="10965815" cy="1423670"/>
          </a:xfrm>
          <a:prstGeom prst="rect">
            <a:avLst/>
          </a:prstGeom>
        </p:spPr>
        <p:txBody>
          <a:bodyPr>
            <a:no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特征工程：数值型特征和分类型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特征</a:t>
            </a:r>
            <a:endParaRPr lang="zh-CN" altLang="en-US" sz="1800"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zh-CN" altLang="en-US" sz="1800"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提取年月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特征、房间数量</a:t>
            </a:r>
            <a:endParaRPr lang="zh-CN" altLang="en-US" sz="1800"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提取楼层特征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等</a:t>
            </a:r>
            <a:endParaRPr lang="zh-CN" altLang="en-US" sz="1800"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endParaRPr lang="zh-CN" altLang="en-US" sz="1800"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endParaRPr lang="zh-CN" altLang="en-US" sz="1800"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endParaRPr lang="zh-CN" altLang="en-US" sz="18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" name="文本框 0"/>
          <p:cNvSpPr txBox="1"/>
          <p:nvPr/>
        </p:nvSpPr>
        <p:spPr>
          <a:xfrm>
            <a:off x="-186690" y="4128770"/>
            <a:ext cx="10965815" cy="1423670"/>
          </a:xfrm>
          <a:prstGeom prst="rect">
            <a:avLst/>
          </a:prstGeom>
        </p:spPr>
        <p:txBody>
          <a:bodyPr>
            <a:no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划分训练集和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验证集</a:t>
            </a:r>
            <a:endParaRPr lang="zh-CN" altLang="en-US" sz="1800"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将上述定义的函数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应用</a:t>
            </a:r>
            <a:endParaRPr lang="zh-CN" altLang="en-US" sz="1800"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endParaRPr lang="zh-CN" altLang="en-US" sz="1800"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endParaRPr lang="zh-CN" altLang="en-US" sz="18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矩形 18"/>
          <p:cNvSpPr/>
          <p:nvPr/>
        </p:nvSpPr>
        <p:spPr>
          <a:xfrm>
            <a:off x="763398" y="828134"/>
            <a:ext cx="10966322" cy="365126"/>
          </a:xfrm>
          <a:prstGeom prst="rect">
            <a:avLst/>
          </a:prstGeom>
          <a:solidFill>
            <a:srgbClr val="A2262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流程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48650" name="矩形 68"/>
          <p:cNvSpPr/>
          <p:nvPr/>
        </p:nvSpPr>
        <p:spPr>
          <a:xfrm>
            <a:off x="5743574" y="1221835"/>
            <a:ext cx="4772026" cy="25500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48651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10897838" y="6360926"/>
            <a:ext cx="455961" cy="360551"/>
          </a:xfrm>
        </p:spPr>
        <p:txBody>
          <a:bodyPr/>
          <a:p>
            <a:fld id="{F18858F7-4EE7-4CC5-B1EF-1154CF27D88D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194304" name="对象 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2" name="" r:id="rId1" imgW="914400" imgH="215900" progId="Equation.KSEE3">
                  <p:embed/>
                </p:oleObj>
              </mc:Choice>
              <mc:Fallback>
                <p:oleObj name="" r:id="rId1" imgW="914400" imgH="215900" progId="Equation.KSEE3">
                  <p:embed/>
                  <p:pic>
                    <p:nvPicPr>
                      <p:cNvPr id="0" name="对象 4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4305" name="对象 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3" name="" r:id="rId3" imgW="914400" imgH="215900" progId="Equation.KSEE3">
                  <p:embed/>
                </p:oleObj>
              </mc:Choice>
              <mc:Fallback>
                <p:oleObj name="" r:id="rId3" imgW="914400" imgH="215900" progId="Equation.KSEE3">
                  <p:embed/>
                  <p:pic>
                    <p:nvPicPr>
                      <p:cNvPr id="0" name="对象 6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763270" y="1896745"/>
            <a:ext cx="10965815" cy="3447415"/>
          </a:xfrm>
          <a:prstGeom prst="rect">
            <a:avLst/>
          </a:prstGeom>
        </p:spPr>
        <p:txBody>
          <a:bodyPr>
            <a:no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indent="0" algn="l">
              <a:buFont typeface="Arial" panose="020B0604020202020204" pitchFamily="34" charset="0"/>
              <a:buNone/>
            </a:pPr>
            <a:endParaRPr lang="zh-CN" altLang="en-US" sz="1800"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训练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模型</a:t>
            </a:r>
            <a:endParaRPr lang="zh-CN" altLang="en-US" sz="1800"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zh-CN" altLang="en-US" sz="1800"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zh-CN" altLang="en-US" sz="18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矩形 18"/>
          <p:cNvSpPr/>
          <p:nvPr/>
        </p:nvSpPr>
        <p:spPr>
          <a:xfrm>
            <a:off x="763398" y="828134"/>
            <a:ext cx="10966322" cy="365126"/>
          </a:xfrm>
          <a:prstGeom prst="rect">
            <a:avLst/>
          </a:prstGeom>
          <a:solidFill>
            <a:srgbClr val="A2262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流程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48650" name="矩形 68"/>
          <p:cNvSpPr/>
          <p:nvPr/>
        </p:nvSpPr>
        <p:spPr>
          <a:xfrm>
            <a:off x="5743574" y="1221835"/>
            <a:ext cx="4772026" cy="25500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48651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10897838" y="6360926"/>
            <a:ext cx="455961" cy="360551"/>
          </a:xfrm>
        </p:spPr>
        <p:txBody>
          <a:bodyPr/>
          <a:p>
            <a:fld id="{F18858F7-4EE7-4CC5-B1EF-1154CF27D88D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194304" name="对象 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2" name="" r:id="rId1" imgW="914400" imgH="215900" progId="Equation.KSEE3">
                  <p:embed/>
                </p:oleObj>
              </mc:Choice>
              <mc:Fallback>
                <p:oleObj name="" r:id="rId1" imgW="914400" imgH="215900" progId="Equation.KSEE3">
                  <p:embed/>
                  <p:pic>
                    <p:nvPicPr>
                      <p:cNvPr id="0" name="对象 4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4305" name="对象 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3" name="" r:id="rId3" imgW="914400" imgH="215900" progId="Equation.KSEE3">
                  <p:embed/>
                </p:oleObj>
              </mc:Choice>
              <mc:Fallback>
                <p:oleObj name="" r:id="rId3" imgW="914400" imgH="215900" progId="Equation.KSEE3">
                  <p:embed/>
                  <p:pic>
                    <p:nvPicPr>
                      <p:cNvPr id="0" name="对象 6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763270" y="1896745"/>
            <a:ext cx="10965815" cy="3447415"/>
          </a:xfrm>
          <a:prstGeom prst="rect">
            <a:avLst/>
          </a:prstGeom>
        </p:spPr>
        <p:txBody>
          <a:bodyPr>
            <a:no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计算特征重要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性</a:t>
            </a:r>
            <a:endParaRPr lang="zh-CN" altLang="en-US" sz="1800"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zh-CN" altLang="en-US" sz="18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2115" y="2066925"/>
            <a:ext cx="2430780" cy="217932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ISLIDE.ICON" val="#158695;#71243;"/>
</p:tagLst>
</file>

<file path=ppt/tags/tag2.xml><?xml version="1.0" encoding="utf-8"?>
<p:tagLst xmlns:p="http://schemas.openxmlformats.org/presentationml/2006/main">
  <p:tag name="KSO_WPP_MARK_KEY" val="d2cbd07d-a9fa-49e0-b87d-f120bc111822"/>
</p:tagLst>
</file>

<file path=ppt/theme/theme1.xml><?xml version="1.0" encoding="utf-8"?>
<a:theme xmlns:a="http://schemas.openxmlformats.org/drawingml/2006/main" name="Office 主题​​">
  <a:themeElements>
    <a:clrScheme name="橙红色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2000" dirty="0">
            <a:latin typeface="Arial" panose="020B0604020202020204" pitchFamily="34" charset="0"/>
            <a:ea typeface="楷体" panose="02010609060101010101" pitchFamily="49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</Words>
  <Application>WPS 演示</Application>
  <PresentationFormat/>
  <Paragraphs>49</Paragraphs>
  <Slides>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8</vt:i4>
      </vt:variant>
      <vt:variant>
        <vt:lpstr>幻灯片标题</vt:lpstr>
      </vt:variant>
      <vt:variant>
        <vt:i4>5</vt:i4>
      </vt:variant>
    </vt:vector>
  </HeadingPairs>
  <TitlesOfParts>
    <vt:vector size="23" baseType="lpstr">
      <vt:lpstr>Arial</vt:lpstr>
      <vt:lpstr>宋体</vt:lpstr>
      <vt:lpstr>Wingdings</vt:lpstr>
      <vt:lpstr>楷体</vt:lpstr>
      <vt:lpstr>Times New Roman</vt:lpstr>
      <vt:lpstr>微软雅黑</vt:lpstr>
      <vt:lpstr>Arial Unicode MS</vt:lpstr>
      <vt:lpstr>等线 Light</vt:lpstr>
      <vt:lpstr>等线</vt:lpstr>
      <vt:lpstr>Office 主题​​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Angelica_zzy@126.com</dc:creator>
  <cp:lastModifiedBy>漓漓</cp:lastModifiedBy>
  <cp:revision>4</cp:revision>
  <dcterms:created xsi:type="dcterms:W3CDTF">2023-03-21T11:13:00Z</dcterms:created>
  <dcterms:modified xsi:type="dcterms:W3CDTF">2025-06-12T09:16:28Z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FC5D554D432F45088750D78715BAF67D_13</vt:lpwstr>
  </property>
  <property fmtid="{D5CDD505-2E9C-101B-9397-08002B2CF9AE}" pid="3" name="KSOProductBuildVer">
    <vt:lpwstr>2052-12.1.0.21541</vt:lpwstr>
  </property>
</Properties>
</file>