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13"/>
  </p:normalViewPr>
  <p:slideViewPr>
    <p:cSldViewPr snapToGrid="0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5460B-F480-334A-AADE-D785CD817A08}" type="datetimeFigureOut">
              <a:rPr kumimoji="1" lang="zh-CN" altLang="en-US" smtClean="0"/>
              <a:t>2025/6/4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69414-112F-1D4B-9F29-8EEF2435E5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381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69414-112F-1D4B-9F29-8EEF2435E5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30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95AF9-57C5-16FF-2E37-72B1730FD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E56337-B4F5-3831-65FD-562497ACB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2F425-FE71-2595-DAF7-173147E8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AE618-0A18-11F7-7CC0-71E3CD35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80EF9-D70B-5184-E906-296332A7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006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3555B-76A3-BEA0-0F50-E65A1524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AE6A4C-FBD8-5C1D-18D0-C210E83A9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60664-840D-6CA3-7258-9BCAF9D7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D010E-33FE-E713-D039-C5920839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20668-54A4-B4EA-7C2C-4628BF4A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40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590900-CA82-021F-D1E0-EDCE599E8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28D7FC-71CC-B0CD-7997-8D6A04BA6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3C20A-54FA-AD95-965B-7AB0298A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24839A-B19D-3D52-624A-865FE555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F4D35-B24B-1D96-8C42-5BD8CF3E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46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C72E1-8EEA-168A-BF7F-DB301964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4131D-DEB0-065F-91E9-458E95B7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1EE00-BDD5-7157-9A53-938AC91F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C8D39-70BE-2CC2-BB24-8C1D451B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2AEC2-9452-DCAB-E18A-53C1A1DB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373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8C0B0-A932-C688-9D02-517D141D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3731B-2C63-DAF7-F7B8-0AD68B81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A6DD5-3990-9FCB-C710-ED883220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A54D4-703B-5509-D730-5B247F4E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56747-FB75-09E6-83EC-DFEF48B7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909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4B98-470C-6EC9-5B7F-C483DC42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65742-310B-C8A0-B985-F1D1A0E67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912341-D4B2-9FF4-8B80-07B1AF345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3A59C-C73D-974D-EA8F-9EDA583C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22CE4-4B3D-5225-447B-FC29D9C4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62F05-AB40-28A2-6F02-CE118D25F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9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BEE32-78E6-06E7-750B-8AB8817B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768E1-0753-464D-6A0F-621321D3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2C847-1474-9085-EC70-A72E663D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50100E-7B46-CA1A-363A-BE10363C7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433825-6BE4-B2F3-11C6-66380A523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8E30B5-A82F-EAA0-10F6-652E41D4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3324C0-6083-D8D3-3CE3-D1A1D876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8552F1-E49F-5FDD-E94C-0039EA24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600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0D572-908C-3748-1B58-F791D85C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9B4A82-CA4D-135E-0DB2-0F971A6A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369A65-4B15-9D46-D561-D5EE60DE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16E25F-E10E-06A8-0B6B-A718C577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85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D14BE-B6CA-8667-39B0-AB98A17D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0FF67D-EFFB-6F33-E9B9-4FC4419D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DA0BA-BFE4-DC86-3B94-1BF7B698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27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EE2EF-E2AE-F3A7-69FF-9747326A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80C7A-973E-9E83-6559-F5D07A91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61882D-0954-573B-6CA6-7081CA117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5FB05-8150-8F83-A13E-651D2DF1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4E38FC-A92E-6457-0197-DE15D913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B6413-B289-C987-0251-347DA4E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022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1304E-06DD-8CD1-D9CF-B735047D8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3523A4-02E2-23ED-6844-07A4879DB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00D6D-DA5C-533C-685E-3A2ED931F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7E80E8-95E1-37FC-291F-F0EE523E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A0FD1-12AD-7FC3-6E2E-32E78DDC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12E4C2-C50E-5D64-3823-76F85EED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035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CAF1B7-6AA0-38CF-457B-F85EC625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08F08-DAEA-F0F3-834F-E33FF54A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EF7E8-312F-0F56-3285-57590BE01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B3E2EB-27C1-524B-A063-565A43C3D87D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C0AEB-6998-7D7E-C8A5-AD9239259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C53D7-E499-87B4-58BF-78774BD7B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D4EA7-6978-8D4D-ACF0-BFBAFFFA96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201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90D1-0E12-58EF-E1AF-D4F34F516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presentation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0AD951-99E8-2F2E-FE67-9F7AE6F4D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江智睿 </a:t>
            </a:r>
            <a:r>
              <a:rPr kumimoji="1" lang="en-US" altLang="zh-CN" dirty="0"/>
              <a:t>2023200793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97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CD3BB-F34B-75B4-233B-00862FB9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1CF03-3424-9610-3756-5291E419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使用经过大众点评数据微调的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BERT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model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进行情感分析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8A61FD-1F17-ED1C-FBA8-EC8DF75C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2" y="2470204"/>
            <a:ext cx="11457556" cy="34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BA5AB-6EA2-7844-952D-B8BC0460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OPTUNA 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调参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62E4E-F4D1-D350-0A32-4F5FFDAA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OPTUNA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基于贝叶斯调节参数 速度更快 且结果接近全局最优</a:t>
            </a:r>
            <a:endParaRPr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通过定义目标函数，让 </a:t>
            </a:r>
            <a:r>
              <a:rPr lang="en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Optuna</a:t>
            </a:r>
            <a:r>
              <a:rPr lang="en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自动搜索最优超参数组合</a:t>
            </a:r>
          </a:p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基于验证集 </a:t>
            </a:r>
            <a:r>
              <a:rPr lang="en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RMSE 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最小值来指导参数选择</a:t>
            </a:r>
          </a:p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避免手动调参、效率高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3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6A67F2-A14F-826A-8376-6F18C016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Emsemble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5682BD-656C-6011-3F69-F1319CA5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04" b="1"/>
          <a:stretch>
            <a:fillRect/>
          </a:stretch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510810-6056-AC19-494C-473F826F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867" y="1150036"/>
            <a:ext cx="45719" cy="324852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36AEAF5-0EEC-22AD-0BD5-F8E2EC28C9E1}"/>
              </a:ext>
            </a:extLst>
          </p:cNvPr>
          <p:cNvSpPr txBox="1"/>
          <p:nvPr/>
        </p:nvSpPr>
        <p:spPr>
          <a:xfrm>
            <a:off x="7399867" y="2329611"/>
            <a:ext cx="39248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我构建了一个 两层集成学习模型（</a:t>
            </a:r>
            <a:r>
              <a:rPr kumimoji="1" lang="en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Stacking Ensemble</a:t>
            </a:r>
            <a:r>
              <a:rPr kumimoji="1" lang="zh-CN" altLang="en" dirty="0">
                <a:latin typeface="KaiTi" panose="02010609060101010101" pitchFamily="49" charset="-122"/>
                <a:ea typeface="KaiTi" panose="02010609060101010101" pitchFamily="49" charset="-122"/>
              </a:rPr>
              <a:t>），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结合多个基础模型与一个元模型来提升预测准确性 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基础模型：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Ridge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Random Forest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XGBoost</a:t>
            </a:r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等</a:t>
            </a: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元模型：使用更高层次的模型对基础模型输出进行学习（如线性回归、</a:t>
            </a:r>
            <a:r>
              <a:rPr kumimoji="1" lang="en-US" altLang="zh-CN" dirty="0" err="1">
                <a:latin typeface="KaiTi" panose="02010609060101010101" pitchFamily="49" charset="-122"/>
                <a:ea typeface="KaiTi" panose="02010609060101010101" pitchFamily="49" charset="-122"/>
              </a:rPr>
              <a:t>LightGBM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模型融合方式：</a:t>
            </a:r>
          </a:p>
          <a:p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Stacking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（基于元模型的学习）</a:t>
            </a:r>
          </a:p>
          <a:p>
            <a:r>
              <a:rPr kumimoji="1"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Voting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（加权平均）</a:t>
            </a:r>
          </a:p>
          <a:p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64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5E75D-22D6-5190-3ACF-BD822A4A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Bootstrap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与</a:t>
            </a:r>
            <a:r>
              <a:rPr kumimoji="1"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stacking</a:t>
            </a:r>
            <a:endParaRPr kumimoji="1" lang="zh-CN" altLang="en-US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55B8A-5AFD-3D35-6C92-D1E657C9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Bootstrap</a:t>
            </a:r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采样目的：</a:t>
            </a: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增强鲁棒性：对训练数据进行有放回采样，生成多个子数据集</a:t>
            </a: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增强多样性：让每个基础模型在不同数据分布上训练，避免过拟合</a:t>
            </a:r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将多个基础模型的预测结果作为新的特征</a:t>
            </a:r>
          </a:p>
          <a:p>
            <a:r>
              <a:rPr kumimoji="1"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训练一个元模型来学习这些特征与真实标签之间的关系</a:t>
            </a:r>
          </a:p>
          <a:p>
            <a:endParaRPr kumimoji="1" lang="en-US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5DF181-AA7B-A618-5548-8321CD10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4" y="5111280"/>
            <a:ext cx="8153399" cy="17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7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75E01-CD30-5CD1-7811-785730A7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加权</a:t>
            </a:r>
            <a:r>
              <a:rPr lang="en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Voting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融合</a:t>
            </a:r>
            <a:endParaRPr kumimoji="1"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360460E-AE9B-02E1-FB96-FF825A1E0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0278"/>
            <a:ext cx="9842500" cy="2654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828D42-28A7-3B0A-C4B7-A8CEF18FDEB2}"/>
              </a:ext>
            </a:extLst>
          </p:cNvPr>
          <p:cNvSpPr txBox="1"/>
          <p:nvPr/>
        </p:nvSpPr>
        <p:spPr>
          <a:xfrm>
            <a:off x="838199" y="4024578"/>
            <a:ext cx="98424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en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Stacking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的基础上，为增强鲁棒性，可通过</a:t>
            </a:r>
            <a:r>
              <a:rPr lang="en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Voting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进一步融合多个版本输出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定义了一个优化器根据</a:t>
            </a:r>
            <a:r>
              <a:rPr lang="en-US" altLang="zh-CN" sz="2800" dirty="0">
                <a:latin typeface="KaiTi" panose="02010609060101010101" pitchFamily="49" charset="-122"/>
                <a:ea typeface="KaiTi" panose="02010609060101010101" pitchFamily="49" charset="-122"/>
              </a:rPr>
              <a:t>RMSE</a:t>
            </a:r>
            <a:r>
              <a:rPr lang="zh-CN" altLang="en-US" sz="2800" dirty="0">
                <a:latin typeface="KaiTi" panose="02010609060101010101" pitchFamily="49" charset="-122"/>
                <a:ea typeface="KaiTi" panose="02010609060101010101" pitchFamily="49" charset="-122"/>
              </a:rPr>
              <a:t>，寻找最佳的参数组合</a:t>
            </a:r>
            <a:endParaRPr lang="en-US" altLang="zh-CN" sz="2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71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257</Words>
  <Application>Microsoft Macintosh PowerPoint</Application>
  <PresentationFormat>宽屏</PresentationFormat>
  <Paragraphs>26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KaiTi</vt:lpstr>
      <vt:lpstr>Arial</vt:lpstr>
      <vt:lpstr>Calibri</vt:lpstr>
      <vt:lpstr>Times New Roman</vt:lpstr>
      <vt:lpstr>Office 主题​​</vt:lpstr>
      <vt:lpstr>presentation</vt:lpstr>
      <vt:lpstr>数据处理</vt:lpstr>
      <vt:lpstr>OPTUNA 调参</vt:lpstr>
      <vt:lpstr>Emsemble learning</vt:lpstr>
      <vt:lpstr>Bootstrap与stacking</vt:lpstr>
      <vt:lpstr>加权Voting融合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of1053</dc:creator>
  <cp:lastModifiedBy>of1053</cp:lastModifiedBy>
  <cp:revision>1</cp:revision>
  <dcterms:created xsi:type="dcterms:W3CDTF">2025-06-03T07:36:17Z</dcterms:created>
  <dcterms:modified xsi:type="dcterms:W3CDTF">2025-06-04T08:19:07Z</dcterms:modified>
</cp:coreProperties>
</file>