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3"/>
    <p:sldId id="256" r:id="rId4"/>
    <p:sldId id="265" r:id="rId5"/>
    <p:sldId id="257" r:id="rId6"/>
    <p:sldId id="258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Final </a:t>
            </a:r>
            <a:r>
              <a:rPr lang="en-US" altLang="zh-CN"/>
              <a:t>presentation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俞项天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mproved_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-970915"/>
            <a:ext cx="12019280" cy="8013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830" y="151130"/>
            <a:ext cx="424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My model looks like...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665480" y="5210810"/>
            <a:ext cx="8225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Level 1, our model gets 75-82 points, no higher than 82.8</a:t>
            </a:r>
            <a:endParaRPr lang="en-US" altLang="zh-CN"/>
          </a:p>
          <a:p>
            <a:r>
              <a:rPr lang="en-US" altLang="zh-CN"/>
              <a:t>In Level 2, our model performance is between 83-83.4+, no higher than 83.5</a:t>
            </a:r>
            <a:endParaRPr lang="en-US" altLang="zh-CN"/>
          </a:p>
          <a:p>
            <a:r>
              <a:rPr lang="en-US" altLang="zh-CN"/>
              <a:t>For the Final model, it has a performance of 83.5+</a:t>
            </a:r>
            <a:endParaRPr lang="en-US" altLang="zh-CN"/>
          </a:p>
          <a:p>
            <a:r>
              <a:rPr lang="en-US" altLang="zh-CN"/>
              <a:t>So we're really improving step by step!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Specifically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5" y="1584325"/>
            <a:ext cx="10582275" cy="4753610"/>
          </a:xfrm>
        </p:spPr>
        <p:txBody>
          <a:bodyPr>
            <a:normAutofit lnSpcReduction="10000"/>
          </a:bodyPr>
          <a:p>
            <a:r>
              <a:rPr lang="zh-CN" altLang="en-US"/>
              <a:t>第一步，我用期中做的数据集训练一系列模型，从线性模型到神经网络。同时对</a:t>
            </a:r>
            <a:r>
              <a:rPr lang="en-US" altLang="zh-CN"/>
              <a:t>XGB</a:t>
            </a:r>
            <a:r>
              <a:rPr lang="zh-CN" altLang="en-US"/>
              <a:t>和神经网络微调参数来得到局部最优模型。关于</a:t>
            </a:r>
            <a:r>
              <a:rPr lang="en-US" altLang="zh-CN"/>
              <a:t>XGB</a:t>
            </a:r>
            <a:r>
              <a:rPr lang="zh-CN" altLang="en-US"/>
              <a:t>，我通过人工固定</a:t>
            </a:r>
            <a:r>
              <a:rPr lang="en-US" altLang="zh-CN"/>
              <a:t>n_estimators</a:t>
            </a:r>
            <a:r>
              <a:rPr lang="zh-CN" altLang="en-US"/>
              <a:t>和</a:t>
            </a:r>
            <a:r>
              <a:rPr lang="en-US" altLang="zh-CN"/>
              <a:t>max_depth</a:t>
            </a:r>
            <a:r>
              <a:rPr lang="zh-CN" altLang="en-US"/>
              <a:t>，其他参数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optuna</a:t>
            </a:r>
            <a:r>
              <a:rPr lang="zh-CN" altLang="en-US"/>
              <a:t>微调（</a:t>
            </a:r>
            <a:r>
              <a:rPr lang="zh-CN" altLang="en-US"/>
              <a:t>目标：最小化一个</a:t>
            </a:r>
            <a:r>
              <a:rPr lang="en-US" altLang="zh-CN"/>
              <a:t>cv MAE</a:t>
            </a:r>
            <a:r>
              <a:rPr lang="zh-CN" altLang="en-US"/>
              <a:t>和</a:t>
            </a:r>
            <a:r>
              <a:rPr lang="en-US" altLang="zh-CN"/>
              <a:t>cv RMSE</a:t>
            </a:r>
            <a:r>
              <a:rPr lang="zh-CN" altLang="en-US"/>
              <a:t>的</a:t>
            </a:r>
            <a:r>
              <a:rPr lang="zh-CN" altLang="en-US"/>
              <a:t>线性组合），得到表现相似但深度不同的局部最优模型。把它作为三个基模型（这里受到了老师的启发），生成</a:t>
            </a:r>
            <a:r>
              <a:rPr lang="en-US" altLang="zh-CN"/>
              <a:t>oof</a:t>
            </a:r>
            <a:r>
              <a:rPr lang="zh-CN" altLang="en-US"/>
              <a:t>预测，使用</a:t>
            </a:r>
            <a:r>
              <a:rPr lang="en-US" altLang="zh-CN"/>
              <a:t>OLS</a:t>
            </a:r>
            <a:r>
              <a:rPr lang="zh-CN" altLang="en-US"/>
              <a:t>作为</a:t>
            </a:r>
            <a:r>
              <a:rPr lang="zh-CN" altLang="en-US"/>
              <a:t>元模型进行</a:t>
            </a:r>
            <a:r>
              <a:rPr lang="en-US" altLang="zh-CN"/>
              <a:t>Blending</a:t>
            </a:r>
            <a:r>
              <a:rPr lang="zh-CN" altLang="en-US"/>
              <a:t>，发现预测性能有</a:t>
            </a:r>
            <a:r>
              <a:rPr lang="zh-CN" altLang="en-US"/>
              <a:t>较明显的</a:t>
            </a:r>
            <a:r>
              <a:rPr lang="zh-CN" altLang="en-US"/>
              <a:t>提升。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第二步，我直接用原始数据集训练得到的一系列模型生成</a:t>
            </a:r>
            <a:r>
              <a:rPr lang="en-US" altLang="zh-CN"/>
              <a:t>oof</a:t>
            </a:r>
            <a:r>
              <a:rPr lang="zh-CN" altLang="en-US"/>
              <a:t>预测集，尝试直接用</a:t>
            </a:r>
            <a:r>
              <a:rPr lang="en-US" altLang="zh-CN"/>
              <a:t>oof</a:t>
            </a:r>
            <a:r>
              <a:rPr lang="zh-CN" altLang="en-US"/>
              <a:t>集合进行训练，由于变量少（每个模型算一个变量），使用的是</a:t>
            </a:r>
            <a:r>
              <a:rPr lang="en-US" altLang="zh-CN"/>
              <a:t>OLS</a:t>
            </a:r>
            <a:r>
              <a:rPr lang="zh-CN" altLang="en-US"/>
              <a:t>作为元模型。效果相比第一步中三个</a:t>
            </a:r>
            <a:r>
              <a:rPr lang="en-US" altLang="zh-CN"/>
              <a:t>XGB</a:t>
            </a:r>
            <a:r>
              <a:rPr lang="zh-CN" altLang="en-US"/>
              <a:t>的</a:t>
            </a:r>
            <a:r>
              <a:rPr lang="en-US" altLang="zh-CN"/>
              <a:t>blending</a:t>
            </a:r>
            <a:r>
              <a:rPr lang="zh-CN" altLang="en-US"/>
              <a:t>提升不明显。这时我把这一系列</a:t>
            </a:r>
            <a:r>
              <a:rPr lang="en-US" altLang="zh-CN"/>
              <a:t>oof</a:t>
            </a:r>
            <a:r>
              <a:rPr lang="zh-CN" altLang="en-US"/>
              <a:t>集合与原始数据集合并，尝试重新训练线性模型、</a:t>
            </a:r>
            <a:r>
              <a:rPr lang="en-US" altLang="zh-CN"/>
              <a:t>XGB</a:t>
            </a:r>
            <a:r>
              <a:rPr lang="zh-CN" altLang="en-US"/>
              <a:t>和神经网络。对于</a:t>
            </a:r>
            <a:r>
              <a:rPr lang="en-US" altLang="zh-CN"/>
              <a:t>XGB</a:t>
            </a:r>
            <a:r>
              <a:rPr lang="zh-CN" altLang="en-US"/>
              <a:t>和神经网络同样进行微调获取局部最优。发现其表现有</a:t>
            </a:r>
            <a:r>
              <a:rPr lang="zh-CN" altLang="en-US"/>
              <a:t>显著进步</a:t>
            </a:r>
            <a:r>
              <a:rPr lang="zh-CN" altLang="en-US"/>
              <a:t>且非常</a:t>
            </a:r>
            <a:r>
              <a:rPr lang="zh-CN" altLang="en-US"/>
              <a:t>稳定。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第三步，我把第二步得到的三个模型再次加入特征，再次调参。模型性能又有边际提升。但是提升幅度</a:t>
            </a:r>
            <a:r>
              <a:rPr lang="zh-CN" altLang="en-US"/>
              <a:t>远不如第二步得到的模型显著。由于每提升一层需要的算力更多（生成一个五折交叉检验的</a:t>
            </a:r>
            <a:r>
              <a:rPr lang="en-US" altLang="zh-CN"/>
              <a:t>oof</a:t>
            </a:r>
            <a:r>
              <a:rPr lang="zh-CN" altLang="en-US"/>
              <a:t>预测相当于跑五次</a:t>
            </a:r>
            <a:r>
              <a:rPr lang="zh-CN" altLang="en-US"/>
              <a:t>模型），出于性价比考虑，我们停止于第三层作为</a:t>
            </a:r>
            <a:r>
              <a:rPr lang="zh-CN" altLang="en-US"/>
              <a:t>最终模型。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851e47d6545b3b8df0be0bbc924d66"/>
          <p:cNvPicPr>
            <a:picLocks noChangeAspect="1"/>
          </p:cNvPicPr>
          <p:nvPr/>
        </p:nvPicPr>
        <p:blipFill>
          <a:blip r:embed="rId1"/>
          <a:srcRect l="4034" t="67086" r="48876" b="14744"/>
          <a:stretch>
            <a:fillRect/>
          </a:stretch>
        </p:blipFill>
        <p:spPr>
          <a:xfrm>
            <a:off x="546735" y="962660"/>
            <a:ext cx="11250930" cy="235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1205" y="3714115"/>
            <a:ext cx="520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最终模型得分为</a:t>
            </a:r>
            <a:r>
              <a:rPr lang="en-US" altLang="zh-CN"/>
              <a:t>83.529</a:t>
            </a:r>
            <a:r>
              <a:rPr lang="zh-CN" altLang="en-US"/>
              <a:t>分，具体</a:t>
            </a:r>
            <a:r>
              <a:rPr lang="zh-CN" altLang="en-US"/>
              <a:t>表现如上。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288925"/>
            <a:ext cx="7190740" cy="4643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5100" y="5292725"/>
            <a:ext cx="968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选取了特征重要性的前</a:t>
            </a:r>
            <a:r>
              <a:rPr lang="en-US" altLang="zh-CN"/>
              <a:t>20</a:t>
            </a:r>
            <a:r>
              <a:rPr lang="zh-CN" altLang="en-US"/>
              <a:t>个变量，可以发现对决策有主要影响的是第二层基模型的</a:t>
            </a:r>
            <a:r>
              <a:rPr lang="en-US" altLang="zh-CN"/>
              <a:t>oof</a:t>
            </a:r>
            <a:r>
              <a:rPr lang="zh-CN" altLang="en-US"/>
              <a:t>预测集，这符合我们的</a:t>
            </a:r>
            <a:r>
              <a:rPr lang="zh-CN" altLang="en-US"/>
              <a:t>预期。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023995" y="2412365"/>
            <a:ext cx="6920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Thanks!</a:t>
            </a:r>
            <a:endParaRPr lang="en-US" altLang="zh-C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Final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鱼儿</cp:lastModifiedBy>
  <cp:revision>9</cp:revision>
  <dcterms:created xsi:type="dcterms:W3CDTF">2019-09-19T02:01:00Z</dcterms:created>
  <dcterms:modified xsi:type="dcterms:W3CDTF">2025-05-27T02:47:26Z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