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9" r:id="rId5"/>
    <p:sldId id="300" r:id="rId6"/>
    <p:sldId id="301" r:id="rId7"/>
    <p:sldId id="302" r:id="rId8"/>
    <p:sldId id="295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5646" autoAdjust="0"/>
  </p:normalViewPr>
  <p:slideViewPr>
    <p:cSldViewPr snapToGrid="0">
      <p:cViewPr varScale="1">
        <p:scale>
          <a:sx n="63" d="100"/>
          <a:sy n="63" d="100"/>
        </p:scale>
        <p:origin x="66" y="21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17D9BAF3-27D5-4B5E-A06B-9C3C20C7E7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2025/6/5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EAFF3A6F-DEFA-45E0-9496-BEE7C2C6F3D0}" type="slidenum">
              <a:rPr 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23AD69E-EDDB-4CF9-8AA8-2BAD2BEC92A2}" type="datetime1">
              <a:rPr lang="en-US" altLang="zh-CN" smtClean="0"/>
              <a:pPr/>
              <a:t>6/5/2025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7DC217-DF71-1A49-B3EA-559F1F43B0FF}" type="slidenum">
              <a:rPr lang="en-US" altLang="zh-CN" noProof="0" smtClean="0"/>
              <a:pPr/>
              <a:t>‹#›</a:t>
            </a:fld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D404-E2E0-3C80-DBB1-D5E1436FB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51DB15-8FDB-FD4B-F0F4-5EEC5FFB8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539063-98EE-4951-AF69-422157518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EB33923-5828-594E-7B56-9A6699CF1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F97DC217-DF71-1A49-B3EA-559F1F43B0FF}" type="slidenum">
              <a:rPr lang="en-US" alt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8587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D389-D5B9-DC22-2750-A9C35B4E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1D8159-F0B6-ED28-E2E2-6D51B256A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9B283D-001C-E9C0-28B4-C824F753D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11B8B32-6BE0-DC0A-2E8E-46A66E1C4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F97DC217-DF71-1A49-B3EA-559F1F43B0FF}" type="slidenum">
              <a:rPr lang="en-US" alt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85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30B7E-E94C-76AC-472F-06B7ED8B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C36CF5-0554-6B40-5C4E-2CD56D0C5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20CE8F-0A81-B632-E38E-03D54D327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A0C315D-3A73-B0CE-6466-CCAA5C631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F97DC217-DF71-1A49-B3EA-559F1F43B0FF}" type="slidenum">
              <a:rPr lang="en-US" alt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463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BB1B4-5A7A-2751-F3E0-1ED751A1E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B2150B-F06A-C71E-5695-E9A37717A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001E40-D416-5E87-AF3A-7E8B400D9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FC9E6EC-7457-0C3B-AC57-B1F7070E8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F97DC217-DF71-1A49-B3EA-559F1F43B0FF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2163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F97DC217-DF71-1A49-B3EA-559F1F43B0FF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dirty="0"/>
          </a:p>
        </p:txBody>
      </p:sp>
      <p:grpSp>
        <p:nvGrpSpPr>
          <p:cNvPr id="7" name="组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椭圆形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1" name="任意多边形(F)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9" name="任意多边形(F)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6" name="组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任意多边形(F)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/>
              </a:p>
            </p:txBody>
          </p:sp>
          <p:sp>
            <p:nvSpPr>
              <p:cNvPr id="16" name="任意多边形(F)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/>
              </a:p>
            </p:txBody>
          </p:sp>
        </p:grpSp>
        <p:sp>
          <p:nvSpPr>
            <p:cNvPr id="22" name="任意多边形(F)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28" name="任意多边形(F)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zh-CN" sz="60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任意多边形(F)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5" name="任意多边形(F)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>
                <a:latin typeface="+mn-cs"/>
                <a:cs typeface="+mn-cs"/>
              </a:endParaRPr>
            </a:p>
          </p:txBody>
        </p:sp>
        <p:sp>
          <p:nvSpPr>
            <p:cNvPr id="6" name="任意多边形(F)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9" name="组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任意多边形(F)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>
                  <a:latin typeface="+mn-cs"/>
                  <a:cs typeface="+mn-cs"/>
                </a:endParaRPr>
              </a:p>
            </p:txBody>
          </p:sp>
          <p:sp>
            <p:nvSpPr>
              <p:cNvPr id="8" name="任意多边形(F)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>
                  <a:latin typeface="+mn-cs"/>
                  <a:cs typeface="+mn-cs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zh-CN" sz="42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zh-CN">
                <a:latin typeface="+mn-cs"/>
                <a:cs typeface="+mn-cs"/>
              </a:defRPr>
            </a:lvl1pPr>
            <a:lvl2pPr marL="457200" indent="0">
              <a:buNone/>
              <a:defRPr lang="zh-CN">
                <a:latin typeface="+mn-cs"/>
                <a:cs typeface="+mn-cs"/>
              </a:defRPr>
            </a:lvl2pPr>
            <a:lvl3pPr marL="914400" indent="0">
              <a:buNone/>
              <a:defRPr lang="zh-CN">
                <a:latin typeface="+mn-cs"/>
                <a:cs typeface="+mn-cs"/>
              </a:defRPr>
            </a:lvl3pPr>
            <a:lvl4pPr marL="1371600" indent="0">
              <a:buNone/>
              <a:defRPr lang="zh-CN">
                <a:latin typeface="+mn-cs"/>
                <a:cs typeface="+mn-cs"/>
              </a:defRPr>
            </a:lvl4pPr>
            <a:lvl5pPr marL="1828800" indent="0">
              <a:buNone/>
              <a:defRPr lang="zh-CN"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 dirty="0"/>
              <a:t>20XX/9/8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accent2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长方形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2" name="任意多边形(F)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4" name="任意多边形(F)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5" name="任意多边形(F)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zh-CN" sz="42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2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 dirty="0"/>
              <a:t>20XX/9/8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zh-CN">
                <a:solidFill>
                  <a:schemeClr val="accent2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zh-CN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任意多边形(F)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6" name="组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任意多边形(F)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/>
              </a:p>
            </p:txBody>
          </p:sp>
          <p:sp>
            <p:nvSpPr>
              <p:cNvPr id="16" name="任意多边形(F)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/>
              </a:p>
            </p:txBody>
          </p:sp>
        </p:grpSp>
        <p:sp>
          <p:nvSpPr>
            <p:cNvPr id="17" name="任意多边形(F)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8" name="任意多边形(F)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zh-CN" sz="6000" b="1">
                <a:solidFill>
                  <a:schemeClr val="bg1"/>
                </a:solidFill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zh-CN" sz="3200">
                <a:solidFill>
                  <a:schemeClr val="bg1"/>
                </a:solidFill>
                <a:latin typeface="+mn-cs"/>
                <a:cs typeface="+mn-cs"/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 2 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任意多边形(F)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5" name="任意多边形(F)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6" name="任意多边形(F)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9" name="组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任意多边形(F)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>
                  <a:latin typeface="+mn-cs"/>
                  <a:cs typeface="+mn-cs"/>
                </a:endParaRPr>
              </a:p>
            </p:txBody>
          </p:sp>
          <p:sp>
            <p:nvSpPr>
              <p:cNvPr id="8" name="任意多边形(F)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>
                  <a:latin typeface="+mn-cs"/>
                  <a:cs typeface="+mn-cs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zh-CN" sz="42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zh-CN" sz="2000">
                <a:latin typeface="+mn-cs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zh-CN" sz="2000">
                <a:latin typeface="+mn-cs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/>
              <a:t>20XX/9/8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accent2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 2 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任意多边形(F)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5" name="任意多边形(F)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zh-CN" sz="4200" b="1">
                <a:solidFill>
                  <a:schemeClr val="bg1"/>
                </a:solidFill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zh-CN" sz="2000">
                <a:solidFill>
                  <a:schemeClr val="bg1"/>
                </a:solidFill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/>
              <a:t>20XX/9/8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2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accent2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任意多边形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4" name="任意多边形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rtlCol="0" anchor="b">
            <a:noAutofit/>
          </a:bodyPr>
          <a:lstStyle>
            <a:lvl1pPr>
              <a:defRPr lang="zh-CN" sz="42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 rtlCol="0">
            <a:noAutofit/>
          </a:bodyPr>
          <a:lstStyle>
            <a:lvl1pPr marL="0" indent="0">
              <a:buNone/>
              <a:defRPr lang="zh-CN" sz="2000">
                <a:latin typeface="+mn-cs"/>
                <a:cs typeface="+mn-cs"/>
              </a:defRPr>
            </a:lvl1pPr>
            <a:lvl2pPr marL="457200" indent="0">
              <a:buNone/>
              <a:defRPr lang="zh-CN" sz="2000">
                <a:latin typeface="+mn-cs"/>
                <a:cs typeface="+mn-cs"/>
              </a:defRPr>
            </a:lvl2pPr>
            <a:lvl3pPr marL="914400" indent="0">
              <a:buNone/>
              <a:defRPr lang="zh-CN" sz="2000">
                <a:latin typeface="+mn-cs"/>
                <a:cs typeface="+mn-cs"/>
              </a:defRPr>
            </a:lvl3pPr>
            <a:lvl4pPr marL="1371600" indent="0">
              <a:buNone/>
              <a:defRPr lang="zh-CN" sz="2000">
                <a:latin typeface="+mn-cs"/>
                <a:cs typeface="+mn-cs"/>
              </a:defRPr>
            </a:lvl4pPr>
            <a:lvl5pPr marL="1828800" indent="0">
              <a:buNone/>
              <a:defRPr lang="zh-CN" sz="2000"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 rtlCol="0">
            <a:noAutofit/>
          </a:bodyPr>
          <a:lstStyle>
            <a:lvl1pPr marL="0" indent="0">
              <a:buNone/>
              <a:defRPr lang="zh-CN">
                <a:latin typeface="+mn-cs"/>
                <a:cs typeface="+mn-cs"/>
              </a:defRPr>
            </a:lvl1pPr>
            <a:lvl2pPr marL="457200" indent="0">
              <a:buNone/>
              <a:defRPr lang="zh-CN">
                <a:latin typeface="+mn-cs"/>
                <a:cs typeface="+mn-cs"/>
              </a:defRPr>
            </a:lvl2pPr>
            <a:lvl3pPr marL="914400" indent="0">
              <a:buNone/>
              <a:defRPr lang="zh-CN">
                <a:latin typeface="+mn-cs"/>
                <a:cs typeface="+mn-cs"/>
              </a:defRPr>
            </a:lvl3pPr>
            <a:lvl4pPr marL="1371600" indent="0">
              <a:buNone/>
              <a:defRPr lang="zh-CN">
                <a:latin typeface="+mn-cs"/>
                <a:cs typeface="+mn-cs"/>
              </a:defRPr>
            </a:lvl4pPr>
            <a:lvl5pPr marL="1828800" indent="0">
              <a:buNone/>
              <a:defRPr lang="zh-CN"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 dirty="0"/>
              <a:t>20XX/9/8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图表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任意多边形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4" name="任意多边形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zh-CN" sz="42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zh-CN">
                <a:latin typeface="+mn-cs"/>
                <a:cs typeface="+mn-cs"/>
              </a:defRPr>
            </a:lvl1pPr>
            <a:lvl2pPr marL="457200" indent="0">
              <a:buNone/>
              <a:defRPr lang="zh-CN">
                <a:latin typeface="+mn-cs"/>
                <a:cs typeface="+mn-cs"/>
              </a:defRPr>
            </a:lvl2pPr>
            <a:lvl3pPr marL="914400" indent="0">
              <a:buNone/>
              <a:defRPr lang="zh-CN">
                <a:latin typeface="+mn-cs"/>
                <a:cs typeface="+mn-cs"/>
              </a:defRPr>
            </a:lvl3pPr>
            <a:lvl4pPr marL="1371600" indent="0">
              <a:buNone/>
              <a:defRPr lang="zh-CN">
                <a:latin typeface="+mn-cs"/>
                <a:cs typeface="+mn-cs"/>
              </a:defRPr>
            </a:lvl4pPr>
            <a:lvl5pPr marL="1828800" indent="0">
              <a:buNone/>
              <a:defRPr lang="zh-CN">
                <a:latin typeface="+mn-cs"/>
                <a:cs typeface="+mn-cs"/>
              </a:defRPr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 dirty="0"/>
              <a:t>20XX/9/8</a:t>
            </a:r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accent3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长方形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grpSp>
          <p:nvGrpSpPr>
            <p:cNvPr id="6" name="组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任意多边形(F)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/>
              </a:p>
            </p:txBody>
          </p:sp>
          <p:sp>
            <p:nvSpPr>
              <p:cNvPr id="16" name="任意多边形(F)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</a:lstStyle>
              <a:p>
                <a:pPr algn="ctr" rtl="0"/>
                <a:endParaRPr lang="zh-CN" dirty="0"/>
              </a:p>
            </p:txBody>
          </p:sp>
        </p:grpSp>
        <p:sp>
          <p:nvSpPr>
            <p:cNvPr id="22" name="任意多边形(F)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  <p:sp>
          <p:nvSpPr>
            <p:cNvPr id="17" name="任意多边形(F)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</a:lstStyle>
            <a:p>
              <a:pPr algn="ctr" rtl="0"/>
              <a:endParaRPr lang="zh-CN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zh-CN" sz="6000" b="1">
                <a:latin typeface="+mj-cs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zh-CN" sz="2800">
                <a:latin typeface="+mn-cs"/>
                <a:cs typeface="+mn-cs"/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zh-CN" sz="1200">
                <a:solidFill>
                  <a:schemeClr val="tx2"/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zh-CN" dirty="0"/>
              <a:t>20XX/9/8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zh-CN" sz="1200">
                <a:solidFill>
                  <a:schemeClr val="tx2"/>
                </a:solidFill>
                <a:latin typeface="+mn-cs"/>
                <a:cs typeface="+mn-cs"/>
              </a:defRPr>
            </a:lvl1pPr>
          </a:lstStyle>
          <a:p>
            <a:pPr rtl="0"/>
            <a:endParaRPr 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zh-CN" sz="1200">
                <a:solidFill>
                  <a:schemeClr val="tx2"/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zh-CN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0DFFE-430B-E9CF-559A-EC07FC412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786DFAB-E405-3966-FD01-627AF7F23C57}"/>
              </a:ext>
            </a:extLst>
          </p:cNvPr>
          <p:cNvSpPr/>
          <p:nvPr/>
        </p:nvSpPr>
        <p:spPr>
          <a:xfrm>
            <a:off x="8761090" y="2464832"/>
            <a:ext cx="1724030" cy="457200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柳任时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4596C7-C8A2-36EC-0FC9-9DCC2EAE8908}"/>
              </a:ext>
            </a:extLst>
          </p:cNvPr>
          <p:cNvSpPr/>
          <p:nvPr/>
        </p:nvSpPr>
        <p:spPr>
          <a:xfrm>
            <a:off x="8761090" y="1611604"/>
            <a:ext cx="1724030" cy="457200"/>
          </a:xfrm>
          <a:prstGeom prst="round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2021200697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96E78-F6E2-01B4-6C11-F9CEC3E703E4}"/>
              </a:ext>
            </a:extLst>
          </p:cNvPr>
          <p:cNvSpPr txBox="1"/>
          <p:nvPr/>
        </p:nvSpPr>
        <p:spPr>
          <a:xfrm>
            <a:off x="1861180" y="236431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BIZ UDGothic" panose="020B0400000000000000" pitchFamily="33" charset="-128"/>
                <a:ea typeface="BIZ UDGothic" panose="020B0400000000000000" pitchFamily="33" charset="-128"/>
              </a:rPr>
              <a:t>I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自然语言处理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0E729B9D-B398-9188-64CA-3ADD428F0C82}"/>
              </a:ext>
            </a:extLst>
          </p:cNvPr>
          <p:cNvSpPr txBox="1"/>
          <p:nvPr/>
        </p:nvSpPr>
        <p:spPr>
          <a:xfrm>
            <a:off x="1027620" y="236431"/>
            <a:ext cx="512838" cy="517949"/>
          </a:xfrm>
          <a:custGeom>
            <a:avLst/>
            <a:gdLst>
              <a:gd name="connsiteX0" fmla="*/ 105903 w 512838"/>
              <a:gd name="connsiteY0" fmla="*/ 376717 h 517949"/>
              <a:gd name="connsiteX1" fmla="*/ 113536 w 512838"/>
              <a:gd name="connsiteY1" fmla="*/ 428889 h 517949"/>
              <a:gd name="connsiteX2" fmla="*/ 155835 w 512838"/>
              <a:gd name="connsiteY2" fmla="*/ 397393 h 517949"/>
              <a:gd name="connsiteX3" fmla="*/ 124339 w 512838"/>
              <a:gd name="connsiteY3" fmla="*/ 439692 h 517949"/>
              <a:gd name="connsiteX4" fmla="*/ 176510 w 512838"/>
              <a:gd name="connsiteY4" fmla="*/ 447324 h 517949"/>
              <a:gd name="connsiteX5" fmla="*/ 124339 w 512838"/>
              <a:gd name="connsiteY5" fmla="*/ 454974 h 517949"/>
              <a:gd name="connsiteX6" fmla="*/ 155835 w 512838"/>
              <a:gd name="connsiteY6" fmla="*/ 497256 h 517949"/>
              <a:gd name="connsiteX7" fmla="*/ 113536 w 512838"/>
              <a:gd name="connsiteY7" fmla="*/ 465777 h 517949"/>
              <a:gd name="connsiteX8" fmla="*/ 105903 w 512838"/>
              <a:gd name="connsiteY8" fmla="*/ 517949 h 517949"/>
              <a:gd name="connsiteX9" fmla="*/ 98253 w 512838"/>
              <a:gd name="connsiteY9" fmla="*/ 465777 h 517949"/>
              <a:gd name="connsiteX10" fmla="*/ 55971 w 512838"/>
              <a:gd name="connsiteY10" fmla="*/ 497256 h 517949"/>
              <a:gd name="connsiteX11" fmla="*/ 87450 w 512838"/>
              <a:gd name="connsiteY11" fmla="*/ 454974 h 517949"/>
              <a:gd name="connsiteX12" fmla="*/ 35279 w 512838"/>
              <a:gd name="connsiteY12" fmla="*/ 447324 h 517949"/>
              <a:gd name="connsiteX13" fmla="*/ 87450 w 512838"/>
              <a:gd name="connsiteY13" fmla="*/ 439692 h 517949"/>
              <a:gd name="connsiteX14" fmla="*/ 55971 w 512838"/>
              <a:gd name="connsiteY14" fmla="*/ 397393 h 517949"/>
              <a:gd name="connsiteX15" fmla="*/ 98253 w 512838"/>
              <a:gd name="connsiteY15" fmla="*/ 428889 h 517949"/>
              <a:gd name="connsiteX16" fmla="*/ 362346 w 512838"/>
              <a:gd name="connsiteY16" fmla="*/ 283874 h 517949"/>
              <a:gd name="connsiteX17" fmla="*/ 375008 w 512838"/>
              <a:gd name="connsiteY17" fmla="*/ 370345 h 517949"/>
              <a:gd name="connsiteX18" fmla="*/ 445101 w 512838"/>
              <a:gd name="connsiteY18" fmla="*/ 318158 h 517949"/>
              <a:gd name="connsiteX19" fmla="*/ 392913 w 512838"/>
              <a:gd name="connsiteY19" fmla="*/ 388250 h 517949"/>
              <a:gd name="connsiteX20" fmla="*/ 479367 w 512838"/>
              <a:gd name="connsiteY20" fmla="*/ 400912 h 517949"/>
              <a:gd name="connsiteX21" fmla="*/ 392913 w 512838"/>
              <a:gd name="connsiteY21" fmla="*/ 413573 h 517949"/>
              <a:gd name="connsiteX22" fmla="*/ 445101 w 512838"/>
              <a:gd name="connsiteY22" fmla="*/ 483666 h 517949"/>
              <a:gd name="connsiteX23" fmla="*/ 375008 w 512838"/>
              <a:gd name="connsiteY23" fmla="*/ 431478 h 517949"/>
              <a:gd name="connsiteX24" fmla="*/ 362346 w 512838"/>
              <a:gd name="connsiteY24" fmla="*/ 517949 h 517949"/>
              <a:gd name="connsiteX25" fmla="*/ 349668 w 512838"/>
              <a:gd name="connsiteY25" fmla="*/ 431478 h 517949"/>
              <a:gd name="connsiteX26" fmla="*/ 279592 w 512838"/>
              <a:gd name="connsiteY26" fmla="*/ 483666 h 517949"/>
              <a:gd name="connsiteX27" fmla="*/ 331764 w 512838"/>
              <a:gd name="connsiteY27" fmla="*/ 413573 h 517949"/>
              <a:gd name="connsiteX28" fmla="*/ 245309 w 512838"/>
              <a:gd name="connsiteY28" fmla="*/ 400912 h 517949"/>
              <a:gd name="connsiteX29" fmla="*/ 331764 w 512838"/>
              <a:gd name="connsiteY29" fmla="*/ 388250 h 517949"/>
              <a:gd name="connsiteX30" fmla="*/ 279592 w 512838"/>
              <a:gd name="connsiteY30" fmla="*/ 318158 h 517949"/>
              <a:gd name="connsiteX31" fmla="*/ 349668 w 512838"/>
              <a:gd name="connsiteY31" fmla="*/ 370345 h 517949"/>
              <a:gd name="connsiteX32" fmla="*/ 428772 w 512838"/>
              <a:gd name="connsiteY32" fmla="*/ 100527 h 517949"/>
              <a:gd name="connsiteX33" fmla="*/ 437866 w 512838"/>
              <a:gd name="connsiteY33" fmla="*/ 162638 h 517949"/>
              <a:gd name="connsiteX34" fmla="*/ 488212 w 512838"/>
              <a:gd name="connsiteY34" fmla="*/ 125152 h 517949"/>
              <a:gd name="connsiteX35" fmla="*/ 450726 w 512838"/>
              <a:gd name="connsiteY35" fmla="*/ 175498 h 517949"/>
              <a:gd name="connsiteX36" fmla="*/ 512838 w 512838"/>
              <a:gd name="connsiteY36" fmla="*/ 184609 h 517949"/>
              <a:gd name="connsiteX37" fmla="*/ 450726 w 512838"/>
              <a:gd name="connsiteY37" fmla="*/ 193703 h 517949"/>
              <a:gd name="connsiteX38" fmla="*/ 488212 w 512838"/>
              <a:gd name="connsiteY38" fmla="*/ 244049 h 517949"/>
              <a:gd name="connsiteX39" fmla="*/ 437866 w 512838"/>
              <a:gd name="connsiteY39" fmla="*/ 206563 h 517949"/>
              <a:gd name="connsiteX40" fmla="*/ 428772 w 512838"/>
              <a:gd name="connsiteY40" fmla="*/ 268674 h 517949"/>
              <a:gd name="connsiteX41" fmla="*/ 419678 w 512838"/>
              <a:gd name="connsiteY41" fmla="*/ 206563 h 517949"/>
              <a:gd name="connsiteX42" fmla="*/ 369333 w 512838"/>
              <a:gd name="connsiteY42" fmla="*/ 244049 h 517949"/>
              <a:gd name="connsiteX43" fmla="*/ 406818 w 512838"/>
              <a:gd name="connsiteY43" fmla="*/ 193703 h 517949"/>
              <a:gd name="connsiteX44" fmla="*/ 344707 w 512838"/>
              <a:gd name="connsiteY44" fmla="*/ 184609 h 517949"/>
              <a:gd name="connsiteX45" fmla="*/ 406818 w 512838"/>
              <a:gd name="connsiteY45" fmla="*/ 175498 h 517949"/>
              <a:gd name="connsiteX46" fmla="*/ 369333 w 512838"/>
              <a:gd name="connsiteY46" fmla="*/ 125152 h 517949"/>
              <a:gd name="connsiteX47" fmla="*/ 419678 w 512838"/>
              <a:gd name="connsiteY47" fmla="*/ 162638 h 517949"/>
              <a:gd name="connsiteX48" fmla="*/ 142260 w 512838"/>
              <a:gd name="connsiteY48" fmla="*/ 61464 h 517949"/>
              <a:gd name="connsiteX49" fmla="*/ 157659 w 512838"/>
              <a:gd name="connsiteY49" fmla="*/ 166570 h 517949"/>
              <a:gd name="connsiteX50" fmla="*/ 242853 w 512838"/>
              <a:gd name="connsiteY50" fmla="*/ 103132 h 517949"/>
              <a:gd name="connsiteX51" fmla="*/ 179431 w 512838"/>
              <a:gd name="connsiteY51" fmla="*/ 188325 h 517949"/>
              <a:gd name="connsiteX52" fmla="*/ 284521 w 512838"/>
              <a:gd name="connsiteY52" fmla="*/ 203724 h 517949"/>
              <a:gd name="connsiteX53" fmla="*/ 179431 w 512838"/>
              <a:gd name="connsiteY53" fmla="*/ 219123 h 517949"/>
              <a:gd name="connsiteX54" fmla="*/ 242853 w 512838"/>
              <a:gd name="connsiteY54" fmla="*/ 304317 h 517949"/>
              <a:gd name="connsiteX55" fmla="*/ 157659 w 512838"/>
              <a:gd name="connsiteY55" fmla="*/ 240879 h 517949"/>
              <a:gd name="connsiteX56" fmla="*/ 142260 w 512838"/>
              <a:gd name="connsiteY56" fmla="*/ 345985 h 517949"/>
              <a:gd name="connsiteX57" fmla="*/ 126877 w 512838"/>
              <a:gd name="connsiteY57" fmla="*/ 240879 h 517949"/>
              <a:gd name="connsiteX58" fmla="*/ 41668 w 512838"/>
              <a:gd name="connsiteY58" fmla="*/ 304317 h 517949"/>
              <a:gd name="connsiteX59" fmla="*/ 105106 w 512838"/>
              <a:gd name="connsiteY59" fmla="*/ 219123 h 517949"/>
              <a:gd name="connsiteX60" fmla="*/ 0 w 512838"/>
              <a:gd name="connsiteY60" fmla="*/ 203724 h 517949"/>
              <a:gd name="connsiteX61" fmla="*/ 105106 w 512838"/>
              <a:gd name="connsiteY61" fmla="*/ 188325 h 517949"/>
              <a:gd name="connsiteX62" fmla="*/ 41668 w 512838"/>
              <a:gd name="connsiteY62" fmla="*/ 103132 h 517949"/>
              <a:gd name="connsiteX63" fmla="*/ 126877 w 512838"/>
              <a:gd name="connsiteY63" fmla="*/ 166570 h 517949"/>
              <a:gd name="connsiteX64" fmla="*/ 308980 w 512838"/>
              <a:gd name="connsiteY64" fmla="*/ 0 h 517949"/>
              <a:gd name="connsiteX65" fmla="*/ 314755 w 512838"/>
              <a:gd name="connsiteY65" fmla="*/ 39427 h 517949"/>
              <a:gd name="connsiteX66" fmla="*/ 346715 w 512838"/>
              <a:gd name="connsiteY66" fmla="*/ 15631 h 517949"/>
              <a:gd name="connsiteX67" fmla="*/ 322919 w 512838"/>
              <a:gd name="connsiteY67" fmla="*/ 47591 h 517949"/>
              <a:gd name="connsiteX68" fmla="*/ 362346 w 512838"/>
              <a:gd name="connsiteY68" fmla="*/ 53366 h 517949"/>
              <a:gd name="connsiteX69" fmla="*/ 322919 w 512838"/>
              <a:gd name="connsiteY69" fmla="*/ 59141 h 517949"/>
              <a:gd name="connsiteX70" fmla="*/ 346715 w 512838"/>
              <a:gd name="connsiteY70" fmla="*/ 91101 h 517949"/>
              <a:gd name="connsiteX71" fmla="*/ 314755 w 512838"/>
              <a:gd name="connsiteY71" fmla="*/ 67305 h 517949"/>
              <a:gd name="connsiteX72" fmla="*/ 308980 w 512838"/>
              <a:gd name="connsiteY72" fmla="*/ 106716 h 517949"/>
              <a:gd name="connsiteX73" fmla="*/ 303205 w 512838"/>
              <a:gd name="connsiteY73" fmla="*/ 67305 h 517949"/>
              <a:gd name="connsiteX74" fmla="*/ 271245 w 512838"/>
              <a:gd name="connsiteY74" fmla="*/ 91101 h 517949"/>
              <a:gd name="connsiteX75" fmla="*/ 295041 w 512838"/>
              <a:gd name="connsiteY75" fmla="*/ 59141 h 517949"/>
              <a:gd name="connsiteX76" fmla="*/ 255614 w 512838"/>
              <a:gd name="connsiteY76" fmla="*/ 53366 h 517949"/>
              <a:gd name="connsiteX77" fmla="*/ 295041 w 512838"/>
              <a:gd name="connsiteY77" fmla="*/ 47591 h 517949"/>
              <a:gd name="connsiteX78" fmla="*/ 271245 w 512838"/>
              <a:gd name="connsiteY78" fmla="*/ 15631 h 517949"/>
              <a:gd name="connsiteX79" fmla="*/ 303205 w 512838"/>
              <a:gd name="connsiteY79" fmla="*/ 39427 h 517949"/>
            </a:gdLst>
            <a:ahLst/>
            <a:cxnLst/>
            <a:rect l="l" t="t" r="r" b="b"/>
            <a:pathLst>
              <a:path w="512838" h="517949">
                <a:moveTo>
                  <a:pt x="105903" y="376717"/>
                </a:moveTo>
                <a:lnTo>
                  <a:pt x="113536" y="428889"/>
                </a:lnTo>
                <a:lnTo>
                  <a:pt x="155835" y="397393"/>
                </a:lnTo>
                <a:lnTo>
                  <a:pt x="124339" y="439692"/>
                </a:lnTo>
                <a:lnTo>
                  <a:pt x="176510" y="447324"/>
                </a:lnTo>
                <a:lnTo>
                  <a:pt x="124339" y="454974"/>
                </a:lnTo>
                <a:lnTo>
                  <a:pt x="155835" y="497256"/>
                </a:lnTo>
                <a:lnTo>
                  <a:pt x="113536" y="465777"/>
                </a:lnTo>
                <a:lnTo>
                  <a:pt x="105903" y="517949"/>
                </a:lnTo>
                <a:lnTo>
                  <a:pt x="98253" y="465777"/>
                </a:lnTo>
                <a:lnTo>
                  <a:pt x="55971" y="497256"/>
                </a:lnTo>
                <a:lnTo>
                  <a:pt x="87450" y="454974"/>
                </a:lnTo>
                <a:lnTo>
                  <a:pt x="35279" y="447324"/>
                </a:lnTo>
                <a:lnTo>
                  <a:pt x="87450" y="439692"/>
                </a:lnTo>
                <a:lnTo>
                  <a:pt x="55971" y="397393"/>
                </a:lnTo>
                <a:lnTo>
                  <a:pt x="98253" y="428889"/>
                </a:lnTo>
                <a:close/>
                <a:moveTo>
                  <a:pt x="362346" y="283874"/>
                </a:moveTo>
                <a:lnTo>
                  <a:pt x="375008" y="370345"/>
                </a:lnTo>
                <a:lnTo>
                  <a:pt x="445101" y="318158"/>
                </a:lnTo>
                <a:lnTo>
                  <a:pt x="392913" y="388250"/>
                </a:lnTo>
                <a:lnTo>
                  <a:pt x="479367" y="400912"/>
                </a:lnTo>
                <a:lnTo>
                  <a:pt x="392913" y="413573"/>
                </a:lnTo>
                <a:lnTo>
                  <a:pt x="445101" y="483666"/>
                </a:lnTo>
                <a:lnTo>
                  <a:pt x="375008" y="431478"/>
                </a:lnTo>
                <a:lnTo>
                  <a:pt x="362346" y="517949"/>
                </a:lnTo>
                <a:lnTo>
                  <a:pt x="349668" y="431478"/>
                </a:lnTo>
                <a:lnTo>
                  <a:pt x="279592" y="483666"/>
                </a:lnTo>
                <a:lnTo>
                  <a:pt x="331764" y="413573"/>
                </a:lnTo>
                <a:lnTo>
                  <a:pt x="245309" y="400912"/>
                </a:lnTo>
                <a:lnTo>
                  <a:pt x="331764" y="388250"/>
                </a:lnTo>
                <a:lnTo>
                  <a:pt x="279592" y="318158"/>
                </a:lnTo>
                <a:lnTo>
                  <a:pt x="349668" y="370345"/>
                </a:lnTo>
                <a:close/>
                <a:moveTo>
                  <a:pt x="428772" y="100527"/>
                </a:moveTo>
                <a:lnTo>
                  <a:pt x="437866" y="162638"/>
                </a:lnTo>
                <a:lnTo>
                  <a:pt x="488212" y="125152"/>
                </a:lnTo>
                <a:lnTo>
                  <a:pt x="450726" y="175498"/>
                </a:lnTo>
                <a:lnTo>
                  <a:pt x="512838" y="184609"/>
                </a:lnTo>
                <a:lnTo>
                  <a:pt x="450726" y="193703"/>
                </a:lnTo>
                <a:lnTo>
                  <a:pt x="488212" y="244049"/>
                </a:lnTo>
                <a:lnTo>
                  <a:pt x="437866" y="206563"/>
                </a:lnTo>
                <a:lnTo>
                  <a:pt x="428772" y="268674"/>
                </a:lnTo>
                <a:lnTo>
                  <a:pt x="419678" y="206563"/>
                </a:lnTo>
                <a:lnTo>
                  <a:pt x="369333" y="244049"/>
                </a:lnTo>
                <a:lnTo>
                  <a:pt x="406818" y="193703"/>
                </a:lnTo>
                <a:lnTo>
                  <a:pt x="344707" y="184609"/>
                </a:lnTo>
                <a:lnTo>
                  <a:pt x="406818" y="175498"/>
                </a:lnTo>
                <a:lnTo>
                  <a:pt x="369333" y="125152"/>
                </a:lnTo>
                <a:lnTo>
                  <a:pt x="419678" y="162638"/>
                </a:lnTo>
                <a:close/>
                <a:moveTo>
                  <a:pt x="142260" y="61464"/>
                </a:moveTo>
                <a:lnTo>
                  <a:pt x="157659" y="166570"/>
                </a:lnTo>
                <a:lnTo>
                  <a:pt x="242853" y="103132"/>
                </a:lnTo>
                <a:lnTo>
                  <a:pt x="179431" y="188325"/>
                </a:lnTo>
                <a:lnTo>
                  <a:pt x="284521" y="203724"/>
                </a:lnTo>
                <a:lnTo>
                  <a:pt x="179431" y="219123"/>
                </a:lnTo>
                <a:lnTo>
                  <a:pt x="242853" y="304317"/>
                </a:lnTo>
                <a:lnTo>
                  <a:pt x="157659" y="240879"/>
                </a:lnTo>
                <a:lnTo>
                  <a:pt x="142260" y="345985"/>
                </a:lnTo>
                <a:lnTo>
                  <a:pt x="126877" y="240879"/>
                </a:lnTo>
                <a:lnTo>
                  <a:pt x="41668" y="304317"/>
                </a:lnTo>
                <a:lnTo>
                  <a:pt x="105106" y="219123"/>
                </a:lnTo>
                <a:lnTo>
                  <a:pt x="0" y="203724"/>
                </a:lnTo>
                <a:lnTo>
                  <a:pt x="105106" y="188325"/>
                </a:lnTo>
                <a:lnTo>
                  <a:pt x="41668" y="103132"/>
                </a:lnTo>
                <a:lnTo>
                  <a:pt x="126877" y="166570"/>
                </a:lnTo>
                <a:close/>
                <a:moveTo>
                  <a:pt x="308980" y="0"/>
                </a:moveTo>
                <a:lnTo>
                  <a:pt x="314755" y="39427"/>
                </a:lnTo>
                <a:lnTo>
                  <a:pt x="346715" y="15631"/>
                </a:lnTo>
                <a:lnTo>
                  <a:pt x="322919" y="47591"/>
                </a:lnTo>
                <a:lnTo>
                  <a:pt x="362346" y="53366"/>
                </a:lnTo>
                <a:lnTo>
                  <a:pt x="322919" y="59141"/>
                </a:lnTo>
                <a:lnTo>
                  <a:pt x="346715" y="91101"/>
                </a:lnTo>
                <a:lnTo>
                  <a:pt x="314755" y="67305"/>
                </a:lnTo>
                <a:lnTo>
                  <a:pt x="308980" y="106716"/>
                </a:lnTo>
                <a:lnTo>
                  <a:pt x="303205" y="67305"/>
                </a:lnTo>
                <a:lnTo>
                  <a:pt x="271245" y="91101"/>
                </a:lnTo>
                <a:lnTo>
                  <a:pt x="295041" y="59141"/>
                </a:lnTo>
                <a:lnTo>
                  <a:pt x="255614" y="53366"/>
                </a:lnTo>
                <a:lnTo>
                  <a:pt x="295041" y="47591"/>
                </a:lnTo>
                <a:lnTo>
                  <a:pt x="271245" y="15631"/>
                </a:lnTo>
                <a:lnTo>
                  <a:pt x="303205" y="39427"/>
                </a:lnTo>
                <a:close/>
              </a:path>
            </a:pathLst>
          </a:custGeom>
          <a:solidFill>
            <a:schemeClr val="accent1"/>
          </a:solidFill>
          <a:ln w="2059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BD69CB-F450-FE0E-DCC5-5B7CAE6BDA95}"/>
              </a:ext>
            </a:extLst>
          </p:cNvPr>
          <p:cNvSpPr txBox="1"/>
          <p:nvPr/>
        </p:nvSpPr>
        <p:spPr>
          <a:xfrm>
            <a:off x="889630" y="1076418"/>
            <a:ext cx="48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将原数据中的自然语言模块拼接统一处理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CB0258C-ECC7-6622-6E9D-7EC74C0EF2F9}"/>
              </a:ext>
            </a:extLst>
          </p:cNvPr>
          <p:cNvSpPr txBox="1"/>
          <p:nvPr/>
        </p:nvSpPr>
        <p:spPr>
          <a:xfrm>
            <a:off x="889630" y="1655538"/>
            <a:ext cx="48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调用腾讯云</a:t>
            </a:r>
            <a:r>
              <a:rPr lang="en-US" altLang="zh-CN" b="1" dirty="0" err="1"/>
              <a:t>api</a:t>
            </a:r>
            <a:r>
              <a:rPr lang="zh-CN" altLang="en-US" b="1" dirty="0"/>
              <a:t>将自然语言编码为语义向量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D43361-DAA3-88EF-81ED-32BD2B68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96" t="11132" r="6386" b="10691"/>
          <a:stretch>
            <a:fillRect/>
          </a:stretch>
        </p:blipFill>
        <p:spPr>
          <a:xfrm>
            <a:off x="1027620" y="2303238"/>
            <a:ext cx="6309360" cy="34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5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3749D-A29A-10E3-C1DF-380EC063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C8193FB3-950F-1D61-3B3A-B0D19E6E9AE9}"/>
              </a:ext>
            </a:extLst>
          </p:cNvPr>
          <p:cNvSpPr txBox="1"/>
          <p:nvPr/>
        </p:nvSpPr>
        <p:spPr>
          <a:xfrm>
            <a:off x="1861180" y="23643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BIZ UDGothic" panose="020B0400000000000000" pitchFamily="33" charset="-128"/>
                <a:ea typeface="BIZ UDGothic" panose="020B0400000000000000" pitchFamily="33" charset="-128"/>
              </a:rPr>
              <a:t>II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神经网络搭建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AA9D6907-4678-9C26-6AEE-1B137D41B978}"/>
              </a:ext>
            </a:extLst>
          </p:cNvPr>
          <p:cNvSpPr txBox="1"/>
          <p:nvPr/>
        </p:nvSpPr>
        <p:spPr>
          <a:xfrm>
            <a:off x="1027620" y="236431"/>
            <a:ext cx="512838" cy="517949"/>
          </a:xfrm>
          <a:custGeom>
            <a:avLst/>
            <a:gdLst>
              <a:gd name="connsiteX0" fmla="*/ 105903 w 512838"/>
              <a:gd name="connsiteY0" fmla="*/ 376717 h 517949"/>
              <a:gd name="connsiteX1" fmla="*/ 113536 w 512838"/>
              <a:gd name="connsiteY1" fmla="*/ 428889 h 517949"/>
              <a:gd name="connsiteX2" fmla="*/ 155835 w 512838"/>
              <a:gd name="connsiteY2" fmla="*/ 397393 h 517949"/>
              <a:gd name="connsiteX3" fmla="*/ 124339 w 512838"/>
              <a:gd name="connsiteY3" fmla="*/ 439692 h 517949"/>
              <a:gd name="connsiteX4" fmla="*/ 176510 w 512838"/>
              <a:gd name="connsiteY4" fmla="*/ 447324 h 517949"/>
              <a:gd name="connsiteX5" fmla="*/ 124339 w 512838"/>
              <a:gd name="connsiteY5" fmla="*/ 454974 h 517949"/>
              <a:gd name="connsiteX6" fmla="*/ 155835 w 512838"/>
              <a:gd name="connsiteY6" fmla="*/ 497256 h 517949"/>
              <a:gd name="connsiteX7" fmla="*/ 113536 w 512838"/>
              <a:gd name="connsiteY7" fmla="*/ 465777 h 517949"/>
              <a:gd name="connsiteX8" fmla="*/ 105903 w 512838"/>
              <a:gd name="connsiteY8" fmla="*/ 517949 h 517949"/>
              <a:gd name="connsiteX9" fmla="*/ 98253 w 512838"/>
              <a:gd name="connsiteY9" fmla="*/ 465777 h 517949"/>
              <a:gd name="connsiteX10" fmla="*/ 55971 w 512838"/>
              <a:gd name="connsiteY10" fmla="*/ 497256 h 517949"/>
              <a:gd name="connsiteX11" fmla="*/ 87450 w 512838"/>
              <a:gd name="connsiteY11" fmla="*/ 454974 h 517949"/>
              <a:gd name="connsiteX12" fmla="*/ 35279 w 512838"/>
              <a:gd name="connsiteY12" fmla="*/ 447324 h 517949"/>
              <a:gd name="connsiteX13" fmla="*/ 87450 w 512838"/>
              <a:gd name="connsiteY13" fmla="*/ 439692 h 517949"/>
              <a:gd name="connsiteX14" fmla="*/ 55971 w 512838"/>
              <a:gd name="connsiteY14" fmla="*/ 397393 h 517949"/>
              <a:gd name="connsiteX15" fmla="*/ 98253 w 512838"/>
              <a:gd name="connsiteY15" fmla="*/ 428889 h 517949"/>
              <a:gd name="connsiteX16" fmla="*/ 362346 w 512838"/>
              <a:gd name="connsiteY16" fmla="*/ 283874 h 517949"/>
              <a:gd name="connsiteX17" fmla="*/ 375008 w 512838"/>
              <a:gd name="connsiteY17" fmla="*/ 370345 h 517949"/>
              <a:gd name="connsiteX18" fmla="*/ 445101 w 512838"/>
              <a:gd name="connsiteY18" fmla="*/ 318158 h 517949"/>
              <a:gd name="connsiteX19" fmla="*/ 392913 w 512838"/>
              <a:gd name="connsiteY19" fmla="*/ 388250 h 517949"/>
              <a:gd name="connsiteX20" fmla="*/ 479367 w 512838"/>
              <a:gd name="connsiteY20" fmla="*/ 400912 h 517949"/>
              <a:gd name="connsiteX21" fmla="*/ 392913 w 512838"/>
              <a:gd name="connsiteY21" fmla="*/ 413573 h 517949"/>
              <a:gd name="connsiteX22" fmla="*/ 445101 w 512838"/>
              <a:gd name="connsiteY22" fmla="*/ 483666 h 517949"/>
              <a:gd name="connsiteX23" fmla="*/ 375008 w 512838"/>
              <a:gd name="connsiteY23" fmla="*/ 431478 h 517949"/>
              <a:gd name="connsiteX24" fmla="*/ 362346 w 512838"/>
              <a:gd name="connsiteY24" fmla="*/ 517949 h 517949"/>
              <a:gd name="connsiteX25" fmla="*/ 349668 w 512838"/>
              <a:gd name="connsiteY25" fmla="*/ 431478 h 517949"/>
              <a:gd name="connsiteX26" fmla="*/ 279592 w 512838"/>
              <a:gd name="connsiteY26" fmla="*/ 483666 h 517949"/>
              <a:gd name="connsiteX27" fmla="*/ 331764 w 512838"/>
              <a:gd name="connsiteY27" fmla="*/ 413573 h 517949"/>
              <a:gd name="connsiteX28" fmla="*/ 245309 w 512838"/>
              <a:gd name="connsiteY28" fmla="*/ 400912 h 517949"/>
              <a:gd name="connsiteX29" fmla="*/ 331764 w 512838"/>
              <a:gd name="connsiteY29" fmla="*/ 388250 h 517949"/>
              <a:gd name="connsiteX30" fmla="*/ 279592 w 512838"/>
              <a:gd name="connsiteY30" fmla="*/ 318158 h 517949"/>
              <a:gd name="connsiteX31" fmla="*/ 349668 w 512838"/>
              <a:gd name="connsiteY31" fmla="*/ 370345 h 517949"/>
              <a:gd name="connsiteX32" fmla="*/ 428772 w 512838"/>
              <a:gd name="connsiteY32" fmla="*/ 100527 h 517949"/>
              <a:gd name="connsiteX33" fmla="*/ 437866 w 512838"/>
              <a:gd name="connsiteY33" fmla="*/ 162638 h 517949"/>
              <a:gd name="connsiteX34" fmla="*/ 488212 w 512838"/>
              <a:gd name="connsiteY34" fmla="*/ 125152 h 517949"/>
              <a:gd name="connsiteX35" fmla="*/ 450726 w 512838"/>
              <a:gd name="connsiteY35" fmla="*/ 175498 h 517949"/>
              <a:gd name="connsiteX36" fmla="*/ 512838 w 512838"/>
              <a:gd name="connsiteY36" fmla="*/ 184609 h 517949"/>
              <a:gd name="connsiteX37" fmla="*/ 450726 w 512838"/>
              <a:gd name="connsiteY37" fmla="*/ 193703 h 517949"/>
              <a:gd name="connsiteX38" fmla="*/ 488212 w 512838"/>
              <a:gd name="connsiteY38" fmla="*/ 244049 h 517949"/>
              <a:gd name="connsiteX39" fmla="*/ 437866 w 512838"/>
              <a:gd name="connsiteY39" fmla="*/ 206563 h 517949"/>
              <a:gd name="connsiteX40" fmla="*/ 428772 w 512838"/>
              <a:gd name="connsiteY40" fmla="*/ 268674 h 517949"/>
              <a:gd name="connsiteX41" fmla="*/ 419678 w 512838"/>
              <a:gd name="connsiteY41" fmla="*/ 206563 h 517949"/>
              <a:gd name="connsiteX42" fmla="*/ 369333 w 512838"/>
              <a:gd name="connsiteY42" fmla="*/ 244049 h 517949"/>
              <a:gd name="connsiteX43" fmla="*/ 406818 w 512838"/>
              <a:gd name="connsiteY43" fmla="*/ 193703 h 517949"/>
              <a:gd name="connsiteX44" fmla="*/ 344707 w 512838"/>
              <a:gd name="connsiteY44" fmla="*/ 184609 h 517949"/>
              <a:gd name="connsiteX45" fmla="*/ 406818 w 512838"/>
              <a:gd name="connsiteY45" fmla="*/ 175498 h 517949"/>
              <a:gd name="connsiteX46" fmla="*/ 369333 w 512838"/>
              <a:gd name="connsiteY46" fmla="*/ 125152 h 517949"/>
              <a:gd name="connsiteX47" fmla="*/ 419678 w 512838"/>
              <a:gd name="connsiteY47" fmla="*/ 162638 h 517949"/>
              <a:gd name="connsiteX48" fmla="*/ 142260 w 512838"/>
              <a:gd name="connsiteY48" fmla="*/ 61464 h 517949"/>
              <a:gd name="connsiteX49" fmla="*/ 157659 w 512838"/>
              <a:gd name="connsiteY49" fmla="*/ 166570 h 517949"/>
              <a:gd name="connsiteX50" fmla="*/ 242853 w 512838"/>
              <a:gd name="connsiteY50" fmla="*/ 103132 h 517949"/>
              <a:gd name="connsiteX51" fmla="*/ 179431 w 512838"/>
              <a:gd name="connsiteY51" fmla="*/ 188325 h 517949"/>
              <a:gd name="connsiteX52" fmla="*/ 284521 w 512838"/>
              <a:gd name="connsiteY52" fmla="*/ 203724 h 517949"/>
              <a:gd name="connsiteX53" fmla="*/ 179431 w 512838"/>
              <a:gd name="connsiteY53" fmla="*/ 219123 h 517949"/>
              <a:gd name="connsiteX54" fmla="*/ 242853 w 512838"/>
              <a:gd name="connsiteY54" fmla="*/ 304317 h 517949"/>
              <a:gd name="connsiteX55" fmla="*/ 157659 w 512838"/>
              <a:gd name="connsiteY55" fmla="*/ 240879 h 517949"/>
              <a:gd name="connsiteX56" fmla="*/ 142260 w 512838"/>
              <a:gd name="connsiteY56" fmla="*/ 345985 h 517949"/>
              <a:gd name="connsiteX57" fmla="*/ 126877 w 512838"/>
              <a:gd name="connsiteY57" fmla="*/ 240879 h 517949"/>
              <a:gd name="connsiteX58" fmla="*/ 41668 w 512838"/>
              <a:gd name="connsiteY58" fmla="*/ 304317 h 517949"/>
              <a:gd name="connsiteX59" fmla="*/ 105106 w 512838"/>
              <a:gd name="connsiteY59" fmla="*/ 219123 h 517949"/>
              <a:gd name="connsiteX60" fmla="*/ 0 w 512838"/>
              <a:gd name="connsiteY60" fmla="*/ 203724 h 517949"/>
              <a:gd name="connsiteX61" fmla="*/ 105106 w 512838"/>
              <a:gd name="connsiteY61" fmla="*/ 188325 h 517949"/>
              <a:gd name="connsiteX62" fmla="*/ 41668 w 512838"/>
              <a:gd name="connsiteY62" fmla="*/ 103132 h 517949"/>
              <a:gd name="connsiteX63" fmla="*/ 126877 w 512838"/>
              <a:gd name="connsiteY63" fmla="*/ 166570 h 517949"/>
              <a:gd name="connsiteX64" fmla="*/ 308980 w 512838"/>
              <a:gd name="connsiteY64" fmla="*/ 0 h 517949"/>
              <a:gd name="connsiteX65" fmla="*/ 314755 w 512838"/>
              <a:gd name="connsiteY65" fmla="*/ 39427 h 517949"/>
              <a:gd name="connsiteX66" fmla="*/ 346715 w 512838"/>
              <a:gd name="connsiteY66" fmla="*/ 15631 h 517949"/>
              <a:gd name="connsiteX67" fmla="*/ 322919 w 512838"/>
              <a:gd name="connsiteY67" fmla="*/ 47591 h 517949"/>
              <a:gd name="connsiteX68" fmla="*/ 362346 w 512838"/>
              <a:gd name="connsiteY68" fmla="*/ 53366 h 517949"/>
              <a:gd name="connsiteX69" fmla="*/ 322919 w 512838"/>
              <a:gd name="connsiteY69" fmla="*/ 59141 h 517949"/>
              <a:gd name="connsiteX70" fmla="*/ 346715 w 512838"/>
              <a:gd name="connsiteY70" fmla="*/ 91101 h 517949"/>
              <a:gd name="connsiteX71" fmla="*/ 314755 w 512838"/>
              <a:gd name="connsiteY71" fmla="*/ 67305 h 517949"/>
              <a:gd name="connsiteX72" fmla="*/ 308980 w 512838"/>
              <a:gd name="connsiteY72" fmla="*/ 106716 h 517949"/>
              <a:gd name="connsiteX73" fmla="*/ 303205 w 512838"/>
              <a:gd name="connsiteY73" fmla="*/ 67305 h 517949"/>
              <a:gd name="connsiteX74" fmla="*/ 271245 w 512838"/>
              <a:gd name="connsiteY74" fmla="*/ 91101 h 517949"/>
              <a:gd name="connsiteX75" fmla="*/ 295041 w 512838"/>
              <a:gd name="connsiteY75" fmla="*/ 59141 h 517949"/>
              <a:gd name="connsiteX76" fmla="*/ 255614 w 512838"/>
              <a:gd name="connsiteY76" fmla="*/ 53366 h 517949"/>
              <a:gd name="connsiteX77" fmla="*/ 295041 w 512838"/>
              <a:gd name="connsiteY77" fmla="*/ 47591 h 517949"/>
              <a:gd name="connsiteX78" fmla="*/ 271245 w 512838"/>
              <a:gd name="connsiteY78" fmla="*/ 15631 h 517949"/>
              <a:gd name="connsiteX79" fmla="*/ 303205 w 512838"/>
              <a:gd name="connsiteY79" fmla="*/ 39427 h 517949"/>
            </a:gdLst>
            <a:ahLst/>
            <a:cxnLst/>
            <a:rect l="l" t="t" r="r" b="b"/>
            <a:pathLst>
              <a:path w="512838" h="517949">
                <a:moveTo>
                  <a:pt x="105903" y="376717"/>
                </a:moveTo>
                <a:lnTo>
                  <a:pt x="113536" y="428889"/>
                </a:lnTo>
                <a:lnTo>
                  <a:pt x="155835" y="397393"/>
                </a:lnTo>
                <a:lnTo>
                  <a:pt x="124339" y="439692"/>
                </a:lnTo>
                <a:lnTo>
                  <a:pt x="176510" y="447324"/>
                </a:lnTo>
                <a:lnTo>
                  <a:pt x="124339" y="454974"/>
                </a:lnTo>
                <a:lnTo>
                  <a:pt x="155835" y="497256"/>
                </a:lnTo>
                <a:lnTo>
                  <a:pt x="113536" y="465777"/>
                </a:lnTo>
                <a:lnTo>
                  <a:pt x="105903" y="517949"/>
                </a:lnTo>
                <a:lnTo>
                  <a:pt x="98253" y="465777"/>
                </a:lnTo>
                <a:lnTo>
                  <a:pt x="55971" y="497256"/>
                </a:lnTo>
                <a:lnTo>
                  <a:pt x="87450" y="454974"/>
                </a:lnTo>
                <a:lnTo>
                  <a:pt x="35279" y="447324"/>
                </a:lnTo>
                <a:lnTo>
                  <a:pt x="87450" y="439692"/>
                </a:lnTo>
                <a:lnTo>
                  <a:pt x="55971" y="397393"/>
                </a:lnTo>
                <a:lnTo>
                  <a:pt x="98253" y="428889"/>
                </a:lnTo>
                <a:close/>
                <a:moveTo>
                  <a:pt x="362346" y="283874"/>
                </a:moveTo>
                <a:lnTo>
                  <a:pt x="375008" y="370345"/>
                </a:lnTo>
                <a:lnTo>
                  <a:pt x="445101" y="318158"/>
                </a:lnTo>
                <a:lnTo>
                  <a:pt x="392913" y="388250"/>
                </a:lnTo>
                <a:lnTo>
                  <a:pt x="479367" y="400912"/>
                </a:lnTo>
                <a:lnTo>
                  <a:pt x="392913" y="413573"/>
                </a:lnTo>
                <a:lnTo>
                  <a:pt x="445101" y="483666"/>
                </a:lnTo>
                <a:lnTo>
                  <a:pt x="375008" y="431478"/>
                </a:lnTo>
                <a:lnTo>
                  <a:pt x="362346" y="517949"/>
                </a:lnTo>
                <a:lnTo>
                  <a:pt x="349668" y="431478"/>
                </a:lnTo>
                <a:lnTo>
                  <a:pt x="279592" y="483666"/>
                </a:lnTo>
                <a:lnTo>
                  <a:pt x="331764" y="413573"/>
                </a:lnTo>
                <a:lnTo>
                  <a:pt x="245309" y="400912"/>
                </a:lnTo>
                <a:lnTo>
                  <a:pt x="331764" y="388250"/>
                </a:lnTo>
                <a:lnTo>
                  <a:pt x="279592" y="318158"/>
                </a:lnTo>
                <a:lnTo>
                  <a:pt x="349668" y="370345"/>
                </a:lnTo>
                <a:close/>
                <a:moveTo>
                  <a:pt x="428772" y="100527"/>
                </a:moveTo>
                <a:lnTo>
                  <a:pt x="437866" y="162638"/>
                </a:lnTo>
                <a:lnTo>
                  <a:pt x="488212" y="125152"/>
                </a:lnTo>
                <a:lnTo>
                  <a:pt x="450726" y="175498"/>
                </a:lnTo>
                <a:lnTo>
                  <a:pt x="512838" y="184609"/>
                </a:lnTo>
                <a:lnTo>
                  <a:pt x="450726" y="193703"/>
                </a:lnTo>
                <a:lnTo>
                  <a:pt x="488212" y="244049"/>
                </a:lnTo>
                <a:lnTo>
                  <a:pt x="437866" y="206563"/>
                </a:lnTo>
                <a:lnTo>
                  <a:pt x="428772" y="268674"/>
                </a:lnTo>
                <a:lnTo>
                  <a:pt x="419678" y="206563"/>
                </a:lnTo>
                <a:lnTo>
                  <a:pt x="369333" y="244049"/>
                </a:lnTo>
                <a:lnTo>
                  <a:pt x="406818" y="193703"/>
                </a:lnTo>
                <a:lnTo>
                  <a:pt x="344707" y="184609"/>
                </a:lnTo>
                <a:lnTo>
                  <a:pt x="406818" y="175498"/>
                </a:lnTo>
                <a:lnTo>
                  <a:pt x="369333" y="125152"/>
                </a:lnTo>
                <a:lnTo>
                  <a:pt x="419678" y="162638"/>
                </a:lnTo>
                <a:close/>
                <a:moveTo>
                  <a:pt x="142260" y="61464"/>
                </a:moveTo>
                <a:lnTo>
                  <a:pt x="157659" y="166570"/>
                </a:lnTo>
                <a:lnTo>
                  <a:pt x="242853" y="103132"/>
                </a:lnTo>
                <a:lnTo>
                  <a:pt x="179431" y="188325"/>
                </a:lnTo>
                <a:lnTo>
                  <a:pt x="284521" y="203724"/>
                </a:lnTo>
                <a:lnTo>
                  <a:pt x="179431" y="219123"/>
                </a:lnTo>
                <a:lnTo>
                  <a:pt x="242853" y="304317"/>
                </a:lnTo>
                <a:lnTo>
                  <a:pt x="157659" y="240879"/>
                </a:lnTo>
                <a:lnTo>
                  <a:pt x="142260" y="345985"/>
                </a:lnTo>
                <a:lnTo>
                  <a:pt x="126877" y="240879"/>
                </a:lnTo>
                <a:lnTo>
                  <a:pt x="41668" y="304317"/>
                </a:lnTo>
                <a:lnTo>
                  <a:pt x="105106" y="219123"/>
                </a:lnTo>
                <a:lnTo>
                  <a:pt x="0" y="203724"/>
                </a:lnTo>
                <a:lnTo>
                  <a:pt x="105106" y="188325"/>
                </a:lnTo>
                <a:lnTo>
                  <a:pt x="41668" y="103132"/>
                </a:lnTo>
                <a:lnTo>
                  <a:pt x="126877" y="166570"/>
                </a:lnTo>
                <a:close/>
                <a:moveTo>
                  <a:pt x="308980" y="0"/>
                </a:moveTo>
                <a:lnTo>
                  <a:pt x="314755" y="39427"/>
                </a:lnTo>
                <a:lnTo>
                  <a:pt x="346715" y="15631"/>
                </a:lnTo>
                <a:lnTo>
                  <a:pt x="322919" y="47591"/>
                </a:lnTo>
                <a:lnTo>
                  <a:pt x="362346" y="53366"/>
                </a:lnTo>
                <a:lnTo>
                  <a:pt x="322919" y="59141"/>
                </a:lnTo>
                <a:lnTo>
                  <a:pt x="346715" y="91101"/>
                </a:lnTo>
                <a:lnTo>
                  <a:pt x="314755" y="67305"/>
                </a:lnTo>
                <a:lnTo>
                  <a:pt x="308980" y="106716"/>
                </a:lnTo>
                <a:lnTo>
                  <a:pt x="303205" y="67305"/>
                </a:lnTo>
                <a:lnTo>
                  <a:pt x="271245" y="91101"/>
                </a:lnTo>
                <a:lnTo>
                  <a:pt x="295041" y="59141"/>
                </a:lnTo>
                <a:lnTo>
                  <a:pt x="255614" y="53366"/>
                </a:lnTo>
                <a:lnTo>
                  <a:pt x="295041" y="47591"/>
                </a:lnTo>
                <a:lnTo>
                  <a:pt x="271245" y="15631"/>
                </a:lnTo>
                <a:lnTo>
                  <a:pt x="303205" y="39427"/>
                </a:lnTo>
                <a:close/>
              </a:path>
            </a:pathLst>
          </a:custGeom>
          <a:solidFill>
            <a:schemeClr val="accent1"/>
          </a:solidFill>
          <a:ln w="2059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A5458A-25C4-A1AE-8E5E-3084D7AF8828}"/>
              </a:ext>
            </a:extLst>
          </p:cNvPr>
          <p:cNvSpPr txBox="1"/>
          <p:nvPr/>
        </p:nvSpPr>
        <p:spPr>
          <a:xfrm>
            <a:off x="889630" y="1076418"/>
            <a:ext cx="532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采用多层全连接层堆叠的方式构建深度学习模型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F018B2-3638-5883-F0EB-3E2FBA6BE4A4}"/>
              </a:ext>
            </a:extLst>
          </p:cNvPr>
          <p:cNvSpPr txBox="1"/>
          <p:nvPr/>
        </p:nvSpPr>
        <p:spPr>
          <a:xfrm>
            <a:off x="6924670" y="1076418"/>
            <a:ext cx="48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选用</a:t>
            </a:r>
            <a:r>
              <a:rPr lang="en-US" altLang="zh-CN" b="1" dirty="0"/>
              <a:t>mish</a:t>
            </a:r>
            <a:r>
              <a:rPr lang="zh-CN" altLang="en-US" b="1" dirty="0"/>
              <a:t>函数作为激活函数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43EBA6-E996-891C-12A4-5501624B0A8D}"/>
              </a:ext>
            </a:extLst>
          </p:cNvPr>
          <p:cNvSpPr txBox="1"/>
          <p:nvPr/>
        </p:nvSpPr>
        <p:spPr>
          <a:xfrm>
            <a:off x="889630" y="1700962"/>
            <a:ext cx="486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通过</a:t>
            </a:r>
            <a:r>
              <a:rPr lang="en-US" altLang="zh-CN" b="1" dirty="0" err="1"/>
              <a:t>xavier</a:t>
            </a:r>
            <a:r>
              <a:rPr lang="zh-CN" altLang="en-US" b="1" dirty="0"/>
              <a:t>初始化方法和</a:t>
            </a:r>
            <a:r>
              <a:rPr lang="en-US" altLang="zh-CN" b="1" dirty="0" err="1"/>
              <a:t>batchnorm</a:t>
            </a:r>
            <a:r>
              <a:rPr lang="zh-CN" altLang="en-US" b="1" dirty="0"/>
              <a:t>正态化保证梯度计算稳定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E4C836-785F-7B3F-9AE2-7AF052A6264F}"/>
              </a:ext>
            </a:extLst>
          </p:cNvPr>
          <p:cNvSpPr txBox="1"/>
          <p:nvPr/>
        </p:nvSpPr>
        <p:spPr>
          <a:xfrm>
            <a:off x="6924670" y="1700961"/>
            <a:ext cx="486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引入</a:t>
            </a:r>
            <a:r>
              <a:rPr lang="en-US" altLang="zh-CN" b="1" dirty="0"/>
              <a:t>dropout</a:t>
            </a:r>
            <a:r>
              <a:rPr lang="zh-CN" altLang="en-US" b="1" dirty="0"/>
              <a:t>层暂退法，避免模型过拟合，保证模型拟合的平滑性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B054E1-1D7D-29FD-33E9-2163D3CC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0" t="12972" r="4537" b="13647"/>
          <a:stretch>
            <a:fillRect/>
          </a:stretch>
        </p:blipFill>
        <p:spPr>
          <a:xfrm>
            <a:off x="1145545" y="2347292"/>
            <a:ext cx="10642595" cy="24783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930D32-4A7F-343A-D456-D052B5A6BF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85" t="15180" r="7770" b="15036"/>
          <a:stretch>
            <a:fillRect/>
          </a:stretch>
        </p:blipFill>
        <p:spPr>
          <a:xfrm>
            <a:off x="1112650" y="4787127"/>
            <a:ext cx="4739509" cy="1962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8487FA-75A9-695B-D306-4BDAA2AA05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97" t="19060" r="8458" b="19060"/>
          <a:stretch>
            <a:fillRect/>
          </a:stretch>
        </p:blipFill>
        <p:spPr>
          <a:xfrm>
            <a:off x="5852159" y="4777466"/>
            <a:ext cx="5907057" cy="197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8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6B4A7-6118-1FED-51A3-F12919933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45039CF-2A80-A008-749C-1D73F685839F}"/>
              </a:ext>
            </a:extLst>
          </p:cNvPr>
          <p:cNvSpPr txBox="1"/>
          <p:nvPr/>
        </p:nvSpPr>
        <p:spPr>
          <a:xfrm>
            <a:off x="1861180" y="236431"/>
            <a:ext cx="3273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BIZ UDGothic" panose="020B0400000000000000" pitchFamily="33" charset="-128"/>
                <a:ea typeface="BIZ UDGothic" panose="020B0400000000000000" pitchFamily="33" charset="-128"/>
                <a:cs typeface="Calibri" panose="020F0502020204030204" pitchFamily="34" charset="0"/>
              </a:rPr>
              <a:t>II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神经网络搭建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9FEE3E5D-C3B8-0105-B537-A8569839F704}"/>
              </a:ext>
            </a:extLst>
          </p:cNvPr>
          <p:cNvSpPr txBox="1"/>
          <p:nvPr/>
        </p:nvSpPr>
        <p:spPr>
          <a:xfrm>
            <a:off x="1027620" y="236431"/>
            <a:ext cx="512838" cy="517949"/>
          </a:xfrm>
          <a:custGeom>
            <a:avLst/>
            <a:gdLst>
              <a:gd name="connsiteX0" fmla="*/ 105903 w 512838"/>
              <a:gd name="connsiteY0" fmla="*/ 376717 h 517949"/>
              <a:gd name="connsiteX1" fmla="*/ 113536 w 512838"/>
              <a:gd name="connsiteY1" fmla="*/ 428889 h 517949"/>
              <a:gd name="connsiteX2" fmla="*/ 155835 w 512838"/>
              <a:gd name="connsiteY2" fmla="*/ 397393 h 517949"/>
              <a:gd name="connsiteX3" fmla="*/ 124339 w 512838"/>
              <a:gd name="connsiteY3" fmla="*/ 439692 h 517949"/>
              <a:gd name="connsiteX4" fmla="*/ 176510 w 512838"/>
              <a:gd name="connsiteY4" fmla="*/ 447324 h 517949"/>
              <a:gd name="connsiteX5" fmla="*/ 124339 w 512838"/>
              <a:gd name="connsiteY5" fmla="*/ 454974 h 517949"/>
              <a:gd name="connsiteX6" fmla="*/ 155835 w 512838"/>
              <a:gd name="connsiteY6" fmla="*/ 497256 h 517949"/>
              <a:gd name="connsiteX7" fmla="*/ 113536 w 512838"/>
              <a:gd name="connsiteY7" fmla="*/ 465777 h 517949"/>
              <a:gd name="connsiteX8" fmla="*/ 105903 w 512838"/>
              <a:gd name="connsiteY8" fmla="*/ 517949 h 517949"/>
              <a:gd name="connsiteX9" fmla="*/ 98253 w 512838"/>
              <a:gd name="connsiteY9" fmla="*/ 465777 h 517949"/>
              <a:gd name="connsiteX10" fmla="*/ 55971 w 512838"/>
              <a:gd name="connsiteY10" fmla="*/ 497256 h 517949"/>
              <a:gd name="connsiteX11" fmla="*/ 87450 w 512838"/>
              <a:gd name="connsiteY11" fmla="*/ 454974 h 517949"/>
              <a:gd name="connsiteX12" fmla="*/ 35279 w 512838"/>
              <a:gd name="connsiteY12" fmla="*/ 447324 h 517949"/>
              <a:gd name="connsiteX13" fmla="*/ 87450 w 512838"/>
              <a:gd name="connsiteY13" fmla="*/ 439692 h 517949"/>
              <a:gd name="connsiteX14" fmla="*/ 55971 w 512838"/>
              <a:gd name="connsiteY14" fmla="*/ 397393 h 517949"/>
              <a:gd name="connsiteX15" fmla="*/ 98253 w 512838"/>
              <a:gd name="connsiteY15" fmla="*/ 428889 h 517949"/>
              <a:gd name="connsiteX16" fmla="*/ 362346 w 512838"/>
              <a:gd name="connsiteY16" fmla="*/ 283874 h 517949"/>
              <a:gd name="connsiteX17" fmla="*/ 375008 w 512838"/>
              <a:gd name="connsiteY17" fmla="*/ 370345 h 517949"/>
              <a:gd name="connsiteX18" fmla="*/ 445101 w 512838"/>
              <a:gd name="connsiteY18" fmla="*/ 318158 h 517949"/>
              <a:gd name="connsiteX19" fmla="*/ 392913 w 512838"/>
              <a:gd name="connsiteY19" fmla="*/ 388250 h 517949"/>
              <a:gd name="connsiteX20" fmla="*/ 479367 w 512838"/>
              <a:gd name="connsiteY20" fmla="*/ 400912 h 517949"/>
              <a:gd name="connsiteX21" fmla="*/ 392913 w 512838"/>
              <a:gd name="connsiteY21" fmla="*/ 413573 h 517949"/>
              <a:gd name="connsiteX22" fmla="*/ 445101 w 512838"/>
              <a:gd name="connsiteY22" fmla="*/ 483666 h 517949"/>
              <a:gd name="connsiteX23" fmla="*/ 375008 w 512838"/>
              <a:gd name="connsiteY23" fmla="*/ 431478 h 517949"/>
              <a:gd name="connsiteX24" fmla="*/ 362346 w 512838"/>
              <a:gd name="connsiteY24" fmla="*/ 517949 h 517949"/>
              <a:gd name="connsiteX25" fmla="*/ 349668 w 512838"/>
              <a:gd name="connsiteY25" fmla="*/ 431478 h 517949"/>
              <a:gd name="connsiteX26" fmla="*/ 279592 w 512838"/>
              <a:gd name="connsiteY26" fmla="*/ 483666 h 517949"/>
              <a:gd name="connsiteX27" fmla="*/ 331764 w 512838"/>
              <a:gd name="connsiteY27" fmla="*/ 413573 h 517949"/>
              <a:gd name="connsiteX28" fmla="*/ 245309 w 512838"/>
              <a:gd name="connsiteY28" fmla="*/ 400912 h 517949"/>
              <a:gd name="connsiteX29" fmla="*/ 331764 w 512838"/>
              <a:gd name="connsiteY29" fmla="*/ 388250 h 517949"/>
              <a:gd name="connsiteX30" fmla="*/ 279592 w 512838"/>
              <a:gd name="connsiteY30" fmla="*/ 318158 h 517949"/>
              <a:gd name="connsiteX31" fmla="*/ 349668 w 512838"/>
              <a:gd name="connsiteY31" fmla="*/ 370345 h 517949"/>
              <a:gd name="connsiteX32" fmla="*/ 428772 w 512838"/>
              <a:gd name="connsiteY32" fmla="*/ 100527 h 517949"/>
              <a:gd name="connsiteX33" fmla="*/ 437866 w 512838"/>
              <a:gd name="connsiteY33" fmla="*/ 162638 h 517949"/>
              <a:gd name="connsiteX34" fmla="*/ 488212 w 512838"/>
              <a:gd name="connsiteY34" fmla="*/ 125152 h 517949"/>
              <a:gd name="connsiteX35" fmla="*/ 450726 w 512838"/>
              <a:gd name="connsiteY35" fmla="*/ 175498 h 517949"/>
              <a:gd name="connsiteX36" fmla="*/ 512838 w 512838"/>
              <a:gd name="connsiteY36" fmla="*/ 184609 h 517949"/>
              <a:gd name="connsiteX37" fmla="*/ 450726 w 512838"/>
              <a:gd name="connsiteY37" fmla="*/ 193703 h 517949"/>
              <a:gd name="connsiteX38" fmla="*/ 488212 w 512838"/>
              <a:gd name="connsiteY38" fmla="*/ 244049 h 517949"/>
              <a:gd name="connsiteX39" fmla="*/ 437866 w 512838"/>
              <a:gd name="connsiteY39" fmla="*/ 206563 h 517949"/>
              <a:gd name="connsiteX40" fmla="*/ 428772 w 512838"/>
              <a:gd name="connsiteY40" fmla="*/ 268674 h 517949"/>
              <a:gd name="connsiteX41" fmla="*/ 419678 w 512838"/>
              <a:gd name="connsiteY41" fmla="*/ 206563 h 517949"/>
              <a:gd name="connsiteX42" fmla="*/ 369333 w 512838"/>
              <a:gd name="connsiteY42" fmla="*/ 244049 h 517949"/>
              <a:gd name="connsiteX43" fmla="*/ 406818 w 512838"/>
              <a:gd name="connsiteY43" fmla="*/ 193703 h 517949"/>
              <a:gd name="connsiteX44" fmla="*/ 344707 w 512838"/>
              <a:gd name="connsiteY44" fmla="*/ 184609 h 517949"/>
              <a:gd name="connsiteX45" fmla="*/ 406818 w 512838"/>
              <a:gd name="connsiteY45" fmla="*/ 175498 h 517949"/>
              <a:gd name="connsiteX46" fmla="*/ 369333 w 512838"/>
              <a:gd name="connsiteY46" fmla="*/ 125152 h 517949"/>
              <a:gd name="connsiteX47" fmla="*/ 419678 w 512838"/>
              <a:gd name="connsiteY47" fmla="*/ 162638 h 517949"/>
              <a:gd name="connsiteX48" fmla="*/ 142260 w 512838"/>
              <a:gd name="connsiteY48" fmla="*/ 61464 h 517949"/>
              <a:gd name="connsiteX49" fmla="*/ 157659 w 512838"/>
              <a:gd name="connsiteY49" fmla="*/ 166570 h 517949"/>
              <a:gd name="connsiteX50" fmla="*/ 242853 w 512838"/>
              <a:gd name="connsiteY50" fmla="*/ 103132 h 517949"/>
              <a:gd name="connsiteX51" fmla="*/ 179431 w 512838"/>
              <a:gd name="connsiteY51" fmla="*/ 188325 h 517949"/>
              <a:gd name="connsiteX52" fmla="*/ 284521 w 512838"/>
              <a:gd name="connsiteY52" fmla="*/ 203724 h 517949"/>
              <a:gd name="connsiteX53" fmla="*/ 179431 w 512838"/>
              <a:gd name="connsiteY53" fmla="*/ 219123 h 517949"/>
              <a:gd name="connsiteX54" fmla="*/ 242853 w 512838"/>
              <a:gd name="connsiteY54" fmla="*/ 304317 h 517949"/>
              <a:gd name="connsiteX55" fmla="*/ 157659 w 512838"/>
              <a:gd name="connsiteY55" fmla="*/ 240879 h 517949"/>
              <a:gd name="connsiteX56" fmla="*/ 142260 w 512838"/>
              <a:gd name="connsiteY56" fmla="*/ 345985 h 517949"/>
              <a:gd name="connsiteX57" fmla="*/ 126877 w 512838"/>
              <a:gd name="connsiteY57" fmla="*/ 240879 h 517949"/>
              <a:gd name="connsiteX58" fmla="*/ 41668 w 512838"/>
              <a:gd name="connsiteY58" fmla="*/ 304317 h 517949"/>
              <a:gd name="connsiteX59" fmla="*/ 105106 w 512838"/>
              <a:gd name="connsiteY59" fmla="*/ 219123 h 517949"/>
              <a:gd name="connsiteX60" fmla="*/ 0 w 512838"/>
              <a:gd name="connsiteY60" fmla="*/ 203724 h 517949"/>
              <a:gd name="connsiteX61" fmla="*/ 105106 w 512838"/>
              <a:gd name="connsiteY61" fmla="*/ 188325 h 517949"/>
              <a:gd name="connsiteX62" fmla="*/ 41668 w 512838"/>
              <a:gd name="connsiteY62" fmla="*/ 103132 h 517949"/>
              <a:gd name="connsiteX63" fmla="*/ 126877 w 512838"/>
              <a:gd name="connsiteY63" fmla="*/ 166570 h 517949"/>
              <a:gd name="connsiteX64" fmla="*/ 308980 w 512838"/>
              <a:gd name="connsiteY64" fmla="*/ 0 h 517949"/>
              <a:gd name="connsiteX65" fmla="*/ 314755 w 512838"/>
              <a:gd name="connsiteY65" fmla="*/ 39427 h 517949"/>
              <a:gd name="connsiteX66" fmla="*/ 346715 w 512838"/>
              <a:gd name="connsiteY66" fmla="*/ 15631 h 517949"/>
              <a:gd name="connsiteX67" fmla="*/ 322919 w 512838"/>
              <a:gd name="connsiteY67" fmla="*/ 47591 h 517949"/>
              <a:gd name="connsiteX68" fmla="*/ 362346 w 512838"/>
              <a:gd name="connsiteY68" fmla="*/ 53366 h 517949"/>
              <a:gd name="connsiteX69" fmla="*/ 322919 w 512838"/>
              <a:gd name="connsiteY69" fmla="*/ 59141 h 517949"/>
              <a:gd name="connsiteX70" fmla="*/ 346715 w 512838"/>
              <a:gd name="connsiteY70" fmla="*/ 91101 h 517949"/>
              <a:gd name="connsiteX71" fmla="*/ 314755 w 512838"/>
              <a:gd name="connsiteY71" fmla="*/ 67305 h 517949"/>
              <a:gd name="connsiteX72" fmla="*/ 308980 w 512838"/>
              <a:gd name="connsiteY72" fmla="*/ 106716 h 517949"/>
              <a:gd name="connsiteX73" fmla="*/ 303205 w 512838"/>
              <a:gd name="connsiteY73" fmla="*/ 67305 h 517949"/>
              <a:gd name="connsiteX74" fmla="*/ 271245 w 512838"/>
              <a:gd name="connsiteY74" fmla="*/ 91101 h 517949"/>
              <a:gd name="connsiteX75" fmla="*/ 295041 w 512838"/>
              <a:gd name="connsiteY75" fmla="*/ 59141 h 517949"/>
              <a:gd name="connsiteX76" fmla="*/ 255614 w 512838"/>
              <a:gd name="connsiteY76" fmla="*/ 53366 h 517949"/>
              <a:gd name="connsiteX77" fmla="*/ 295041 w 512838"/>
              <a:gd name="connsiteY77" fmla="*/ 47591 h 517949"/>
              <a:gd name="connsiteX78" fmla="*/ 271245 w 512838"/>
              <a:gd name="connsiteY78" fmla="*/ 15631 h 517949"/>
              <a:gd name="connsiteX79" fmla="*/ 303205 w 512838"/>
              <a:gd name="connsiteY79" fmla="*/ 39427 h 517949"/>
            </a:gdLst>
            <a:ahLst/>
            <a:cxnLst/>
            <a:rect l="l" t="t" r="r" b="b"/>
            <a:pathLst>
              <a:path w="512838" h="517949">
                <a:moveTo>
                  <a:pt x="105903" y="376717"/>
                </a:moveTo>
                <a:lnTo>
                  <a:pt x="113536" y="428889"/>
                </a:lnTo>
                <a:lnTo>
                  <a:pt x="155835" y="397393"/>
                </a:lnTo>
                <a:lnTo>
                  <a:pt x="124339" y="439692"/>
                </a:lnTo>
                <a:lnTo>
                  <a:pt x="176510" y="447324"/>
                </a:lnTo>
                <a:lnTo>
                  <a:pt x="124339" y="454974"/>
                </a:lnTo>
                <a:lnTo>
                  <a:pt x="155835" y="497256"/>
                </a:lnTo>
                <a:lnTo>
                  <a:pt x="113536" y="465777"/>
                </a:lnTo>
                <a:lnTo>
                  <a:pt x="105903" y="517949"/>
                </a:lnTo>
                <a:lnTo>
                  <a:pt x="98253" y="465777"/>
                </a:lnTo>
                <a:lnTo>
                  <a:pt x="55971" y="497256"/>
                </a:lnTo>
                <a:lnTo>
                  <a:pt x="87450" y="454974"/>
                </a:lnTo>
                <a:lnTo>
                  <a:pt x="35279" y="447324"/>
                </a:lnTo>
                <a:lnTo>
                  <a:pt x="87450" y="439692"/>
                </a:lnTo>
                <a:lnTo>
                  <a:pt x="55971" y="397393"/>
                </a:lnTo>
                <a:lnTo>
                  <a:pt x="98253" y="428889"/>
                </a:lnTo>
                <a:close/>
                <a:moveTo>
                  <a:pt x="362346" y="283874"/>
                </a:moveTo>
                <a:lnTo>
                  <a:pt x="375008" y="370345"/>
                </a:lnTo>
                <a:lnTo>
                  <a:pt x="445101" y="318158"/>
                </a:lnTo>
                <a:lnTo>
                  <a:pt x="392913" y="388250"/>
                </a:lnTo>
                <a:lnTo>
                  <a:pt x="479367" y="400912"/>
                </a:lnTo>
                <a:lnTo>
                  <a:pt x="392913" y="413573"/>
                </a:lnTo>
                <a:lnTo>
                  <a:pt x="445101" y="483666"/>
                </a:lnTo>
                <a:lnTo>
                  <a:pt x="375008" y="431478"/>
                </a:lnTo>
                <a:lnTo>
                  <a:pt x="362346" y="517949"/>
                </a:lnTo>
                <a:lnTo>
                  <a:pt x="349668" y="431478"/>
                </a:lnTo>
                <a:lnTo>
                  <a:pt x="279592" y="483666"/>
                </a:lnTo>
                <a:lnTo>
                  <a:pt x="331764" y="413573"/>
                </a:lnTo>
                <a:lnTo>
                  <a:pt x="245309" y="400912"/>
                </a:lnTo>
                <a:lnTo>
                  <a:pt x="331764" y="388250"/>
                </a:lnTo>
                <a:lnTo>
                  <a:pt x="279592" y="318158"/>
                </a:lnTo>
                <a:lnTo>
                  <a:pt x="349668" y="370345"/>
                </a:lnTo>
                <a:close/>
                <a:moveTo>
                  <a:pt x="428772" y="100527"/>
                </a:moveTo>
                <a:lnTo>
                  <a:pt x="437866" y="162638"/>
                </a:lnTo>
                <a:lnTo>
                  <a:pt x="488212" y="125152"/>
                </a:lnTo>
                <a:lnTo>
                  <a:pt x="450726" y="175498"/>
                </a:lnTo>
                <a:lnTo>
                  <a:pt x="512838" y="184609"/>
                </a:lnTo>
                <a:lnTo>
                  <a:pt x="450726" y="193703"/>
                </a:lnTo>
                <a:lnTo>
                  <a:pt x="488212" y="244049"/>
                </a:lnTo>
                <a:lnTo>
                  <a:pt x="437866" y="206563"/>
                </a:lnTo>
                <a:lnTo>
                  <a:pt x="428772" y="268674"/>
                </a:lnTo>
                <a:lnTo>
                  <a:pt x="419678" y="206563"/>
                </a:lnTo>
                <a:lnTo>
                  <a:pt x="369333" y="244049"/>
                </a:lnTo>
                <a:lnTo>
                  <a:pt x="406818" y="193703"/>
                </a:lnTo>
                <a:lnTo>
                  <a:pt x="344707" y="184609"/>
                </a:lnTo>
                <a:lnTo>
                  <a:pt x="406818" y="175498"/>
                </a:lnTo>
                <a:lnTo>
                  <a:pt x="369333" y="125152"/>
                </a:lnTo>
                <a:lnTo>
                  <a:pt x="419678" y="162638"/>
                </a:lnTo>
                <a:close/>
                <a:moveTo>
                  <a:pt x="142260" y="61464"/>
                </a:moveTo>
                <a:lnTo>
                  <a:pt x="157659" y="166570"/>
                </a:lnTo>
                <a:lnTo>
                  <a:pt x="242853" y="103132"/>
                </a:lnTo>
                <a:lnTo>
                  <a:pt x="179431" y="188325"/>
                </a:lnTo>
                <a:lnTo>
                  <a:pt x="284521" y="203724"/>
                </a:lnTo>
                <a:lnTo>
                  <a:pt x="179431" y="219123"/>
                </a:lnTo>
                <a:lnTo>
                  <a:pt x="242853" y="304317"/>
                </a:lnTo>
                <a:lnTo>
                  <a:pt x="157659" y="240879"/>
                </a:lnTo>
                <a:lnTo>
                  <a:pt x="142260" y="345985"/>
                </a:lnTo>
                <a:lnTo>
                  <a:pt x="126877" y="240879"/>
                </a:lnTo>
                <a:lnTo>
                  <a:pt x="41668" y="304317"/>
                </a:lnTo>
                <a:lnTo>
                  <a:pt x="105106" y="219123"/>
                </a:lnTo>
                <a:lnTo>
                  <a:pt x="0" y="203724"/>
                </a:lnTo>
                <a:lnTo>
                  <a:pt x="105106" y="188325"/>
                </a:lnTo>
                <a:lnTo>
                  <a:pt x="41668" y="103132"/>
                </a:lnTo>
                <a:lnTo>
                  <a:pt x="126877" y="166570"/>
                </a:lnTo>
                <a:close/>
                <a:moveTo>
                  <a:pt x="308980" y="0"/>
                </a:moveTo>
                <a:lnTo>
                  <a:pt x="314755" y="39427"/>
                </a:lnTo>
                <a:lnTo>
                  <a:pt x="346715" y="15631"/>
                </a:lnTo>
                <a:lnTo>
                  <a:pt x="322919" y="47591"/>
                </a:lnTo>
                <a:lnTo>
                  <a:pt x="362346" y="53366"/>
                </a:lnTo>
                <a:lnTo>
                  <a:pt x="322919" y="59141"/>
                </a:lnTo>
                <a:lnTo>
                  <a:pt x="346715" y="91101"/>
                </a:lnTo>
                <a:lnTo>
                  <a:pt x="314755" y="67305"/>
                </a:lnTo>
                <a:lnTo>
                  <a:pt x="308980" y="106716"/>
                </a:lnTo>
                <a:lnTo>
                  <a:pt x="303205" y="67305"/>
                </a:lnTo>
                <a:lnTo>
                  <a:pt x="271245" y="91101"/>
                </a:lnTo>
                <a:lnTo>
                  <a:pt x="295041" y="59141"/>
                </a:lnTo>
                <a:lnTo>
                  <a:pt x="255614" y="53366"/>
                </a:lnTo>
                <a:lnTo>
                  <a:pt x="295041" y="47591"/>
                </a:lnTo>
                <a:lnTo>
                  <a:pt x="271245" y="15631"/>
                </a:lnTo>
                <a:lnTo>
                  <a:pt x="303205" y="39427"/>
                </a:lnTo>
                <a:close/>
              </a:path>
            </a:pathLst>
          </a:custGeom>
          <a:solidFill>
            <a:schemeClr val="accent1"/>
          </a:solidFill>
          <a:ln w="2059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458212C-D4B7-DC32-6F63-46FA3EFDFECE}"/>
              </a:ext>
            </a:extLst>
          </p:cNvPr>
          <p:cNvSpPr txBox="1"/>
          <p:nvPr/>
        </p:nvSpPr>
        <p:spPr>
          <a:xfrm>
            <a:off x="1027620" y="1122138"/>
            <a:ext cx="532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尝试了使用残差块搭建模型，</a:t>
            </a:r>
            <a:br>
              <a:rPr lang="en-US" altLang="zh-CN" b="1" dirty="0"/>
            </a:br>
            <a:r>
              <a:rPr lang="zh-CN" altLang="en-US" b="1" dirty="0"/>
              <a:t>但在本次实际应用中效果不佳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8B0232-78AB-EEF7-F876-4414A309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28" t="8999" r="8191" b="8667"/>
          <a:stretch>
            <a:fillRect/>
          </a:stretch>
        </p:blipFill>
        <p:spPr>
          <a:xfrm>
            <a:off x="1027620" y="1973580"/>
            <a:ext cx="5328290" cy="44562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969BC7-C021-BAD1-833F-1D913DD52F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33" t="11001" r="10159" b="11111"/>
          <a:stretch>
            <a:fillRect/>
          </a:stretch>
        </p:blipFill>
        <p:spPr>
          <a:xfrm>
            <a:off x="6294121" y="1973580"/>
            <a:ext cx="4244340" cy="33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8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C334E-D6C3-7717-B0C2-054FCF82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320C139D-3DE9-1FC0-C95D-6CB8E408C177}"/>
              </a:ext>
            </a:extLst>
          </p:cNvPr>
          <p:cNvSpPr txBox="1"/>
          <p:nvPr/>
        </p:nvSpPr>
        <p:spPr>
          <a:xfrm>
            <a:off x="1861180" y="236431"/>
            <a:ext cx="3066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BIZ UDGothic" panose="020B0400000000000000" pitchFamily="33" charset="-128"/>
                <a:ea typeface="BIZ UDGothic" panose="020B0400000000000000" pitchFamily="33" charset="-128"/>
              </a:rPr>
              <a:t>III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超参数搜索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8EE21461-F782-AC97-AB6D-D90CE39BA0BB}"/>
              </a:ext>
            </a:extLst>
          </p:cNvPr>
          <p:cNvSpPr txBox="1"/>
          <p:nvPr/>
        </p:nvSpPr>
        <p:spPr>
          <a:xfrm>
            <a:off x="1027620" y="236431"/>
            <a:ext cx="512838" cy="517949"/>
          </a:xfrm>
          <a:custGeom>
            <a:avLst/>
            <a:gdLst>
              <a:gd name="connsiteX0" fmla="*/ 105903 w 512838"/>
              <a:gd name="connsiteY0" fmla="*/ 376717 h 517949"/>
              <a:gd name="connsiteX1" fmla="*/ 113536 w 512838"/>
              <a:gd name="connsiteY1" fmla="*/ 428889 h 517949"/>
              <a:gd name="connsiteX2" fmla="*/ 155835 w 512838"/>
              <a:gd name="connsiteY2" fmla="*/ 397393 h 517949"/>
              <a:gd name="connsiteX3" fmla="*/ 124339 w 512838"/>
              <a:gd name="connsiteY3" fmla="*/ 439692 h 517949"/>
              <a:gd name="connsiteX4" fmla="*/ 176510 w 512838"/>
              <a:gd name="connsiteY4" fmla="*/ 447324 h 517949"/>
              <a:gd name="connsiteX5" fmla="*/ 124339 w 512838"/>
              <a:gd name="connsiteY5" fmla="*/ 454974 h 517949"/>
              <a:gd name="connsiteX6" fmla="*/ 155835 w 512838"/>
              <a:gd name="connsiteY6" fmla="*/ 497256 h 517949"/>
              <a:gd name="connsiteX7" fmla="*/ 113536 w 512838"/>
              <a:gd name="connsiteY7" fmla="*/ 465777 h 517949"/>
              <a:gd name="connsiteX8" fmla="*/ 105903 w 512838"/>
              <a:gd name="connsiteY8" fmla="*/ 517949 h 517949"/>
              <a:gd name="connsiteX9" fmla="*/ 98253 w 512838"/>
              <a:gd name="connsiteY9" fmla="*/ 465777 h 517949"/>
              <a:gd name="connsiteX10" fmla="*/ 55971 w 512838"/>
              <a:gd name="connsiteY10" fmla="*/ 497256 h 517949"/>
              <a:gd name="connsiteX11" fmla="*/ 87450 w 512838"/>
              <a:gd name="connsiteY11" fmla="*/ 454974 h 517949"/>
              <a:gd name="connsiteX12" fmla="*/ 35279 w 512838"/>
              <a:gd name="connsiteY12" fmla="*/ 447324 h 517949"/>
              <a:gd name="connsiteX13" fmla="*/ 87450 w 512838"/>
              <a:gd name="connsiteY13" fmla="*/ 439692 h 517949"/>
              <a:gd name="connsiteX14" fmla="*/ 55971 w 512838"/>
              <a:gd name="connsiteY14" fmla="*/ 397393 h 517949"/>
              <a:gd name="connsiteX15" fmla="*/ 98253 w 512838"/>
              <a:gd name="connsiteY15" fmla="*/ 428889 h 517949"/>
              <a:gd name="connsiteX16" fmla="*/ 362346 w 512838"/>
              <a:gd name="connsiteY16" fmla="*/ 283874 h 517949"/>
              <a:gd name="connsiteX17" fmla="*/ 375008 w 512838"/>
              <a:gd name="connsiteY17" fmla="*/ 370345 h 517949"/>
              <a:gd name="connsiteX18" fmla="*/ 445101 w 512838"/>
              <a:gd name="connsiteY18" fmla="*/ 318158 h 517949"/>
              <a:gd name="connsiteX19" fmla="*/ 392913 w 512838"/>
              <a:gd name="connsiteY19" fmla="*/ 388250 h 517949"/>
              <a:gd name="connsiteX20" fmla="*/ 479367 w 512838"/>
              <a:gd name="connsiteY20" fmla="*/ 400912 h 517949"/>
              <a:gd name="connsiteX21" fmla="*/ 392913 w 512838"/>
              <a:gd name="connsiteY21" fmla="*/ 413573 h 517949"/>
              <a:gd name="connsiteX22" fmla="*/ 445101 w 512838"/>
              <a:gd name="connsiteY22" fmla="*/ 483666 h 517949"/>
              <a:gd name="connsiteX23" fmla="*/ 375008 w 512838"/>
              <a:gd name="connsiteY23" fmla="*/ 431478 h 517949"/>
              <a:gd name="connsiteX24" fmla="*/ 362346 w 512838"/>
              <a:gd name="connsiteY24" fmla="*/ 517949 h 517949"/>
              <a:gd name="connsiteX25" fmla="*/ 349668 w 512838"/>
              <a:gd name="connsiteY25" fmla="*/ 431478 h 517949"/>
              <a:gd name="connsiteX26" fmla="*/ 279592 w 512838"/>
              <a:gd name="connsiteY26" fmla="*/ 483666 h 517949"/>
              <a:gd name="connsiteX27" fmla="*/ 331764 w 512838"/>
              <a:gd name="connsiteY27" fmla="*/ 413573 h 517949"/>
              <a:gd name="connsiteX28" fmla="*/ 245309 w 512838"/>
              <a:gd name="connsiteY28" fmla="*/ 400912 h 517949"/>
              <a:gd name="connsiteX29" fmla="*/ 331764 w 512838"/>
              <a:gd name="connsiteY29" fmla="*/ 388250 h 517949"/>
              <a:gd name="connsiteX30" fmla="*/ 279592 w 512838"/>
              <a:gd name="connsiteY30" fmla="*/ 318158 h 517949"/>
              <a:gd name="connsiteX31" fmla="*/ 349668 w 512838"/>
              <a:gd name="connsiteY31" fmla="*/ 370345 h 517949"/>
              <a:gd name="connsiteX32" fmla="*/ 428772 w 512838"/>
              <a:gd name="connsiteY32" fmla="*/ 100527 h 517949"/>
              <a:gd name="connsiteX33" fmla="*/ 437866 w 512838"/>
              <a:gd name="connsiteY33" fmla="*/ 162638 h 517949"/>
              <a:gd name="connsiteX34" fmla="*/ 488212 w 512838"/>
              <a:gd name="connsiteY34" fmla="*/ 125152 h 517949"/>
              <a:gd name="connsiteX35" fmla="*/ 450726 w 512838"/>
              <a:gd name="connsiteY35" fmla="*/ 175498 h 517949"/>
              <a:gd name="connsiteX36" fmla="*/ 512838 w 512838"/>
              <a:gd name="connsiteY36" fmla="*/ 184609 h 517949"/>
              <a:gd name="connsiteX37" fmla="*/ 450726 w 512838"/>
              <a:gd name="connsiteY37" fmla="*/ 193703 h 517949"/>
              <a:gd name="connsiteX38" fmla="*/ 488212 w 512838"/>
              <a:gd name="connsiteY38" fmla="*/ 244049 h 517949"/>
              <a:gd name="connsiteX39" fmla="*/ 437866 w 512838"/>
              <a:gd name="connsiteY39" fmla="*/ 206563 h 517949"/>
              <a:gd name="connsiteX40" fmla="*/ 428772 w 512838"/>
              <a:gd name="connsiteY40" fmla="*/ 268674 h 517949"/>
              <a:gd name="connsiteX41" fmla="*/ 419678 w 512838"/>
              <a:gd name="connsiteY41" fmla="*/ 206563 h 517949"/>
              <a:gd name="connsiteX42" fmla="*/ 369333 w 512838"/>
              <a:gd name="connsiteY42" fmla="*/ 244049 h 517949"/>
              <a:gd name="connsiteX43" fmla="*/ 406818 w 512838"/>
              <a:gd name="connsiteY43" fmla="*/ 193703 h 517949"/>
              <a:gd name="connsiteX44" fmla="*/ 344707 w 512838"/>
              <a:gd name="connsiteY44" fmla="*/ 184609 h 517949"/>
              <a:gd name="connsiteX45" fmla="*/ 406818 w 512838"/>
              <a:gd name="connsiteY45" fmla="*/ 175498 h 517949"/>
              <a:gd name="connsiteX46" fmla="*/ 369333 w 512838"/>
              <a:gd name="connsiteY46" fmla="*/ 125152 h 517949"/>
              <a:gd name="connsiteX47" fmla="*/ 419678 w 512838"/>
              <a:gd name="connsiteY47" fmla="*/ 162638 h 517949"/>
              <a:gd name="connsiteX48" fmla="*/ 142260 w 512838"/>
              <a:gd name="connsiteY48" fmla="*/ 61464 h 517949"/>
              <a:gd name="connsiteX49" fmla="*/ 157659 w 512838"/>
              <a:gd name="connsiteY49" fmla="*/ 166570 h 517949"/>
              <a:gd name="connsiteX50" fmla="*/ 242853 w 512838"/>
              <a:gd name="connsiteY50" fmla="*/ 103132 h 517949"/>
              <a:gd name="connsiteX51" fmla="*/ 179431 w 512838"/>
              <a:gd name="connsiteY51" fmla="*/ 188325 h 517949"/>
              <a:gd name="connsiteX52" fmla="*/ 284521 w 512838"/>
              <a:gd name="connsiteY52" fmla="*/ 203724 h 517949"/>
              <a:gd name="connsiteX53" fmla="*/ 179431 w 512838"/>
              <a:gd name="connsiteY53" fmla="*/ 219123 h 517949"/>
              <a:gd name="connsiteX54" fmla="*/ 242853 w 512838"/>
              <a:gd name="connsiteY54" fmla="*/ 304317 h 517949"/>
              <a:gd name="connsiteX55" fmla="*/ 157659 w 512838"/>
              <a:gd name="connsiteY55" fmla="*/ 240879 h 517949"/>
              <a:gd name="connsiteX56" fmla="*/ 142260 w 512838"/>
              <a:gd name="connsiteY56" fmla="*/ 345985 h 517949"/>
              <a:gd name="connsiteX57" fmla="*/ 126877 w 512838"/>
              <a:gd name="connsiteY57" fmla="*/ 240879 h 517949"/>
              <a:gd name="connsiteX58" fmla="*/ 41668 w 512838"/>
              <a:gd name="connsiteY58" fmla="*/ 304317 h 517949"/>
              <a:gd name="connsiteX59" fmla="*/ 105106 w 512838"/>
              <a:gd name="connsiteY59" fmla="*/ 219123 h 517949"/>
              <a:gd name="connsiteX60" fmla="*/ 0 w 512838"/>
              <a:gd name="connsiteY60" fmla="*/ 203724 h 517949"/>
              <a:gd name="connsiteX61" fmla="*/ 105106 w 512838"/>
              <a:gd name="connsiteY61" fmla="*/ 188325 h 517949"/>
              <a:gd name="connsiteX62" fmla="*/ 41668 w 512838"/>
              <a:gd name="connsiteY62" fmla="*/ 103132 h 517949"/>
              <a:gd name="connsiteX63" fmla="*/ 126877 w 512838"/>
              <a:gd name="connsiteY63" fmla="*/ 166570 h 517949"/>
              <a:gd name="connsiteX64" fmla="*/ 308980 w 512838"/>
              <a:gd name="connsiteY64" fmla="*/ 0 h 517949"/>
              <a:gd name="connsiteX65" fmla="*/ 314755 w 512838"/>
              <a:gd name="connsiteY65" fmla="*/ 39427 h 517949"/>
              <a:gd name="connsiteX66" fmla="*/ 346715 w 512838"/>
              <a:gd name="connsiteY66" fmla="*/ 15631 h 517949"/>
              <a:gd name="connsiteX67" fmla="*/ 322919 w 512838"/>
              <a:gd name="connsiteY67" fmla="*/ 47591 h 517949"/>
              <a:gd name="connsiteX68" fmla="*/ 362346 w 512838"/>
              <a:gd name="connsiteY68" fmla="*/ 53366 h 517949"/>
              <a:gd name="connsiteX69" fmla="*/ 322919 w 512838"/>
              <a:gd name="connsiteY69" fmla="*/ 59141 h 517949"/>
              <a:gd name="connsiteX70" fmla="*/ 346715 w 512838"/>
              <a:gd name="connsiteY70" fmla="*/ 91101 h 517949"/>
              <a:gd name="connsiteX71" fmla="*/ 314755 w 512838"/>
              <a:gd name="connsiteY71" fmla="*/ 67305 h 517949"/>
              <a:gd name="connsiteX72" fmla="*/ 308980 w 512838"/>
              <a:gd name="connsiteY72" fmla="*/ 106716 h 517949"/>
              <a:gd name="connsiteX73" fmla="*/ 303205 w 512838"/>
              <a:gd name="connsiteY73" fmla="*/ 67305 h 517949"/>
              <a:gd name="connsiteX74" fmla="*/ 271245 w 512838"/>
              <a:gd name="connsiteY74" fmla="*/ 91101 h 517949"/>
              <a:gd name="connsiteX75" fmla="*/ 295041 w 512838"/>
              <a:gd name="connsiteY75" fmla="*/ 59141 h 517949"/>
              <a:gd name="connsiteX76" fmla="*/ 255614 w 512838"/>
              <a:gd name="connsiteY76" fmla="*/ 53366 h 517949"/>
              <a:gd name="connsiteX77" fmla="*/ 295041 w 512838"/>
              <a:gd name="connsiteY77" fmla="*/ 47591 h 517949"/>
              <a:gd name="connsiteX78" fmla="*/ 271245 w 512838"/>
              <a:gd name="connsiteY78" fmla="*/ 15631 h 517949"/>
              <a:gd name="connsiteX79" fmla="*/ 303205 w 512838"/>
              <a:gd name="connsiteY79" fmla="*/ 39427 h 517949"/>
            </a:gdLst>
            <a:ahLst/>
            <a:cxnLst/>
            <a:rect l="l" t="t" r="r" b="b"/>
            <a:pathLst>
              <a:path w="512838" h="517949">
                <a:moveTo>
                  <a:pt x="105903" y="376717"/>
                </a:moveTo>
                <a:lnTo>
                  <a:pt x="113536" y="428889"/>
                </a:lnTo>
                <a:lnTo>
                  <a:pt x="155835" y="397393"/>
                </a:lnTo>
                <a:lnTo>
                  <a:pt x="124339" y="439692"/>
                </a:lnTo>
                <a:lnTo>
                  <a:pt x="176510" y="447324"/>
                </a:lnTo>
                <a:lnTo>
                  <a:pt x="124339" y="454974"/>
                </a:lnTo>
                <a:lnTo>
                  <a:pt x="155835" y="497256"/>
                </a:lnTo>
                <a:lnTo>
                  <a:pt x="113536" y="465777"/>
                </a:lnTo>
                <a:lnTo>
                  <a:pt x="105903" y="517949"/>
                </a:lnTo>
                <a:lnTo>
                  <a:pt x="98253" y="465777"/>
                </a:lnTo>
                <a:lnTo>
                  <a:pt x="55971" y="497256"/>
                </a:lnTo>
                <a:lnTo>
                  <a:pt x="87450" y="454974"/>
                </a:lnTo>
                <a:lnTo>
                  <a:pt x="35279" y="447324"/>
                </a:lnTo>
                <a:lnTo>
                  <a:pt x="87450" y="439692"/>
                </a:lnTo>
                <a:lnTo>
                  <a:pt x="55971" y="397393"/>
                </a:lnTo>
                <a:lnTo>
                  <a:pt x="98253" y="428889"/>
                </a:lnTo>
                <a:close/>
                <a:moveTo>
                  <a:pt x="362346" y="283874"/>
                </a:moveTo>
                <a:lnTo>
                  <a:pt x="375008" y="370345"/>
                </a:lnTo>
                <a:lnTo>
                  <a:pt x="445101" y="318158"/>
                </a:lnTo>
                <a:lnTo>
                  <a:pt x="392913" y="388250"/>
                </a:lnTo>
                <a:lnTo>
                  <a:pt x="479367" y="400912"/>
                </a:lnTo>
                <a:lnTo>
                  <a:pt x="392913" y="413573"/>
                </a:lnTo>
                <a:lnTo>
                  <a:pt x="445101" y="483666"/>
                </a:lnTo>
                <a:lnTo>
                  <a:pt x="375008" y="431478"/>
                </a:lnTo>
                <a:lnTo>
                  <a:pt x="362346" y="517949"/>
                </a:lnTo>
                <a:lnTo>
                  <a:pt x="349668" y="431478"/>
                </a:lnTo>
                <a:lnTo>
                  <a:pt x="279592" y="483666"/>
                </a:lnTo>
                <a:lnTo>
                  <a:pt x="331764" y="413573"/>
                </a:lnTo>
                <a:lnTo>
                  <a:pt x="245309" y="400912"/>
                </a:lnTo>
                <a:lnTo>
                  <a:pt x="331764" y="388250"/>
                </a:lnTo>
                <a:lnTo>
                  <a:pt x="279592" y="318158"/>
                </a:lnTo>
                <a:lnTo>
                  <a:pt x="349668" y="370345"/>
                </a:lnTo>
                <a:close/>
                <a:moveTo>
                  <a:pt x="428772" y="100527"/>
                </a:moveTo>
                <a:lnTo>
                  <a:pt x="437866" y="162638"/>
                </a:lnTo>
                <a:lnTo>
                  <a:pt x="488212" y="125152"/>
                </a:lnTo>
                <a:lnTo>
                  <a:pt x="450726" y="175498"/>
                </a:lnTo>
                <a:lnTo>
                  <a:pt x="512838" y="184609"/>
                </a:lnTo>
                <a:lnTo>
                  <a:pt x="450726" y="193703"/>
                </a:lnTo>
                <a:lnTo>
                  <a:pt x="488212" y="244049"/>
                </a:lnTo>
                <a:lnTo>
                  <a:pt x="437866" y="206563"/>
                </a:lnTo>
                <a:lnTo>
                  <a:pt x="428772" y="268674"/>
                </a:lnTo>
                <a:lnTo>
                  <a:pt x="419678" y="206563"/>
                </a:lnTo>
                <a:lnTo>
                  <a:pt x="369333" y="244049"/>
                </a:lnTo>
                <a:lnTo>
                  <a:pt x="406818" y="193703"/>
                </a:lnTo>
                <a:lnTo>
                  <a:pt x="344707" y="184609"/>
                </a:lnTo>
                <a:lnTo>
                  <a:pt x="406818" y="175498"/>
                </a:lnTo>
                <a:lnTo>
                  <a:pt x="369333" y="125152"/>
                </a:lnTo>
                <a:lnTo>
                  <a:pt x="419678" y="162638"/>
                </a:lnTo>
                <a:close/>
                <a:moveTo>
                  <a:pt x="142260" y="61464"/>
                </a:moveTo>
                <a:lnTo>
                  <a:pt x="157659" y="166570"/>
                </a:lnTo>
                <a:lnTo>
                  <a:pt x="242853" y="103132"/>
                </a:lnTo>
                <a:lnTo>
                  <a:pt x="179431" y="188325"/>
                </a:lnTo>
                <a:lnTo>
                  <a:pt x="284521" y="203724"/>
                </a:lnTo>
                <a:lnTo>
                  <a:pt x="179431" y="219123"/>
                </a:lnTo>
                <a:lnTo>
                  <a:pt x="242853" y="304317"/>
                </a:lnTo>
                <a:lnTo>
                  <a:pt x="157659" y="240879"/>
                </a:lnTo>
                <a:lnTo>
                  <a:pt x="142260" y="345985"/>
                </a:lnTo>
                <a:lnTo>
                  <a:pt x="126877" y="240879"/>
                </a:lnTo>
                <a:lnTo>
                  <a:pt x="41668" y="304317"/>
                </a:lnTo>
                <a:lnTo>
                  <a:pt x="105106" y="219123"/>
                </a:lnTo>
                <a:lnTo>
                  <a:pt x="0" y="203724"/>
                </a:lnTo>
                <a:lnTo>
                  <a:pt x="105106" y="188325"/>
                </a:lnTo>
                <a:lnTo>
                  <a:pt x="41668" y="103132"/>
                </a:lnTo>
                <a:lnTo>
                  <a:pt x="126877" y="166570"/>
                </a:lnTo>
                <a:close/>
                <a:moveTo>
                  <a:pt x="308980" y="0"/>
                </a:moveTo>
                <a:lnTo>
                  <a:pt x="314755" y="39427"/>
                </a:lnTo>
                <a:lnTo>
                  <a:pt x="346715" y="15631"/>
                </a:lnTo>
                <a:lnTo>
                  <a:pt x="322919" y="47591"/>
                </a:lnTo>
                <a:lnTo>
                  <a:pt x="362346" y="53366"/>
                </a:lnTo>
                <a:lnTo>
                  <a:pt x="322919" y="59141"/>
                </a:lnTo>
                <a:lnTo>
                  <a:pt x="346715" y="91101"/>
                </a:lnTo>
                <a:lnTo>
                  <a:pt x="314755" y="67305"/>
                </a:lnTo>
                <a:lnTo>
                  <a:pt x="308980" y="106716"/>
                </a:lnTo>
                <a:lnTo>
                  <a:pt x="303205" y="67305"/>
                </a:lnTo>
                <a:lnTo>
                  <a:pt x="271245" y="91101"/>
                </a:lnTo>
                <a:lnTo>
                  <a:pt x="295041" y="59141"/>
                </a:lnTo>
                <a:lnTo>
                  <a:pt x="255614" y="53366"/>
                </a:lnTo>
                <a:lnTo>
                  <a:pt x="295041" y="47591"/>
                </a:lnTo>
                <a:lnTo>
                  <a:pt x="271245" y="15631"/>
                </a:lnTo>
                <a:lnTo>
                  <a:pt x="303205" y="39427"/>
                </a:lnTo>
                <a:close/>
              </a:path>
            </a:pathLst>
          </a:custGeom>
          <a:solidFill>
            <a:schemeClr val="accent1"/>
          </a:solidFill>
          <a:ln w="2059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1612AB-7D30-0895-096F-B845D4149B9A}"/>
              </a:ext>
            </a:extLst>
          </p:cNvPr>
          <p:cNvSpPr txBox="1"/>
          <p:nvPr/>
        </p:nvSpPr>
        <p:spPr>
          <a:xfrm>
            <a:off x="1027620" y="1288582"/>
            <a:ext cx="532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尝试使用</a:t>
            </a:r>
            <a:r>
              <a:rPr lang="en-US" altLang="zh-CN" b="1" dirty="0" err="1"/>
              <a:t>optuna</a:t>
            </a:r>
            <a:r>
              <a:rPr lang="zh-CN" altLang="en-US" b="1" dirty="0"/>
              <a:t>进行超参数搜索。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FC926-E3F4-5209-6483-44559F989355}"/>
              </a:ext>
            </a:extLst>
          </p:cNvPr>
          <p:cNvSpPr txBox="1"/>
          <p:nvPr/>
        </p:nvSpPr>
        <p:spPr>
          <a:xfrm>
            <a:off x="6591300" y="1260690"/>
            <a:ext cx="486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但效果不及预期。可能是参数空间设置过大，导致搜索范围过于广泛，而尝试次数又相对太少，使得</a:t>
            </a:r>
            <a:r>
              <a:rPr lang="en-US" altLang="zh-CN" b="1" dirty="0" err="1"/>
              <a:t>optuna</a:t>
            </a:r>
            <a:r>
              <a:rPr lang="zh-CN" altLang="en-US" b="1" dirty="0"/>
              <a:t>无法充分探索整个参数空间，难以找到真正的最优解。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096018-77B4-39A5-FC2B-5AF8E8B4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6" t="7334" r="5117" b="8889"/>
          <a:stretch>
            <a:fillRect/>
          </a:stretch>
        </p:blipFill>
        <p:spPr>
          <a:xfrm>
            <a:off x="52719" y="2237782"/>
            <a:ext cx="6683785" cy="431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B0936-1553-2F08-22B8-93DC0775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96" t="11000" r="7464" b="12778"/>
          <a:stretch>
            <a:fillRect/>
          </a:stretch>
        </p:blipFill>
        <p:spPr>
          <a:xfrm>
            <a:off x="6716462" y="3645342"/>
            <a:ext cx="5422819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365760"/>
            <a:ext cx="9692640" cy="632460"/>
          </a:xfrm>
        </p:spPr>
        <p:txBody>
          <a:bodyPr rtlCol="0"/>
          <a:lstStyle>
            <a:defPPr>
              <a:defRPr lang="zh-CN"/>
            </a:defPPr>
          </a:lstStyle>
          <a:p>
            <a:r>
              <a:rPr lang="en-US" altLang="zh-CN" sz="3200" dirty="0">
                <a:latin typeface="BIZ UDGothic" panose="020B0400000000000000" pitchFamily="33" charset="-128"/>
                <a:ea typeface="BIZ UDGothic" panose="020B0400000000000000" pitchFamily="33" charset="-128"/>
                <a:cs typeface="+mn-cs"/>
              </a:rPr>
              <a:t>IV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结果展示</a:t>
            </a:r>
          </a:p>
        </p:txBody>
      </p:sp>
      <p:graphicFrame>
        <p:nvGraphicFramePr>
          <p:cNvPr id="5" name="表格占位符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49895"/>
              </p:ext>
            </p:extLst>
          </p:nvPr>
        </p:nvGraphicFramePr>
        <p:xfrm>
          <a:off x="510540" y="1463041"/>
          <a:ext cx="5585460" cy="11201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70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1709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11709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  <a:gridCol w="1117092">
                  <a:extLst>
                    <a:ext uri="{9D8B030D-6E8A-4147-A177-3AD203B41FA5}">
                      <a16:colId xmlns:a16="http://schemas.microsoft.com/office/drawing/2014/main" val="2598791713"/>
                    </a:ext>
                  </a:extLst>
                </a:gridCol>
                <a:gridCol w="1117092">
                  <a:extLst>
                    <a:ext uri="{9D8B030D-6E8A-4147-A177-3AD203B41FA5}">
                      <a16:colId xmlns:a16="http://schemas.microsoft.com/office/drawing/2014/main" val="164424515"/>
                    </a:ext>
                  </a:extLst>
                </a:gridCol>
              </a:tblGrid>
              <a:tr h="548152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zh-CN" altLang="en-US" sz="1800" dirty="0"/>
                        <a:t>得分</a:t>
                      </a:r>
                      <a:endParaRPr lang="zh-CN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zh-CN" altLang="en-US" sz="1800" dirty="0"/>
                        <a:t>样本内</a:t>
                      </a:r>
                      <a:endParaRPr lang="zh-CN" sz="18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zh-CN" altLang="en-US" sz="1800" dirty="0"/>
                        <a:t>交叉验证</a:t>
                      </a:r>
                      <a:endParaRPr lang="zh-C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800" dirty="0"/>
                        <a:t>测试集</a:t>
                      </a:r>
                      <a:endParaRPr lang="zh-C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800" dirty="0"/>
                        <a:t>总样本数</a:t>
                      </a:r>
                      <a:endParaRPr lang="zh-C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1988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67.687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/>
                        <a:t>0.0147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algn="ctr" rtl="0"/>
                      <a:r>
                        <a:rPr lang="en-US" altLang="zh-CN" dirty="0"/>
                        <a:t>0.0145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/>
                        <a:t>0.0147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/>
                        <a:t>83923</a:t>
                      </a:r>
                      <a:endParaRPr 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5E305CE-F793-7F84-7C6A-B0D4316BA94A}"/>
              </a:ext>
            </a:extLst>
          </p:cNvPr>
          <p:cNvSpPr txBox="1"/>
          <p:nvPr/>
        </p:nvSpPr>
        <p:spPr>
          <a:xfrm>
            <a:off x="510540" y="1141510"/>
            <a:ext cx="2400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*</a:t>
            </a:r>
            <a:r>
              <a:rPr lang="zh-CN" altLang="en-US" sz="1400" b="1" dirty="0"/>
              <a:t>表内均以</a:t>
            </a:r>
            <a:r>
              <a:rPr lang="en-US" altLang="zh-CN" sz="1400" b="1" dirty="0"/>
              <a:t>RMSE</a:t>
            </a:r>
            <a:r>
              <a:rPr lang="zh-CN" altLang="en-US" sz="1400" b="1" dirty="0"/>
              <a:t>作为指标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4B5D9C-584A-A7C5-F0D3-7B5DB5F4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" y="2726475"/>
            <a:ext cx="5676900" cy="3895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CE025B-FF72-AE37-5B5A-0416BEC6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084884" y="1361543"/>
            <a:ext cx="6799163" cy="41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297_TF45331398_Win32.potx" id="{909C1075-A7CB-4C00-927F-12D170C854D6}" vid="{437B70EC-89DC-41DB-B870-E1CC8F18463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通用演示文稿</Template>
  <TotalTime>154</TotalTime>
  <Words>179</Words>
  <Application>Microsoft Office PowerPoint</Application>
  <PresentationFormat>宽屏</PresentationFormat>
  <Paragraphs>32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BIZ UDGothic</vt:lpstr>
      <vt:lpstr>Microsoft YaHei UI</vt:lpstr>
      <vt:lpstr>黑体</vt:lpstr>
      <vt:lpstr>Arial</vt:lpstr>
      <vt:lpstr>自定义</vt:lpstr>
      <vt:lpstr>PowerPoint 演示文稿</vt:lpstr>
      <vt:lpstr>PowerPoint 演示文稿</vt:lpstr>
      <vt:lpstr>PowerPoint 演示文稿</vt:lpstr>
      <vt:lpstr>PowerPoint 演示文稿</vt:lpstr>
      <vt:lpstr>IV 结果展示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rs Liu</dc:creator>
  <cp:lastModifiedBy>rs Liu</cp:lastModifiedBy>
  <cp:revision>4</cp:revision>
  <dcterms:created xsi:type="dcterms:W3CDTF">2025-06-04T17:46:35Z</dcterms:created>
  <dcterms:modified xsi:type="dcterms:W3CDTF">2025-06-05T01:58:21Z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