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B02E60-2D4E-C763-C1A1-84DC542EE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F7FE02-D5C5-23A1-E787-C0FC34EE1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8CE7C7-9A5C-5845-70DC-BA8F91B2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ADA960-AE03-B792-9F1F-698A94DB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902D6-6669-D9CB-3126-0A3F5768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A63D0-85CD-284C-00C1-8EA499B63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932E80-2D58-88F6-9713-22C9D1129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2D09B-9139-EDCF-D3B6-5FEEC46A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35CED-4DA2-1916-53D7-2DC693FE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411102-B244-FF4D-72D7-09A9D1EA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76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17B967-71DF-E32A-B850-069A9D838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26568F-FB20-7A86-1FA0-94FAF6FA7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A35A7-6576-F49D-3B9D-922EC813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1E89EB-2F5B-B054-C662-D1567805A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04DF8-DE89-38E0-22BF-4A83283F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12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17871-A008-3375-B10C-18F92901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8D4819-339D-36BC-65D4-2C682083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278FE-1355-4FEE-1E8F-72B7C968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3A3A19-EAED-9030-BD81-DE613517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0A64CF-7B9B-4F4A-4BF8-001E47C1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96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5355A-32D7-0374-8B98-7C6598591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BAAA4F-216A-6566-C264-872420D6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8C853-25ED-4D70-F59A-7757E83B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481806-8D9A-0A99-1FA8-C2EF882D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C67370-D418-2238-66D0-C13BDC34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41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540A1-1CBC-EADB-EE56-F30000FF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15D115-A8B3-753D-6138-39C7213FA5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88BEA7-BCAD-CC45-FD9D-4FF48B129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C3DFF-DC09-3945-181D-B78BF214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A98A46-1E36-DA38-96D0-AF3D3EB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8127DB-26F6-7117-D258-7E48DF3C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9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64879A-FAE2-2EAE-23E7-2826B428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F36563-6C0F-F5E7-1E9F-745A36C2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19B7E3-400D-D428-1370-522539E1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D6D5E4-B661-1A1A-70A6-79A957126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EB8F7E-92A7-462D-EB92-59A74D86AE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DBC465-C2BB-B15F-9902-347EAFA1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FB293A3-4C2C-FA52-6CBC-EA441CB2A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8678F9-00C5-DE4F-F0A3-30F2A7B7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8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7D3A1-2843-ADB6-D536-6CE2A344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D1AE86-5D18-B344-16CE-3FDAD887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F619ED-230A-DF40-1F94-B2FFA915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8F95E5-5505-6FB9-AD2A-2720EC7E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8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932215-EF6E-7513-68CD-E4B25388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84A4CD-884B-6CE1-2015-DE31B83CD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42FC5E-05D2-6031-DBBD-849F8D50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3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FD19-A814-F7F1-50DF-533CF75E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20333A-4124-843A-9DB6-789EE0951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335CD9-1857-FDC1-6FD9-973F58D27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9BB328-7CEB-7C00-26CE-58FC02E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FAFAD-97EF-A39A-5735-184C82BF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5F4AF2-400F-4F34-EA0B-BE3870F1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5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F22EFD-E893-9023-9441-4DEA9316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8B89C6-B430-14D1-F116-AABD6940A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1BC59D-FAF4-F2B3-74E6-C1F404486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DF5078-A704-FB42-21E3-64331A63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4D8FB3-3581-EA75-9129-87A41E80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2AEFA0-50B9-AAF1-456A-C0C980C9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4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A7F5DD-E9C6-0B08-BE98-38137932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95B67A-7425-6C1B-77BA-94BC07C9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0B8DBB-4877-DA88-FA09-F5BF5D3E6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F877-A700-4448-AFA6-4464BD34DBD0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B7DEEE-8B47-D49D-3504-009B50047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0C9F24-554B-367A-9D6D-013DD6A60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CE5A2-EACF-4163-80A4-C812DB03F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28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96B07-EE08-11D0-191B-E666D87B4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期中房价预测模型展示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8AD64C-2DA7-DC02-3375-389E617AD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179"/>
            <a:ext cx="9144000" cy="1655762"/>
          </a:xfrm>
        </p:spPr>
        <p:txBody>
          <a:bodyPr/>
          <a:lstStyle/>
          <a:p>
            <a:r>
              <a:rPr lang="en-US" altLang="zh-CN" dirty="0"/>
              <a:t>2022201462 </a:t>
            </a:r>
            <a:r>
              <a:rPr lang="zh-CN" altLang="en-US" dirty="0"/>
              <a:t>欧阳语博</a:t>
            </a:r>
          </a:p>
        </p:txBody>
      </p:sp>
    </p:spTree>
    <p:extLst>
      <p:ext uri="{BB962C8B-B14F-4D97-AF65-F5344CB8AC3E}">
        <p14:creationId xmlns:p14="http://schemas.microsoft.com/office/powerpoint/2010/main" val="109203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1D5B5-F9E4-568B-30ED-0A005924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192" y="27507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模型结果：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534580F-2410-5333-C91D-C552140BF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617376"/>
              </p:ext>
            </p:extLst>
          </p:nvPr>
        </p:nvGraphicFramePr>
        <p:xfrm>
          <a:off x="256985" y="1330118"/>
          <a:ext cx="11678030" cy="147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290">
                  <a:extLst>
                    <a:ext uri="{9D8B030D-6E8A-4147-A177-3AD203B41FA5}">
                      <a16:colId xmlns:a16="http://schemas.microsoft.com/office/drawing/2014/main" val="969395875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3704062563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3334257792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1772961457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1718114853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3536385416"/>
                    </a:ext>
                  </a:extLst>
                </a:gridCol>
                <a:gridCol w="1668290">
                  <a:extLst>
                    <a:ext uri="{9D8B030D-6E8A-4147-A177-3AD203B41FA5}">
                      <a16:colId xmlns:a16="http://schemas.microsoft.com/office/drawing/2014/main" val="2237339283"/>
                    </a:ext>
                  </a:extLst>
                </a:gridCol>
              </a:tblGrid>
              <a:tr h="36759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训练集</a:t>
                      </a:r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训练集</a:t>
                      </a:r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预测集</a:t>
                      </a:r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预测集</a:t>
                      </a:r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交叉验</a:t>
                      </a:r>
                      <a:r>
                        <a:rPr lang="en-US" altLang="zh-CN" dirty="0"/>
                        <a:t>RMSE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交叉验证</a:t>
                      </a:r>
                      <a:r>
                        <a:rPr lang="en-US" altLang="zh-CN" dirty="0"/>
                        <a:t>MAE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94649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r>
                        <a:rPr lang="en-US" altLang="zh-CN" dirty="0"/>
                        <a:t>OLS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716606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275300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737387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280610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1180427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541224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71923"/>
                  </a:ext>
                </a:extLst>
              </a:tr>
              <a:tr h="372705">
                <a:tc>
                  <a:txBody>
                    <a:bodyPr/>
                    <a:lstStyle/>
                    <a:p>
                      <a:r>
                        <a:rPr lang="en-US" altLang="zh-CN" dirty="0"/>
                        <a:t>Lasso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6572714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503568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4694457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496431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1381528 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499938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643491"/>
                  </a:ext>
                </a:extLst>
              </a:tr>
              <a:tr h="246755">
                <a:tc>
                  <a:txBody>
                    <a:bodyPr/>
                    <a:lstStyle/>
                    <a:p>
                      <a:r>
                        <a:rPr lang="en-US" altLang="zh-CN" dirty="0"/>
                        <a:t>Ridge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1317125491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5447331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1543142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371248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1350589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610657</a:t>
                      </a:r>
                      <a:endParaRPr lang="zh-CN" altLang="en-US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127769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383E006-73CE-0EEB-254D-EA28B7205ED7}"/>
              </a:ext>
            </a:extLst>
          </p:cNvPr>
          <p:cNvSpPr txBox="1"/>
          <p:nvPr/>
        </p:nvSpPr>
        <p:spPr>
          <a:xfrm>
            <a:off x="2098307" y="4335813"/>
            <a:ext cx="275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Datahub:78.8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5BB4BA-A634-023A-B2C2-954186961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24" y="2906829"/>
            <a:ext cx="4838855" cy="380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2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AB50-8051-7AAB-43E0-A836D4A7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14" y="239996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E44ED-3965-899A-E3A8-8C61B092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、将数值特征提取出来：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‘房屋户型’、‘物 业 费’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、合并分类变量的类别，减少维度：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‘环线’、‘房屋用途’、‘交易权属’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、插值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：按照‘板块’插值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2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：按照分布随机插值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、对价格取对数</a:t>
            </a:r>
          </a:p>
        </p:txBody>
      </p:sp>
    </p:spTree>
    <p:extLst>
      <p:ext uri="{BB962C8B-B14F-4D97-AF65-F5344CB8AC3E}">
        <p14:creationId xmlns:p14="http://schemas.microsoft.com/office/powerpoint/2010/main" val="212371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D20B38D-9B64-FDF0-959B-9F5FF2D2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回归处理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9547BFB-7FF9-52D5-72B1-11F607914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、在所有可用的特征上拟合模型：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、观察回归结果，结合参数删去特征：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pearson_scores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correlation, 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f_scores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、对剩余变量引入非线性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高次项、交叉项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8453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4BBC3-6FB3-30E6-6408-023E9B7F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829"/>
            <a:ext cx="10515600" cy="843665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谢谢！</a:t>
            </a:r>
          </a:p>
        </p:txBody>
      </p:sp>
    </p:spTree>
    <p:extLst>
      <p:ext uri="{BB962C8B-B14F-4D97-AF65-F5344CB8AC3E}">
        <p14:creationId xmlns:p14="http://schemas.microsoft.com/office/powerpoint/2010/main" val="376441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155</Words>
  <Application>Microsoft Office PowerPoint</Application>
  <PresentationFormat>宽屏</PresentationFormat>
  <Paragraphs>49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黑体</vt:lpstr>
      <vt:lpstr>Arial</vt:lpstr>
      <vt:lpstr>Office 主题​​</vt:lpstr>
      <vt:lpstr>期中房价预测模型展示</vt:lpstr>
      <vt:lpstr>模型结果：</vt:lpstr>
      <vt:lpstr>数据处理</vt:lpstr>
      <vt:lpstr>回归处理</vt:lpstr>
      <vt:lpstr>                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sophia artin</dc:creator>
  <cp:lastModifiedBy>sophia artin</cp:lastModifiedBy>
  <cp:revision>2</cp:revision>
  <dcterms:created xsi:type="dcterms:W3CDTF">2025-04-03T08:58:54Z</dcterms:created>
  <dcterms:modified xsi:type="dcterms:W3CDTF">2025-04-03T09:42:17Z</dcterms:modified>
</cp:coreProperties>
</file>