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7" r:id="rId2"/>
    <p:sldId id="328" r:id="rId3"/>
    <p:sldId id="329" r:id="rId4"/>
    <p:sldId id="330" r:id="rId5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75" d="100"/>
          <a:sy n="75" d="100"/>
        </p:scale>
        <p:origin x="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期中项目</a:t>
            </a: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张沛渊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2022202619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154157" y="5473392"/>
            <a:ext cx="1883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E1A021-E4D0-978B-2B3F-E2CCFB5E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D775A5-BCB4-C1E0-DB62-DF9C6F07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6416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900" dirty="0">
                <a:solidFill>
                  <a:srgbClr val="A22628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特征工程</a:t>
            </a:r>
            <a:endParaRPr lang="zh-CN" altLang="en-US" sz="2900" dirty="0">
              <a:latin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2418EF-75C8-C8A3-9C50-30126095CA9C}"/>
              </a:ext>
            </a:extLst>
          </p:cNvPr>
          <p:cNvSpPr txBox="1"/>
          <p:nvPr/>
        </p:nvSpPr>
        <p:spPr>
          <a:xfrm>
            <a:off x="-455962" y="872017"/>
            <a:ext cx="12817295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建筑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套内面积提取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公摊比例计算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房屋朝向拆解 </a:t>
            </a:r>
            <a:r>
              <a:rPr lang="en-US" altLang="zh-CN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南北通透特征</a:t>
            </a: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楼层字段结构化：高楼层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低楼层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总楼层数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装修情况、电梯、建筑结构 → </a:t>
            </a:r>
            <a:r>
              <a:rPr lang="en-US" altLang="zh-CN" sz="2400" kern="100" dirty="0" err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OneHot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编码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5.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定义环线等级映射关系：越靠近市中心，数值越小，越靠外环数值越大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6.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房屋户型正则解析 → 室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厅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厨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卫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房间总数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居室分类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经纬度 → 到市中心距离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8.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添加交互特征非线性特征：面积 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 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环线、面积平方、面积</a:t>
            </a: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lang="zh-CN" altLang="en-US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南北通透、环线平方</a:t>
            </a: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9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776818-A965-8CD2-0AA4-37EBB67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C38979-6670-77F6-326A-CA34BB62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建模流程</a:t>
            </a:r>
            <a:endParaRPr lang="zh-CN" altLang="en-US" sz="2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67ED17-63F6-3284-8D0C-989E05021596}"/>
              </a:ext>
            </a:extLst>
          </p:cNvPr>
          <p:cNvSpPr txBox="1"/>
          <p:nvPr/>
        </p:nvSpPr>
        <p:spPr>
          <a:xfrm>
            <a:off x="-372533" y="851933"/>
            <a:ext cx="12564534" cy="4437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建模前准备：去除高度相关特征 </a:t>
            </a:r>
            <a:endParaRPr lang="en-US" altLang="zh-CN" sz="2400" b="0" i="0" dirty="0">
              <a:solidFill>
                <a:srgbClr val="191919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solidFill>
                  <a:srgbClr val="19191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/>
              <a:t> 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预处理管道（</a:t>
            </a:r>
            <a:r>
              <a:rPr lang="en-US" altLang="zh-CN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Preprocessor</a:t>
            </a:r>
            <a:r>
              <a:rPr lang="zh-CN" altLang="en-US" sz="2400" b="0" i="0" dirty="0">
                <a:solidFill>
                  <a:srgbClr val="191919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数值变量：中位数填充 → 标准化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类别变量：众数填充 →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OneHot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 使用 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ColumnTransformer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管理多列处理逻辑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模型封装与训练：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Ridge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模型：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alpha=1.0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，控制正则化强度，抑制过拟合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fr-FR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alpha=1.0, </a:t>
            </a:r>
            <a:r>
              <a:rPr lang="fr-FR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max_iter</a:t>
            </a:r>
            <a:r>
              <a:rPr lang="fr-FR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=1000</a:t>
            </a:r>
          </a:p>
          <a:p>
            <a:pPr marL="495300" algn="just">
              <a:lnSpc>
                <a:spcPct val="150000"/>
              </a:lnSpc>
            </a:pPr>
            <a:r>
              <a:rPr lang="fr-FR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ElasticNdet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alpha=1.0, L1_ratio=0.5,max_iter=1000, </a:t>
            </a:r>
          </a:p>
          <a:p>
            <a:pPr marL="495300"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       OLS</a:t>
            </a:r>
          </a:p>
        </p:txBody>
      </p:sp>
    </p:spTree>
    <p:extLst>
      <p:ext uri="{BB962C8B-B14F-4D97-AF65-F5344CB8AC3E}">
        <p14:creationId xmlns:p14="http://schemas.microsoft.com/office/powerpoint/2010/main" val="78294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AA226CD-11BF-53CC-22AA-7D5B05BE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42EBA4A-C2EE-2F03-2EA5-B8F3CD1D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9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模型评估与预测结果</a:t>
            </a:r>
            <a:endParaRPr lang="zh-CN" altLang="en-US" sz="29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D13C55-AA1E-2114-B7EC-3E41D3CB4CCD}"/>
              </a:ext>
            </a:extLst>
          </p:cNvPr>
          <p:cNvSpPr txBox="1"/>
          <p:nvPr/>
        </p:nvSpPr>
        <p:spPr>
          <a:xfrm>
            <a:off x="-455962" y="1013430"/>
            <a:ext cx="12961229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验证集预测 →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MAE / RMSE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双指标评估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折交叉验证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异常值处理：使用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IQR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剔除异常值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输出去除异常值后的预测总数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95300" algn="just">
              <a:lnSpc>
                <a:spcPct val="150000"/>
              </a:lnSpc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保存预测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csv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文件</a:t>
            </a:r>
            <a:endParaRPr lang="en-US" altLang="zh-CN" sz="24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95300" algn="just">
              <a:lnSpc>
                <a:spcPct val="150000"/>
              </a:lnSpc>
            </a:pPr>
            <a:endParaRPr lang="en-US" altLang="zh-CN" sz="2400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C41FF116-4193-5771-266E-3436133D1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289981"/>
            <a:ext cx="11658600" cy="298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740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2cbd07d-a9fa-49e0-b87d-f120bc111822"/>
  <p:tag name="COMMONDATA" val="eyJoZGlkIjoiOWQyMjJkYzcwOGQ4YzBhZjcyOTg1MzllMDU3ZWJi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287</Words>
  <Application>Microsoft Office PowerPoint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    特征工程</vt:lpstr>
      <vt:lpstr>建模流程</vt:lpstr>
      <vt:lpstr>模型评估与预测结果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沛渊 张</cp:lastModifiedBy>
  <cp:revision>18</cp:revision>
  <dcterms:created xsi:type="dcterms:W3CDTF">2023-03-21T11:13:00Z</dcterms:created>
  <dcterms:modified xsi:type="dcterms:W3CDTF">2025-04-03T08:10:28Z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20BEB9D7B1F8474AACE98841EFF9A76E_13</vt:lpwstr>
  </property>
  <property fmtid="{D5CDD505-2E9C-101B-9397-08002B2CF9AE}" pid="3" name="KSOProductBuildVer">
    <vt:lpwstr>2052-12.1.0.17140</vt:lpwstr>
  </property>
</Properties>
</file>