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256" r:id="rId2"/>
    <p:sldId id="388" r:id="rId3"/>
    <p:sldId id="438" r:id="rId4"/>
    <p:sldId id="353" r:id="rId5"/>
    <p:sldId id="390" r:id="rId6"/>
    <p:sldId id="391" r:id="rId7"/>
    <p:sldId id="392" r:id="rId8"/>
    <p:sldId id="393" r:id="rId9"/>
    <p:sldId id="389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416" r:id="rId22"/>
    <p:sldId id="439" r:id="rId23"/>
    <p:sldId id="405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45" r:id="rId35"/>
    <p:sldId id="417" r:id="rId36"/>
    <p:sldId id="418" r:id="rId37"/>
    <p:sldId id="419" r:id="rId38"/>
    <p:sldId id="420" r:id="rId39"/>
    <p:sldId id="421" r:id="rId40"/>
    <p:sldId id="422" r:id="rId41"/>
    <p:sldId id="440" r:id="rId42"/>
    <p:sldId id="423" r:id="rId43"/>
    <p:sldId id="424" r:id="rId44"/>
    <p:sldId id="425" r:id="rId45"/>
    <p:sldId id="426" r:id="rId46"/>
    <p:sldId id="427" r:id="rId47"/>
    <p:sldId id="428" r:id="rId48"/>
    <p:sldId id="443" r:id="rId49"/>
    <p:sldId id="441" r:id="rId50"/>
    <p:sldId id="429" r:id="rId51"/>
    <p:sldId id="430" r:id="rId52"/>
    <p:sldId id="431" r:id="rId53"/>
    <p:sldId id="432" r:id="rId54"/>
    <p:sldId id="433" r:id="rId55"/>
    <p:sldId id="434" r:id="rId56"/>
    <p:sldId id="435" r:id="rId57"/>
    <p:sldId id="436" r:id="rId58"/>
    <p:sldId id="442" r:id="rId59"/>
    <p:sldId id="437" r:id="rId60"/>
    <p:sldId id="444" r:id="rId6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83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3178" autoAdjust="0"/>
  </p:normalViewPr>
  <p:slideViewPr>
    <p:cSldViewPr snapToGrid="0">
      <p:cViewPr varScale="1">
        <p:scale>
          <a:sx n="69" d="100"/>
          <a:sy n="69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FF8E9-7C69-4744-8A18-37B30342F8AE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097A0-37D2-654A-874F-99FA23BC11A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20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02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27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60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47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47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83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41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09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808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90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467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172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591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817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888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39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302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69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34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096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50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006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578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867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84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715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84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653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702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829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002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86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626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290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221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066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649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799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844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05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956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https://colab.research.google.com/drive/1vxTaaLByJe0viBpJ3viEYIDflNuWVBL-?usp=sharing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782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91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008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5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066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8267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2603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223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6006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5175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09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4013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73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86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8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19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097A0-37D2-654A-874F-99FA23BC11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98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6F8CB3-434A-4695-D56D-AB54BDB23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919BEF2-7E1A-1F90-9A36-EBA0BA3C4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EAB43D-0BBF-A728-4F22-896818FF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E51A-7727-1C4F-BD48-97FCA8598EA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8D4B5D-B024-5C9F-5E6C-0914C330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284B20-FC30-04BE-77E7-069F0D78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C904-FEF5-E842-ADA4-799B1C240A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5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F34047-33EA-24C8-FAFB-ADA15E97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68AE540-B076-32CD-E746-17B404EF5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ED7FFF-DDFD-9FF7-FC38-5719E418F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E51A-7727-1C4F-BD48-97FCA8598EA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7CFFFD-038C-922E-FF31-3867CAE7A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A73824-0B01-9DD2-3539-31B88A4C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C904-FEF5-E842-ADA4-799B1C240A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CFB90E7-279B-01BC-5057-AC7BD019D3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29DA9AF-0B28-0741-F08B-0EF9EC701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F823C3-793E-958C-9B5B-BD0D8796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E51A-7727-1C4F-BD48-97FCA8598EA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E1E347-6807-F6CD-1430-2B7FF237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1D0F07-27EC-EC53-D42F-3992B9D1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C904-FEF5-E842-ADA4-799B1C240A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0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20B324-4C72-8B40-9822-B2B0D539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1E0BD0-B879-5035-2928-3120EB226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92683B-F0E1-2463-C12F-CE27606A5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E51A-7727-1C4F-BD48-97FCA8598EA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052E70-C95D-7C18-1BC5-43C38A64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19E0D6-BCBE-3E19-C539-9F4A0B03A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C904-FEF5-E842-ADA4-799B1C240A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5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8EE26A-1255-603A-DBA6-7D41B7C3D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291F542-92BE-03A0-16F5-78627C84E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5975DD-F41F-572D-F83B-36C36727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E51A-7727-1C4F-BD48-97FCA8598EA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433910-EEC8-D109-D21A-EDC930367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2B404E-3260-F729-3F47-92726605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C904-FEF5-E842-ADA4-799B1C240A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F1EFE8-5A66-9CF9-EE61-DAD66145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8A8D32-0BF4-1956-6E05-A199F5A68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7F58CD6-0585-EC8E-854F-902F48D1A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952D5C3-9801-F56E-2215-586305A1F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E51A-7727-1C4F-BD48-97FCA8598EA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EF07EFA-75D5-E973-D454-FCD7C3F6D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B0BC7BB-BC33-2453-B055-16E4139F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C904-FEF5-E842-ADA4-799B1C240A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2C7755-69CE-483D-FF57-9D5F376ED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D3B562-A0B4-C4FC-C67B-F2BE2B9D0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CA53CD7-F9E0-DE24-6FFB-C8E3BFB88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D96AE25-F424-C356-1140-676B817D3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C13FC51-67E3-76B9-276C-3AFA0D4BD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6EA5E11-2748-60EC-8DDD-C7E29E18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E51A-7727-1C4F-BD48-97FCA8598EA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D5CB587-2406-FDBC-B131-A6180D805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E6AD3C1-EFA4-5CFF-0FC3-94AC7153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C904-FEF5-E842-ADA4-799B1C240A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9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E04217-5C9D-6A2D-A043-E5F0DD9EB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56A82E4-2A83-DA58-2FD5-A7158409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E51A-7727-1C4F-BD48-97FCA8598EA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51EE3C0-7F6A-FFB1-818D-A390D8903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6D8015E-F2DB-E988-908D-CCA3C489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C904-FEF5-E842-ADA4-799B1C240A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6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4CB601B-F1FC-EE80-1FAF-C3E36678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E51A-7727-1C4F-BD48-97FCA8598EA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F3FD253-4D8D-BF5C-B1F4-E8E9498D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9B01D10-8F12-9974-DB5A-76BC27A2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C904-FEF5-E842-ADA4-799B1C240A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0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E78962-F78C-4B7E-0F41-AA0711BF5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663DF8-9AA2-EE19-85A0-B6992BB1A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41E48DB-EBFE-BFB9-92D8-2D5010219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5CFD49-F4D7-8C0B-B0D2-1BD32FDE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E51A-7727-1C4F-BD48-97FCA8598EA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9743E5-011B-84E5-E343-45FB8602C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69D663A-3B89-D303-69B3-F6463E6E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C904-FEF5-E842-ADA4-799B1C240A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7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57A508-6AB4-A6BD-33DB-1A16A7930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FFBC517-63E3-87C7-5422-DD16C2B4F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2969140-FCE9-82BE-4B6D-255FC106C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5169CE-3B1C-9C08-AAA1-EF212056B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E51A-7727-1C4F-BD48-97FCA8598EA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34F45A-98A1-295F-4073-6AEEF3DE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E2C006A-6360-60A9-BB05-137456F0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C904-FEF5-E842-ADA4-799B1C240A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3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411241E-38E6-4D61-8FC2-B7C05949F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91B2AC8-AA15-834B-5F6D-55D72CA0E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4223A6-80F1-6C40-0752-8144A1B8D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1E51A-7727-1C4F-BD48-97FCA8598EA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F9AC6B-AFEF-B063-3A53-0E8015940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C316D7-CC75-4D24-82EA-B8F615F23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1C904-FEF5-E842-ADA4-799B1C240A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3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hhal.errattahi@um6p.m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mailto:errattahi.r@ucd.ac.m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52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51.png"/><Relationship Id="rId17" Type="http://schemas.openxmlformats.org/officeDocument/2006/relationships/image" Target="../media/image55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50.png"/><Relationship Id="rId5" Type="http://schemas.openxmlformats.org/officeDocument/2006/relationships/image" Target="../media/image41.png"/><Relationship Id="rId15" Type="http://schemas.openxmlformats.org/officeDocument/2006/relationships/image" Target="../media/image46.png"/><Relationship Id="rId10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45.png"/><Relationship Id="rId1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58.png"/><Relationship Id="rId18" Type="http://schemas.openxmlformats.org/officeDocument/2006/relationships/image" Target="../media/image68.png"/><Relationship Id="rId3" Type="http://schemas.openxmlformats.org/officeDocument/2006/relationships/image" Target="../media/image62.png"/><Relationship Id="rId21" Type="http://schemas.openxmlformats.org/officeDocument/2006/relationships/image" Target="../media/image71.png"/><Relationship Id="rId7" Type="http://schemas.openxmlformats.org/officeDocument/2006/relationships/image" Target="../media/image74.png"/><Relationship Id="rId12" Type="http://schemas.openxmlformats.org/officeDocument/2006/relationships/image" Target="../media/image73.png"/><Relationship Id="rId17" Type="http://schemas.openxmlformats.org/officeDocument/2006/relationships/image" Target="../media/image67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2.png"/><Relationship Id="rId5" Type="http://schemas.openxmlformats.org/officeDocument/2006/relationships/image" Target="../media/image64.png"/><Relationship Id="rId15" Type="http://schemas.openxmlformats.org/officeDocument/2006/relationships/image" Target="../media/image60.png"/><Relationship Id="rId10" Type="http://schemas.openxmlformats.org/officeDocument/2006/relationships/image" Target="../media/image77.png"/><Relationship Id="rId19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76.png"/><Relationship Id="rId1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72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60.png"/><Relationship Id="rId5" Type="http://schemas.openxmlformats.org/officeDocument/2006/relationships/image" Target="../media/image64.png"/><Relationship Id="rId15" Type="http://schemas.openxmlformats.org/officeDocument/2006/relationships/image" Target="../media/image69.png"/><Relationship Id="rId10" Type="http://schemas.openxmlformats.org/officeDocument/2006/relationships/image" Target="../media/image61.png"/><Relationship Id="rId4" Type="http://schemas.openxmlformats.org/officeDocument/2006/relationships/image" Target="../media/image63.png"/><Relationship Id="rId9" Type="http://schemas.openxmlformats.org/officeDocument/2006/relationships/image" Target="../media/image58.png"/><Relationship Id="rId1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7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vxTaaLByJe0viBpJ3viEYIDflNuWVBL-?usp=sharing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2tHNKKE0IZEa-b2nLeaAJT58wnSlfywP?usp=sharing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9B0A6D-61C1-E08C-0682-59E0A5CE5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082" y="2035324"/>
            <a:ext cx="9144000" cy="1777248"/>
          </a:xfrm>
        </p:spPr>
        <p:txBody>
          <a:bodyPr>
            <a:normAutofit/>
          </a:bodyPr>
          <a:lstStyle/>
          <a:p>
            <a:r>
              <a:rPr lang="en-CA" b="0" i="0" dirty="0" smtClean="0">
                <a:solidFill>
                  <a:srgbClr val="212529"/>
                </a:solidFill>
                <a:effectLst/>
                <a:latin typeface="-apple-system"/>
              </a:rPr>
              <a:t>Machine &amp; Deep </a:t>
            </a:r>
            <a:r>
              <a:rPr lang="en-CA" b="0" i="0" dirty="0">
                <a:solidFill>
                  <a:srgbClr val="212529"/>
                </a:solidFill>
                <a:effectLst/>
                <a:latin typeface="-apple-system"/>
              </a:rPr>
              <a:t>Learning</a:t>
            </a:r>
            <a:br>
              <a:rPr lang="en-CA" b="0" i="0" dirty="0">
                <a:solidFill>
                  <a:srgbClr val="212529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BB08333-6DFC-A080-63ED-2BF23B243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7082" y="3379642"/>
            <a:ext cx="9144000" cy="2221058"/>
          </a:xfrm>
        </p:spPr>
        <p:txBody>
          <a:bodyPr>
            <a:normAutofit fontScale="92500" lnSpcReduction="20000"/>
          </a:bodyPr>
          <a:lstStyle/>
          <a:p>
            <a:r>
              <a:rPr lang="en-CA" dirty="0" err="1" smtClean="0">
                <a:solidFill>
                  <a:srgbClr val="212529"/>
                </a:solidFill>
                <a:latin typeface="-apple-system"/>
              </a:rPr>
              <a:t>Pr</a:t>
            </a:r>
            <a:r>
              <a:rPr lang="en-CA" dirty="0" smtClean="0">
                <a:solidFill>
                  <a:srgbClr val="212529"/>
                </a:solidFill>
                <a:latin typeface="-apple-system"/>
              </a:rPr>
              <a:t> Rahhal ERRATTAHI</a:t>
            </a:r>
          </a:p>
          <a:p>
            <a:r>
              <a:rPr lang="en-CA" dirty="0" smtClean="0">
                <a:solidFill>
                  <a:srgbClr val="212529"/>
                </a:solidFill>
                <a:latin typeface="-apple-system"/>
                <a:hlinkClick r:id="rId3"/>
              </a:rPr>
              <a:t>rahhal.errattahi@um6p.ma</a:t>
            </a:r>
            <a:endParaRPr lang="en-CA" dirty="0" smtClean="0">
              <a:solidFill>
                <a:srgbClr val="212529"/>
              </a:solidFill>
              <a:latin typeface="-apple-system"/>
            </a:endParaRPr>
          </a:p>
          <a:p>
            <a:r>
              <a:rPr lang="en-CA" dirty="0" smtClean="0">
                <a:solidFill>
                  <a:srgbClr val="212529"/>
                </a:solidFill>
                <a:latin typeface="-apple-system"/>
                <a:hlinkClick r:id="rId4"/>
              </a:rPr>
              <a:t>errattahi.r@ucd.ac.ma</a:t>
            </a:r>
            <a:endParaRPr lang="en-CA" dirty="0" smtClean="0">
              <a:solidFill>
                <a:srgbClr val="212529"/>
              </a:solidFill>
              <a:latin typeface="-apple-system"/>
            </a:endParaRPr>
          </a:p>
          <a:p>
            <a:endParaRPr lang="en-CA" dirty="0" smtClean="0">
              <a:solidFill>
                <a:srgbClr val="212529"/>
              </a:solidFill>
              <a:latin typeface="-apple-system"/>
            </a:endParaRPr>
          </a:p>
          <a:p>
            <a:r>
              <a:rPr lang="fr-FR" dirty="0"/>
              <a:t>Lecture </a:t>
            </a:r>
            <a:r>
              <a:rPr lang="fr-FR" dirty="0" smtClean="0"/>
              <a:t>06</a:t>
            </a:r>
          </a:p>
          <a:p>
            <a:r>
              <a:rPr lang="en-US" dirty="0"/>
              <a:t>Neural Networks </a:t>
            </a:r>
            <a:endParaRPr lang="en-CA" dirty="0">
              <a:solidFill>
                <a:srgbClr val="212529"/>
              </a:solidFill>
              <a:latin typeface="-apple-system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ABBD19B6-2949-6651-9662-187E746E912B}"/>
              </a:ext>
            </a:extLst>
          </p:cNvPr>
          <p:cNvSpPr txBox="1">
            <a:spLocks/>
          </p:cNvSpPr>
          <p:nvPr/>
        </p:nvSpPr>
        <p:spPr>
          <a:xfrm>
            <a:off x="1524000" y="5856504"/>
            <a:ext cx="9144000" cy="3147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>
              <a:solidFill>
                <a:srgbClr val="212529"/>
              </a:solidFill>
              <a:latin typeface="-apple-system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986" y="129325"/>
            <a:ext cx="4652027" cy="16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7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788E-8DA1-5BDF-3233-390494DD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Neural</a:t>
            </a:r>
            <a:r>
              <a:rPr lang="fr-FR" spc="-70"/>
              <a:t> </a:t>
            </a:r>
            <a:r>
              <a:rPr lang="fr-FR"/>
              <a:t>Network</a:t>
            </a:r>
            <a:endParaRPr lang="fr-FR" dirty="0"/>
          </a:p>
        </p:txBody>
      </p:sp>
      <p:sp>
        <p:nvSpPr>
          <p:cNvPr id="40" name="object 38"/>
          <p:cNvSpPr txBox="1"/>
          <p:nvPr/>
        </p:nvSpPr>
        <p:spPr>
          <a:xfrm>
            <a:off x="2265273" y="2217484"/>
            <a:ext cx="7026275" cy="4233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62200" marR="240665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latin typeface="Calibri"/>
                <a:cs typeface="Calibri"/>
              </a:rPr>
              <a:t>The neurons </a:t>
            </a:r>
            <a:r>
              <a:rPr sz="2600" dirty="0">
                <a:latin typeface="Calibri"/>
                <a:cs typeface="Calibri"/>
              </a:rPr>
              <a:t>in the layer can </a:t>
            </a:r>
            <a:r>
              <a:rPr sz="2600" spc="-5" dirty="0">
                <a:latin typeface="Calibri"/>
                <a:cs typeface="Calibri"/>
              </a:rPr>
              <a:t>be </a:t>
            </a:r>
            <a:r>
              <a:rPr sz="2600" dirty="0">
                <a:latin typeface="Calibri"/>
                <a:cs typeface="Calibri"/>
              </a:rPr>
              <a:t> thought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representing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richer </a:t>
            </a:r>
            <a:r>
              <a:rPr sz="2600" i="1" spc="-575" dirty="0">
                <a:latin typeface="Calibri"/>
                <a:cs typeface="Calibri"/>
              </a:rPr>
              <a:t> </a:t>
            </a:r>
            <a:r>
              <a:rPr sz="2600" i="1" spc="-5" dirty="0">
                <a:latin typeface="Calibri"/>
                <a:cs typeface="Calibri"/>
              </a:rPr>
              <a:t>features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Calibri"/>
              <a:cs typeface="Calibri"/>
            </a:endParaRPr>
          </a:p>
          <a:p>
            <a:pPr marL="2362200" marR="5080">
              <a:lnSpc>
                <a:spcPct val="100000"/>
              </a:lnSpc>
            </a:pPr>
            <a:r>
              <a:rPr sz="2600" spc="-5" dirty="0">
                <a:latin typeface="Calibri"/>
                <a:cs typeface="Calibri"/>
              </a:rPr>
              <a:t>Think of </a:t>
            </a:r>
            <a:r>
              <a:rPr sz="2600" dirty="0">
                <a:latin typeface="Calibri"/>
                <a:cs typeface="Calibri"/>
              </a:rPr>
              <a:t>these </a:t>
            </a:r>
            <a:r>
              <a:rPr sz="2600" i="1" dirty="0">
                <a:latin typeface="Calibri"/>
                <a:cs typeface="Calibri"/>
              </a:rPr>
              <a:t>richer </a:t>
            </a:r>
            <a:r>
              <a:rPr sz="2600" i="1" spc="-5" dirty="0">
                <a:latin typeface="Calibri"/>
                <a:cs typeface="Calibri"/>
              </a:rPr>
              <a:t>features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combinations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input</a:t>
            </a:r>
            <a:r>
              <a:rPr sz="2600" i="1" spc="-30" dirty="0">
                <a:latin typeface="Calibri"/>
                <a:cs typeface="Calibri"/>
              </a:rPr>
              <a:t> </a:t>
            </a:r>
            <a:r>
              <a:rPr sz="2600" i="1" spc="-5" dirty="0">
                <a:latin typeface="Calibri"/>
                <a:cs typeface="Calibri"/>
              </a:rPr>
              <a:t>features </a:t>
            </a:r>
            <a:r>
              <a:rPr sz="2600" i="1" spc="-5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provided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 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system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790"/>
              </a:lnSpc>
            </a:pPr>
            <a:r>
              <a:rPr sz="2500" spc="-10" dirty="0">
                <a:latin typeface="Calibri"/>
                <a:cs typeface="Calibri"/>
              </a:rPr>
              <a:t>Input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Calibri"/>
              <a:cs typeface="Calibri"/>
            </a:endParaRPr>
          </a:p>
          <a:p>
            <a:pPr marL="1216660">
              <a:lnSpc>
                <a:spcPct val="100000"/>
              </a:lnSpc>
            </a:pPr>
            <a:r>
              <a:rPr sz="2500" spc="-10" dirty="0">
                <a:latin typeface="Calibri"/>
                <a:cs typeface="Calibri"/>
              </a:rPr>
              <a:t>Layer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1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1" name="object 14"/>
          <p:cNvSpPr txBox="1"/>
          <p:nvPr/>
        </p:nvSpPr>
        <p:spPr>
          <a:xfrm>
            <a:off x="2027630" y="2711641"/>
            <a:ext cx="234315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25000"/>
              </a:lnSpc>
              <a:spcBef>
                <a:spcPts val="100"/>
              </a:spcBef>
            </a:pP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575" i="1" spc="7" baseline="-21164" dirty="0">
                <a:latin typeface="Times New Roman"/>
                <a:cs typeface="Times New Roman"/>
              </a:rPr>
              <a:t>0  </a:t>
            </a: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575" i="1" spc="7" baseline="-21164" dirty="0">
                <a:latin typeface="Times New Roman"/>
                <a:cs typeface="Times New Roman"/>
              </a:rPr>
              <a:t>1  </a:t>
            </a: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575" i="1" spc="7" baseline="-21164" dirty="0">
                <a:latin typeface="Times New Roman"/>
                <a:cs typeface="Times New Roman"/>
              </a:rPr>
              <a:t>2  </a:t>
            </a: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575" i="1" spc="7" baseline="-21164" dirty="0">
                <a:latin typeface="Times New Roman"/>
                <a:cs typeface="Times New Roman"/>
              </a:rPr>
              <a:t>3  </a:t>
            </a: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575" i="1" spc="7" baseline="-21164" dirty="0">
                <a:latin typeface="Times New Roman"/>
                <a:cs typeface="Times New Roman"/>
              </a:rPr>
              <a:t>4  </a:t>
            </a: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575" i="1" spc="7" baseline="-21164" dirty="0">
                <a:latin typeface="Times New Roman"/>
                <a:cs typeface="Times New Roman"/>
              </a:rPr>
              <a:t>5  </a:t>
            </a: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575" i="1" spc="7" baseline="-21164" dirty="0">
                <a:latin typeface="Times New Roman"/>
                <a:cs typeface="Times New Roman"/>
              </a:rPr>
              <a:t>6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42" name="object 15"/>
          <p:cNvSpPr txBox="1"/>
          <p:nvPr/>
        </p:nvSpPr>
        <p:spPr>
          <a:xfrm>
            <a:off x="1602459" y="3416339"/>
            <a:ext cx="280035" cy="9251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spc="-5" dirty="0">
                <a:latin typeface="Calibri"/>
                <a:cs typeface="Calibri"/>
              </a:rPr>
              <a:t>Features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6" name="object 3"/>
          <p:cNvGrpSpPr/>
          <p:nvPr/>
        </p:nvGrpSpPr>
        <p:grpSpPr>
          <a:xfrm>
            <a:off x="2463291" y="1693418"/>
            <a:ext cx="1680972" cy="4329684"/>
            <a:chOff x="1188719" y="1632204"/>
            <a:chExt cx="1680972" cy="4329684"/>
          </a:xfrm>
        </p:grpSpPr>
        <p:pic>
          <p:nvPicPr>
            <p:cNvPr id="47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8719" y="1632204"/>
              <a:ext cx="1680972" cy="4329684"/>
            </a:xfrm>
            <a:prstGeom prst="rect">
              <a:avLst/>
            </a:prstGeom>
          </p:spPr>
        </p:pic>
        <p:sp>
          <p:nvSpPr>
            <p:cNvPr id="48" name="object 5"/>
            <p:cNvSpPr/>
            <p:nvPr/>
          </p:nvSpPr>
          <p:spPr>
            <a:xfrm>
              <a:off x="1440307" y="2874390"/>
              <a:ext cx="1111250" cy="2843530"/>
            </a:xfrm>
            <a:custGeom>
              <a:avLst/>
              <a:gdLst/>
              <a:ahLst/>
              <a:cxnLst/>
              <a:rect l="l" t="t" r="r" b="b"/>
              <a:pathLst>
                <a:path w="1111250" h="2843529">
                  <a:moveTo>
                    <a:pt x="1111123" y="2758503"/>
                  </a:moveTo>
                  <a:lnTo>
                    <a:pt x="1089126" y="2789656"/>
                  </a:lnTo>
                  <a:lnTo>
                    <a:pt x="100672" y="230403"/>
                  </a:lnTo>
                  <a:lnTo>
                    <a:pt x="1074813" y="2409583"/>
                  </a:lnTo>
                  <a:lnTo>
                    <a:pt x="1037209" y="2403221"/>
                  </a:lnTo>
                  <a:lnTo>
                    <a:pt x="1103122" y="2457196"/>
                  </a:lnTo>
                  <a:lnTo>
                    <a:pt x="1105001" y="2413508"/>
                  </a:lnTo>
                  <a:lnTo>
                    <a:pt x="1106805" y="2372106"/>
                  </a:lnTo>
                  <a:lnTo>
                    <a:pt x="1086370" y="2404389"/>
                  </a:lnTo>
                  <a:lnTo>
                    <a:pt x="88544" y="172072"/>
                  </a:lnTo>
                  <a:lnTo>
                    <a:pt x="1071702" y="2025535"/>
                  </a:lnTo>
                  <a:lnTo>
                    <a:pt x="1033653" y="2021713"/>
                  </a:lnTo>
                  <a:lnTo>
                    <a:pt x="1103122" y="2071116"/>
                  </a:lnTo>
                  <a:lnTo>
                    <a:pt x="1102055" y="2029206"/>
                  </a:lnTo>
                  <a:lnTo>
                    <a:pt x="1100963" y="1985899"/>
                  </a:lnTo>
                  <a:lnTo>
                    <a:pt x="1082865" y="2019541"/>
                  </a:lnTo>
                  <a:lnTo>
                    <a:pt x="1079284" y="2012797"/>
                  </a:lnTo>
                  <a:lnTo>
                    <a:pt x="1079284" y="2026196"/>
                  </a:lnTo>
                  <a:lnTo>
                    <a:pt x="1079144" y="2026285"/>
                  </a:lnTo>
                  <a:lnTo>
                    <a:pt x="1079284" y="2026196"/>
                  </a:lnTo>
                  <a:lnTo>
                    <a:pt x="1079284" y="2012797"/>
                  </a:lnTo>
                  <a:lnTo>
                    <a:pt x="12077" y="1028"/>
                  </a:lnTo>
                  <a:lnTo>
                    <a:pt x="11938" y="635"/>
                  </a:lnTo>
                  <a:lnTo>
                    <a:pt x="11811" y="381"/>
                  </a:lnTo>
                  <a:lnTo>
                    <a:pt x="11557" y="0"/>
                  </a:lnTo>
                  <a:lnTo>
                    <a:pt x="5969" y="2921"/>
                  </a:lnTo>
                  <a:lnTo>
                    <a:pt x="0" y="5207"/>
                  </a:lnTo>
                  <a:lnTo>
                    <a:pt x="1077328" y="2794292"/>
                  </a:lnTo>
                  <a:lnTo>
                    <a:pt x="1040130" y="2785961"/>
                  </a:lnTo>
                  <a:lnTo>
                    <a:pt x="1103122" y="2843314"/>
                  </a:lnTo>
                  <a:lnTo>
                    <a:pt x="1107363" y="2798229"/>
                  </a:lnTo>
                  <a:lnTo>
                    <a:pt x="1111123" y="2758503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8555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788E-8DA1-5BDF-3233-390494DD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Neural</a:t>
            </a:r>
            <a:r>
              <a:rPr lang="fr-FR" spc="-70"/>
              <a:t> </a:t>
            </a:r>
            <a:r>
              <a:rPr lang="fr-FR"/>
              <a:t>Network</a:t>
            </a:r>
            <a:endParaRPr lang="fr-FR" dirty="0"/>
          </a:p>
        </p:txBody>
      </p:sp>
      <p:sp>
        <p:nvSpPr>
          <p:cNvPr id="40" name="object 38"/>
          <p:cNvSpPr txBox="1"/>
          <p:nvPr/>
        </p:nvSpPr>
        <p:spPr>
          <a:xfrm>
            <a:off x="2265273" y="2217484"/>
            <a:ext cx="7026275" cy="4233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62200" marR="240665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latin typeface="Calibri"/>
                <a:cs typeface="Calibri"/>
              </a:rPr>
              <a:t>The neurons </a:t>
            </a:r>
            <a:r>
              <a:rPr sz="2600" dirty="0">
                <a:latin typeface="Calibri"/>
                <a:cs typeface="Calibri"/>
              </a:rPr>
              <a:t>in the layer can </a:t>
            </a:r>
            <a:r>
              <a:rPr sz="2600" spc="-5" dirty="0">
                <a:latin typeface="Calibri"/>
                <a:cs typeface="Calibri"/>
              </a:rPr>
              <a:t>be </a:t>
            </a:r>
            <a:r>
              <a:rPr sz="2600" dirty="0">
                <a:latin typeface="Calibri"/>
                <a:cs typeface="Calibri"/>
              </a:rPr>
              <a:t> thought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representing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richer </a:t>
            </a:r>
            <a:r>
              <a:rPr sz="2600" i="1" spc="-575" dirty="0">
                <a:latin typeface="Calibri"/>
                <a:cs typeface="Calibri"/>
              </a:rPr>
              <a:t> </a:t>
            </a:r>
            <a:r>
              <a:rPr sz="2600" i="1" spc="-5" dirty="0">
                <a:latin typeface="Calibri"/>
                <a:cs typeface="Calibri"/>
              </a:rPr>
              <a:t>features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Calibri"/>
              <a:cs typeface="Calibri"/>
            </a:endParaRPr>
          </a:p>
          <a:p>
            <a:pPr marL="2362200" marR="5080">
              <a:lnSpc>
                <a:spcPct val="100000"/>
              </a:lnSpc>
            </a:pPr>
            <a:r>
              <a:rPr sz="2600" spc="-5" dirty="0">
                <a:latin typeface="Calibri"/>
                <a:cs typeface="Calibri"/>
              </a:rPr>
              <a:t>Think of </a:t>
            </a:r>
            <a:r>
              <a:rPr sz="2600" dirty="0">
                <a:latin typeface="Calibri"/>
                <a:cs typeface="Calibri"/>
              </a:rPr>
              <a:t>these </a:t>
            </a:r>
            <a:r>
              <a:rPr sz="2600" i="1" dirty="0">
                <a:latin typeface="Calibri"/>
                <a:cs typeface="Calibri"/>
              </a:rPr>
              <a:t>richer </a:t>
            </a:r>
            <a:r>
              <a:rPr sz="2600" i="1" spc="-5" dirty="0">
                <a:latin typeface="Calibri"/>
                <a:cs typeface="Calibri"/>
              </a:rPr>
              <a:t>features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combinations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input</a:t>
            </a:r>
            <a:r>
              <a:rPr sz="2600" i="1" spc="-30" dirty="0">
                <a:latin typeface="Calibri"/>
                <a:cs typeface="Calibri"/>
              </a:rPr>
              <a:t> </a:t>
            </a:r>
            <a:r>
              <a:rPr sz="2600" i="1" spc="-5" dirty="0">
                <a:latin typeface="Calibri"/>
                <a:cs typeface="Calibri"/>
              </a:rPr>
              <a:t>features </a:t>
            </a:r>
            <a:r>
              <a:rPr sz="2600" i="1" spc="-5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provided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 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system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790"/>
              </a:lnSpc>
            </a:pPr>
            <a:r>
              <a:rPr sz="2500" spc="-10" dirty="0">
                <a:latin typeface="Calibri"/>
                <a:cs typeface="Calibri"/>
              </a:rPr>
              <a:t>Input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Calibri"/>
              <a:cs typeface="Calibri"/>
            </a:endParaRPr>
          </a:p>
          <a:p>
            <a:pPr marL="1216660">
              <a:lnSpc>
                <a:spcPct val="100000"/>
              </a:lnSpc>
            </a:pPr>
            <a:r>
              <a:rPr sz="2500" spc="-10" dirty="0">
                <a:latin typeface="Calibri"/>
                <a:cs typeface="Calibri"/>
              </a:rPr>
              <a:t>Layer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1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1" name="object 14"/>
          <p:cNvSpPr txBox="1"/>
          <p:nvPr/>
        </p:nvSpPr>
        <p:spPr>
          <a:xfrm>
            <a:off x="2027630" y="2711641"/>
            <a:ext cx="234315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25000"/>
              </a:lnSpc>
              <a:spcBef>
                <a:spcPts val="100"/>
              </a:spcBef>
            </a:pP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575" i="1" spc="7" baseline="-21164" dirty="0">
                <a:latin typeface="Times New Roman"/>
                <a:cs typeface="Times New Roman"/>
              </a:rPr>
              <a:t>0  </a:t>
            </a: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575" i="1" spc="7" baseline="-21164" dirty="0">
                <a:latin typeface="Times New Roman"/>
                <a:cs typeface="Times New Roman"/>
              </a:rPr>
              <a:t>1  </a:t>
            </a: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575" i="1" spc="7" baseline="-21164" dirty="0">
                <a:latin typeface="Times New Roman"/>
                <a:cs typeface="Times New Roman"/>
              </a:rPr>
              <a:t>2  </a:t>
            </a: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575" i="1" spc="7" baseline="-21164" dirty="0">
                <a:latin typeface="Times New Roman"/>
                <a:cs typeface="Times New Roman"/>
              </a:rPr>
              <a:t>3  </a:t>
            </a: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575" i="1" spc="7" baseline="-21164" dirty="0">
                <a:latin typeface="Times New Roman"/>
                <a:cs typeface="Times New Roman"/>
              </a:rPr>
              <a:t>4  </a:t>
            </a: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575" i="1" spc="7" baseline="-21164" dirty="0">
                <a:latin typeface="Times New Roman"/>
                <a:cs typeface="Times New Roman"/>
              </a:rPr>
              <a:t>5  </a:t>
            </a: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575" i="1" spc="7" baseline="-21164" dirty="0">
                <a:latin typeface="Times New Roman"/>
                <a:cs typeface="Times New Roman"/>
              </a:rPr>
              <a:t>6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42" name="object 15"/>
          <p:cNvSpPr txBox="1"/>
          <p:nvPr/>
        </p:nvSpPr>
        <p:spPr>
          <a:xfrm>
            <a:off x="1602459" y="3416339"/>
            <a:ext cx="280035" cy="9251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spc="-5" dirty="0">
                <a:latin typeface="Calibri"/>
                <a:cs typeface="Calibri"/>
              </a:rPr>
              <a:t>Features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2" name="object 3"/>
          <p:cNvGrpSpPr/>
          <p:nvPr/>
        </p:nvGrpSpPr>
        <p:grpSpPr>
          <a:xfrm>
            <a:off x="2463291" y="1693227"/>
            <a:ext cx="1681480" cy="4330065"/>
            <a:chOff x="1188719" y="1632204"/>
            <a:chExt cx="1681480" cy="4330065"/>
          </a:xfrm>
        </p:grpSpPr>
        <p:pic>
          <p:nvPicPr>
            <p:cNvPr id="13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8719" y="1632204"/>
              <a:ext cx="1680972" cy="4329684"/>
            </a:xfrm>
            <a:prstGeom prst="rect">
              <a:avLst/>
            </a:prstGeom>
          </p:spPr>
        </p:pic>
        <p:sp>
          <p:nvSpPr>
            <p:cNvPr id="14" name="object 5"/>
            <p:cNvSpPr/>
            <p:nvPr/>
          </p:nvSpPr>
          <p:spPr>
            <a:xfrm>
              <a:off x="1440434" y="3179190"/>
              <a:ext cx="1108075" cy="2538730"/>
            </a:xfrm>
            <a:custGeom>
              <a:avLst/>
              <a:gdLst/>
              <a:ahLst/>
              <a:cxnLst/>
              <a:rect l="l" t="t" r="r" b="b"/>
              <a:pathLst>
                <a:path w="1108075" h="2538729">
                  <a:moveTo>
                    <a:pt x="1107694" y="2453449"/>
                  </a:moveTo>
                  <a:lnTo>
                    <a:pt x="1086954" y="2485479"/>
                  </a:lnTo>
                  <a:lnTo>
                    <a:pt x="91541" y="184950"/>
                  </a:lnTo>
                  <a:lnTo>
                    <a:pt x="1072210" y="2106295"/>
                  </a:lnTo>
                  <a:lnTo>
                    <a:pt x="1034415" y="2101850"/>
                  </a:lnTo>
                  <a:lnTo>
                    <a:pt x="1102995" y="2152396"/>
                  </a:lnTo>
                  <a:lnTo>
                    <a:pt x="1102614" y="2110105"/>
                  </a:lnTo>
                  <a:lnTo>
                    <a:pt x="1102233" y="2067179"/>
                  </a:lnTo>
                  <a:lnTo>
                    <a:pt x="1083576" y="2100567"/>
                  </a:lnTo>
                  <a:lnTo>
                    <a:pt x="1079906" y="2093379"/>
                  </a:lnTo>
                  <a:lnTo>
                    <a:pt x="1079906" y="2107146"/>
                  </a:lnTo>
                  <a:lnTo>
                    <a:pt x="1079906" y="2093379"/>
                  </a:lnTo>
                  <a:lnTo>
                    <a:pt x="11557" y="0"/>
                  </a:lnTo>
                  <a:lnTo>
                    <a:pt x="5842" y="2921"/>
                  </a:lnTo>
                  <a:lnTo>
                    <a:pt x="0" y="5461"/>
                  </a:lnTo>
                  <a:lnTo>
                    <a:pt x="152" y="5829"/>
                  </a:lnTo>
                  <a:lnTo>
                    <a:pt x="368" y="6337"/>
                  </a:lnTo>
                  <a:lnTo>
                    <a:pt x="1075270" y="2490533"/>
                  </a:lnTo>
                  <a:lnTo>
                    <a:pt x="1037717" y="2483713"/>
                  </a:lnTo>
                  <a:lnTo>
                    <a:pt x="1102995" y="2538514"/>
                  </a:lnTo>
                  <a:lnTo>
                    <a:pt x="1105420" y="2494419"/>
                  </a:lnTo>
                  <a:lnTo>
                    <a:pt x="1107694" y="2453449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409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788E-8DA1-5BDF-3233-390494DD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Neural</a:t>
            </a:r>
            <a:r>
              <a:rPr lang="fr-FR" spc="-70"/>
              <a:t> </a:t>
            </a:r>
            <a:r>
              <a:rPr lang="fr-FR"/>
              <a:t>Network</a:t>
            </a:r>
            <a:endParaRPr lang="fr-FR" dirty="0"/>
          </a:p>
        </p:txBody>
      </p:sp>
      <p:sp>
        <p:nvSpPr>
          <p:cNvPr id="40" name="object 38"/>
          <p:cNvSpPr txBox="1"/>
          <p:nvPr/>
        </p:nvSpPr>
        <p:spPr>
          <a:xfrm>
            <a:off x="2265273" y="2217484"/>
            <a:ext cx="7026275" cy="4233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62200" marR="240665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latin typeface="Calibri"/>
                <a:cs typeface="Calibri"/>
              </a:rPr>
              <a:t>The neurons </a:t>
            </a:r>
            <a:r>
              <a:rPr sz="2600" dirty="0">
                <a:latin typeface="Calibri"/>
                <a:cs typeface="Calibri"/>
              </a:rPr>
              <a:t>in the layer can </a:t>
            </a:r>
            <a:r>
              <a:rPr sz="2600" spc="-5" dirty="0">
                <a:latin typeface="Calibri"/>
                <a:cs typeface="Calibri"/>
              </a:rPr>
              <a:t>be </a:t>
            </a:r>
            <a:r>
              <a:rPr sz="2600" dirty="0">
                <a:latin typeface="Calibri"/>
                <a:cs typeface="Calibri"/>
              </a:rPr>
              <a:t> thought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representing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richer </a:t>
            </a:r>
            <a:r>
              <a:rPr sz="2600" i="1" spc="-575" dirty="0">
                <a:latin typeface="Calibri"/>
                <a:cs typeface="Calibri"/>
              </a:rPr>
              <a:t> </a:t>
            </a:r>
            <a:r>
              <a:rPr sz="2600" i="1" spc="-5" dirty="0">
                <a:latin typeface="Calibri"/>
                <a:cs typeface="Calibri"/>
              </a:rPr>
              <a:t>features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Calibri"/>
              <a:cs typeface="Calibri"/>
            </a:endParaRPr>
          </a:p>
          <a:p>
            <a:pPr marL="2362200" marR="5080">
              <a:lnSpc>
                <a:spcPct val="100000"/>
              </a:lnSpc>
            </a:pPr>
            <a:r>
              <a:rPr sz="2600" spc="-5" dirty="0">
                <a:latin typeface="Calibri"/>
                <a:cs typeface="Calibri"/>
              </a:rPr>
              <a:t>Think of </a:t>
            </a:r>
            <a:r>
              <a:rPr sz="2600" dirty="0">
                <a:latin typeface="Calibri"/>
                <a:cs typeface="Calibri"/>
              </a:rPr>
              <a:t>these </a:t>
            </a:r>
            <a:r>
              <a:rPr sz="2600" i="1" dirty="0">
                <a:latin typeface="Calibri"/>
                <a:cs typeface="Calibri"/>
              </a:rPr>
              <a:t>richer </a:t>
            </a:r>
            <a:r>
              <a:rPr sz="2600" i="1" spc="-5" dirty="0">
                <a:latin typeface="Calibri"/>
                <a:cs typeface="Calibri"/>
              </a:rPr>
              <a:t>features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combinations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input</a:t>
            </a:r>
            <a:r>
              <a:rPr sz="2600" i="1" spc="-30" dirty="0">
                <a:latin typeface="Calibri"/>
                <a:cs typeface="Calibri"/>
              </a:rPr>
              <a:t> </a:t>
            </a:r>
            <a:r>
              <a:rPr sz="2600" i="1" spc="-5" dirty="0">
                <a:latin typeface="Calibri"/>
                <a:cs typeface="Calibri"/>
              </a:rPr>
              <a:t>features </a:t>
            </a:r>
            <a:r>
              <a:rPr sz="2600" i="1" spc="-5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provided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 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system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790"/>
              </a:lnSpc>
            </a:pPr>
            <a:r>
              <a:rPr sz="2500" spc="-10" dirty="0">
                <a:latin typeface="Calibri"/>
                <a:cs typeface="Calibri"/>
              </a:rPr>
              <a:t>Input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Calibri"/>
              <a:cs typeface="Calibri"/>
            </a:endParaRPr>
          </a:p>
          <a:p>
            <a:pPr marL="1216660">
              <a:lnSpc>
                <a:spcPct val="100000"/>
              </a:lnSpc>
            </a:pPr>
            <a:r>
              <a:rPr sz="2500" spc="-10" dirty="0">
                <a:latin typeface="Calibri"/>
                <a:cs typeface="Calibri"/>
              </a:rPr>
              <a:t>Layer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1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1" name="object 14"/>
          <p:cNvSpPr txBox="1"/>
          <p:nvPr/>
        </p:nvSpPr>
        <p:spPr>
          <a:xfrm>
            <a:off x="2027630" y="2711641"/>
            <a:ext cx="234315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25000"/>
              </a:lnSpc>
              <a:spcBef>
                <a:spcPts val="100"/>
              </a:spcBef>
            </a:pP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575" i="1" spc="7" baseline="-21164" dirty="0">
                <a:latin typeface="Times New Roman"/>
                <a:cs typeface="Times New Roman"/>
              </a:rPr>
              <a:t>0  </a:t>
            </a: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575" i="1" spc="7" baseline="-21164" dirty="0">
                <a:latin typeface="Times New Roman"/>
                <a:cs typeface="Times New Roman"/>
              </a:rPr>
              <a:t>1  </a:t>
            </a: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575" i="1" spc="7" baseline="-21164" dirty="0">
                <a:latin typeface="Times New Roman"/>
                <a:cs typeface="Times New Roman"/>
              </a:rPr>
              <a:t>2  </a:t>
            </a: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575" i="1" spc="7" baseline="-21164" dirty="0">
                <a:latin typeface="Times New Roman"/>
                <a:cs typeface="Times New Roman"/>
              </a:rPr>
              <a:t>3  </a:t>
            </a: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575" i="1" spc="7" baseline="-21164" dirty="0">
                <a:latin typeface="Times New Roman"/>
                <a:cs typeface="Times New Roman"/>
              </a:rPr>
              <a:t>4  </a:t>
            </a: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575" i="1" spc="7" baseline="-21164" dirty="0">
                <a:latin typeface="Times New Roman"/>
                <a:cs typeface="Times New Roman"/>
              </a:rPr>
              <a:t>5  </a:t>
            </a: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575" i="1" spc="7" baseline="-21164" dirty="0">
                <a:latin typeface="Times New Roman"/>
                <a:cs typeface="Times New Roman"/>
              </a:rPr>
              <a:t>6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42" name="object 15"/>
          <p:cNvSpPr txBox="1"/>
          <p:nvPr/>
        </p:nvSpPr>
        <p:spPr>
          <a:xfrm>
            <a:off x="1602459" y="3416339"/>
            <a:ext cx="280035" cy="9251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spc="-5" dirty="0">
                <a:latin typeface="Calibri"/>
                <a:cs typeface="Calibri"/>
              </a:rPr>
              <a:t>Features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5" name="object 3"/>
          <p:cNvGrpSpPr/>
          <p:nvPr/>
        </p:nvGrpSpPr>
        <p:grpSpPr>
          <a:xfrm>
            <a:off x="2463291" y="1690688"/>
            <a:ext cx="1681480" cy="4330065"/>
            <a:chOff x="1188719" y="1632204"/>
            <a:chExt cx="1681480" cy="4330065"/>
          </a:xfrm>
        </p:grpSpPr>
        <p:pic>
          <p:nvPicPr>
            <p:cNvPr id="16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8719" y="1632204"/>
              <a:ext cx="1680972" cy="4329684"/>
            </a:xfrm>
            <a:prstGeom prst="rect">
              <a:avLst/>
            </a:prstGeom>
          </p:spPr>
        </p:pic>
        <p:sp>
          <p:nvSpPr>
            <p:cNvPr id="17" name="object 5"/>
            <p:cNvSpPr/>
            <p:nvPr/>
          </p:nvSpPr>
          <p:spPr>
            <a:xfrm>
              <a:off x="1440560" y="3484118"/>
              <a:ext cx="1103630" cy="2233930"/>
            </a:xfrm>
            <a:custGeom>
              <a:avLst/>
              <a:gdLst/>
              <a:ahLst/>
              <a:cxnLst/>
              <a:rect l="l" t="t" r="r" b="b"/>
              <a:pathLst>
                <a:path w="1103630" h="2233929">
                  <a:moveTo>
                    <a:pt x="1035050" y="2182025"/>
                  </a:moveTo>
                  <a:lnTo>
                    <a:pt x="1102868" y="2233587"/>
                  </a:lnTo>
                  <a:lnTo>
                    <a:pt x="1103123" y="2190813"/>
                  </a:lnTo>
                  <a:lnTo>
                    <a:pt x="1074674" y="2190813"/>
                  </a:lnTo>
                  <a:lnTo>
                    <a:pt x="1072801" y="2187005"/>
                  </a:lnTo>
                  <a:lnTo>
                    <a:pt x="1035050" y="2182025"/>
                  </a:lnTo>
                  <a:close/>
                </a:path>
                <a:path w="1103630" h="2233929">
                  <a:moveTo>
                    <a:pt x="1072801" y="2187005"/>
                  </a:moveTo>
                  <a:lnTo>
                    <a:pt x="1074674" y="2190813"/>
                  </a:lnTo>
                  <a:lnTo>
                    <a:pt x="1080401" y="2188006"/>
                  </a:lnTo>
                  <a:lnTo>
                    <a:pt x="1072801" y="2187005"/>
                  </a:lnTo>
                  <a:close/>
                </a:path>
                <a:path w="1103630" h="2233929">
                  <a:moveTo>
                    <a:pt x="1103376" y="2148395"/>
                  </a:moveTo>
                  <a:lnTo>
                    <a:pt x="1084226" y="2181394"/>
                  </a:lnTo>
                  <a:lnTo>
                    <a:pt x="1086103" y="2185212"/>
                  </a:lnTo>
                  <a:lnTo>
                    <a:pt x="1074674" y="2190813"/>
                  </a:lnTo>
                  <a:lnTo>
                    <a:pt x="1103123" y="2190813"/>
                  </a:lnTo>
                  <a:lnTo>
                    <a:pt x="1103376" y="2148395"/>
                  </a:lnTo>
                  <a:close/>
                </a:path>
                <a:path w="1103630" h="2233929">
                  <a:moveTo>
                    <a:pt x="11429" y="0"/>
                  </a:moveTo>
                  <a:lnTo>
                    <a:pt x="0" y="5587"/>
                  </a:lnTo>
                  <a:lnTo>
                    <a:pt x="1072801" y="2187005"/>
                  </a:lnTo>
                  <a:lnTo>
                    <a:pt x="1080389" y="2188006"/>
                  </a:lnTo>
                  <a:lnTo>
                    <a:pt x="1084226" y="2181394"/>
                  </a:lnTo>
                  <a:lnTo>
                    <a:pt x="11429" y="0"/>
                  </a:lnTo>
                  <a:close/>
                </a:path>
                <a:path w="1103630" h="2233929">
                  <a:moveTo>
                    <a:pt x="1084226" y="2181394"/>
                  </a:moveTo>
                  <a:lnTo>
                    <a:pt x="1080389" y="2188006"/>
                  </a:lnTo>
                  <a:lnTo>
                    <a:pt x="1086103" y="2185212"/>
                  </a:lnTo>
                  <a:lnTo>
                    <a:pt x="1084226" y="2181394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0766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788E-8DA1-5BDF-3233-390494DD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Neural</a:t>
            </a:r>
            <a:r>
              <a:rPr lang="fr-FR" spc="-70"/>
              <a:t> </a:t>
            </a:r>
            <a:r>
              <a:rPr lang="fr-FR"/>
              <a:t>Network</a:t>
            </a:r>
            <a:endParaRPr lang="fr-FR" dirty="0"/>
          </a:p>
        </p:txBody>
      </p:sp>
      <p:sp>
        <p:nvSpPr>
          <p:cNvPr id="40" name="object 38"/>
          <p:cNvSpPr txBox="1"/>
          <p:nvPr/>
        </p:nvSpPr>
        <p:spPr>
          <a:xfrm>
            <a:off x="2265273" y="2217484"/>
            <a:ext cx="7026275" cy="4233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62200" marR="240665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latin typeface="Calibri"/>
                <a:cs typeface="Calibri"/>
              </a:rPr>
              <a:t>The neurons </a:t>
            </a:r>
            <a:r>
              <a:rPr sz="2600" dirty="0">
                <a:latin typeface="Calibri"/>
                <a:cs typeface="Calibri"/>
              </a:rPr>
              <a:t>in the layer can </a:t>
            </a:r>
            <a:r>
              <a:rPr sz="2600" spc="-5" dirty="0">
                <a:latin typeface="Calibri"/>
                <a:cs typeface="Calibri"/>
              </a:rPr>
              <a:t>be </a:t>
            </a:r>
            <a:r>
              <a:rPr sz="2600" dirty="0">
                <a:latin typeface="Calibri"/>
                <a:cs typeface="Calibri"/>
              </a:rPr>
              <a:t> thought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representing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richer </a:t>
            </a:r>
            <a:r>
              <a:rPr sz="2600" i="1" spc="-575" dirty="0">
                <a:latin typeface="Calibri"/>
                <a:cs typeface="Calibri"/>
              </a:rPr>
              <a:t> </a:t>
            </a:r>
            <a:r>
              <a:rPr sz="2600" i="1" spc="-5" dirty="0">
                <a:latin typeface="Calibri"/>
                <a:cs typeface="Calibri"/>
              </a:rPr>
              <a:t>features</a:t>
            </a:r>
            <a:endParaRPr sz="2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libri"/>
              <a:cs typeface="Calibri"/>
            </a:endParaRPr>
          </a:p>
          <a:p>
            <a:pPr marL="2362200" marR="5080">
              <a:lnSpc>
                <a:spcPct val="100000"/>
              </a:lnSpc>
            </a:pPr>
            <a:r>
              <a:rPr sz="2600" spc="-5" dirty="0">
                <a:latin typeface="Calibri"/>
                <a:cs typeface="Calibri"/>
              </a:rPr>
              <a:t>Think of </a:t>
            </a:r>
            <a:r>
              <a:rPr sz="2600" dirty="0">
                <a:latin typeface="Calibri"/>
                <a:cs typeface="Calibri"/>
              </a:rPr>
              <a:t>these </a:t>
            </a:r>
            <a:r>
              <a:rPr sz="2600" i="1" dirty="0">
                <a:latin typeface="Calibri"/>
                <a:cs typeface="Calibri"/>
              </a:rPr>
              <a:t>richer </a:t>
            </a:r>
            <a:r>
              <a:rPr sz="2600" i="1" spc="-5" dirty="0">
                <a:latin typeface="Calibri"/>
                <a:cs typeface="Calibri"/>
              </a:rPr>
              <a:t>features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combinations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input</a:t>
            </a:r>
            <a:r>
              <a:rPr sz="2600" i="1" spc="-30" dirty="0">
                <a:latin typeface="Calibri"/>
                <a:cs typeface="Calibri"/>
              </a:rPr>
              <a:t> </a:t>
            </a:r>
            <a:r>
              <a:rPr sz="2600" i="1" spc="-5" dirty="0">
                <a:latin typeface="Calibri"/>
                <a:cs typeface="Calibri"/>
              </a:rPr>
              <a:t>features </a:t>
            </a:r>
            <a:r>
              <a:rPr sz="2600" i="1" spc="-5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provided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 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system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ts val="2790"/>
              </a:lnSpc>
            </a:pPr>
            <a:r>
              <a:rPr sz="2500" spc="-10" dirty="0">
                <a:latin typeface="Calibri"/>
                <a:cs typeface="Calibri"/>
              </a:rPr>
              <a:t>Input</a:t>
            </a:r>
            <a:endParaRPr sz="2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Calibri"/>
              <a:cs typeface="Calibri"/>
            </a:endParaRPr>
          </a:p>
          <a:p>
            <a:pPr marL="1216660">
              <a:lnSpc>
                <a:spcPct val="100000"/>
              </a:lnSpc>
            </a:pPr>
            <a:r>
              <a:rPr sz="2500" spc="-10" dirty="0">
                <a:latin typeface="Calibri"/>
                <a:cs typeface="Calibri"/>
              </a:rPr>
              <a:t>Layer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1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41" name="object 14"/>
          <p:cNvSpPr txBox="1"/>
          <p:nvPr/>
        </p:nvSpPr>
        <p:spPr>
          <a:xfrm>
            <a:off x="2027630" y="2711641"/>
            <a:ext cx="234315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25000"/>
              </a:lnSpc>
              <a:spcBef>
                <a:spcPts val="100"/>
              </a:spcBef>
            </a:pP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575" i="1" spc="7" baseline="-21164" dirty="0">
                <a:latin typeface="Times New Roman"/>
                <a:cs typeface="Times New Roman"/>
              </a:rPr>
              <a:t>0  </a:t>
            </a: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575" i="1" spc="7" baseline="-21164" dirty="0">
                <a:latin typeface="Times New Roman"/>
                <a:cs typeface="Times New Roman"/>
              </a:rPr>
              <a:t>1  </a:t>
            </a: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575" i="1" spc="7" baseline="-21164" dirty="0">
                <a:latin typeface="Times New Roman"/>
                <a:cs typeface="Times New Roman"/>
              </a:rPr>
              <a:t>2  </a:t>
            </a: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575" i="1" spc="7" baseline="-21164" dirty="0">
                <a:latin typeface="Times New Roman"/>
                <a:cs typeface="Times New Roman"/>
              </a:rPr>
              <a:t>3  </a:t>
            </a: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575" i="1" spc="7" baseline="-21164" dirty="0">
                <a:latin typeface="Times New Roman"/>
                <a:cs typeface="Times New Roman"/>
              </a:rPr>
              <a:t>4  </a:t>
            </a: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575" i="1" spc="7" baseline="-21164" dirty="0">
                <a:latin typeface="Times New Roman"/>
                <a:cs typeface="Times New Roman"/>
              </a:rPr>
              <a:t>5  </a:t>
            </a: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575" i="1" spc="7" baseline="-21164" dirty="0">
                <a:latin typeface="Times New Roman"/>
                <a:cs typeface="Times New Roman"/>
              </a:rPr>
              <a:t>6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42" name="object 15"/>
          <p:cNvSpPr txBox="1"/>
          <p:nvPr/>
        </p:nvSpPr>
        <p:spPr>
          <a:xfrm>
            <a:off x="1602459" y="3416339"/>
            <a:ext cx="280035" cy="9251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spc="-5" dirty="0">
                <a:latin typeface="Calibri"/>
                <a:cs typeface="Calibri"/>
              </a:rPr>
              <a:t>Features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1" name="object 3"/>
          <p:cNvGrpSpPr/>
          <p:nvPr/>
        </p:nvGrpSpPr>
        <p:grpSpPr>
          <a:xfrm>
            <a:off x="2462783" y="1690307"/>
            <a:ext cx="1681480" cy="4330065"/>
            <a:chOff x="1188719" y="1632204"/>
            <a:chExt cx="1681480" cy="4330065"/>
          </a:xfrm>
        </p:grpSpPr>
        <p:sp>
          <p:nvSpPr>
            <p:cNvPr id="52" name="object 4"/>
            <p:cNvSpPr/>
            <p:nvPr/>
          </p:nvSpPr>
          <p:spPr>
            <a:xfrm>
              <a:off x="1193291" y="2703576"/>
              <a:ext cx="297180" cy="2208530"/>
            </a:xfrm>
            <a:custGeom>
              <a:avLst/>
              <a:gdLst/>
              <a:ahLst/>
              <a:cxnLst/>
              <a:rect l="l" t="t" r="r" b="b"/>
              <a:pathLst>
                <a:path w="297180" h="2208529">
                  <a:moveTo>
                    <a:pt x="247650" y="0"/>
                  </a:moveTo>
                  <a:lnTo>
                    <a:pt x="49530" y="0"/>
                  </a:lnTo>
                  <a:lnTo>
                    <a:pt x="30250" y="3899"/>
                  </a:lnTo>
                  <a:lnTo>
                    <a:pt x="14506" y="14525"/>
                  </a:lnTo>
                  <a:lnTo>
                    <a:pt x="3892" y="30271"/>
                  </a:lnTo>
                  <a:lnTo>
                    <a:pt x="0" y="49529"/>
                  </a:lnTo>
                  <a:lnTo>
                    <a:pt x="0" y="2158746"/>
                  </a:lnTo>
                  <a:lnTo>
                    <a:pt x="3892" y="2178004"/>
                  </a:lnTo>
                  <a:lnTo>
                    <a:pt x="14506" y="2193750"/>
                  </a:lnTo>
                  <a:lnTo>
                    <a:pt x="30250" y="2204376"/>
                  </a:lnTo>
                  <a:lnTo>
                    <a:pt x="49530" y="2208276"/>
                  </a:lnTo>
                  <a:lnTo>
                    <a:pt x="247650" y="2208276"/>
                  </a:lnTo>
                  <a:lnTo>
                    <a:pt x="266908" y="2204376"/>
                  </a:lnTo>
                  <a:lnTo>
                    <a:pt x="282654" y="2193750"/>
                  </a:lnTo>
                  <a:lnTo>
                    <a:pt x="293280" y="2178004"/>
                  </a:lnTo>
                  <a:lnTo>
                    <a:pt x="297180" y="2158746"/>
                  </a:lnTo>
                  <a:lnTo>
                    <a:pt x="297180" y="49529"/>
                  </a:lnTo>
                  <a:lnTo>
                    <a:pt x="293280" y="30271"/>
                  </a:lnTo>
                  <a:lnTo>
                    <a:pt x="282654" y="14525"/>
                  </a:lnTo>
                  <a:lnTo>
                    <a:pt x="266908" y="3899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"/>
            <p:cNvSpPr/>
            <p:nvPr/>
          </p:nvSpPr>
          <p:spPr>
            <a:xfrm>
              <a:off x="1193291" y="2703576"/>
              <a:ext cx="297180" cy="2208530"/>
            </a:xfrm>
            <a:custGeom>
              <a:avLst/>
              <a:gdLst/>
              <a:ahLst/>
              <a:cxnLst/>
              <a:rect l="l" t="t" r="r" b="b"/>
              <a:pathLst>
                <a:path w="297180" h="2208529">
                  <a:moveTo>
                    <a:pt x="0" y="49529"/>
                  </a:moveTo>
                  <a:lnTo>
                    <a:pt x="3892" y="30271"/>
                  </a:lnTo>
                  <a:lnTo>
                    <a:pt x="14506" y="14525"/>
                  </a:lnTo>
                  <a:lnTo>
                    <a:pt x="30250" y="3899"/>
                  </a:lnTo>
                  <a:lnTo>
                    <a:pt x="49530" y="0"/>
                  </a:lnTo>
                  <a:lnTo>
                    <a:pt x="247650" y="0"/>
                  </a:lnTo>
                  <a:lnTo>
                    <a:pt x="266908" y="3899"/>
                  </a:lnTo>
                  <a:lnTo>
                    <a:pt x="282654" y="14525"/>
                  </a:lnTo>
                  <a:lnTo>
                    <a:pt x="293280" y="30271"/>
                  </a:lnTo>
                  <a:lnTo>
                    <a:pt x="297180" y="49529"/>
                  </a:lnTo>
                  <a:lnTo>
                    <a:pt x="297180" y="2158746"/>
                  </a:lnTo>
                  <a:lnTo>
                    <a:pt x="293280" y="2178004"/>
                  </a:lnTo>
                  <a:lnTo>
                    <a:pt x="282654" y="2193750"/>
                  </a:lnTo>
                  <a:lnTo>
                    <a:pt x="266908" y="2204376"/>
                  </a:lnTo>
                  <a:lnTo>
                    <a:pt x="247650" y="2208276"/>
                  </a:lnTo>
                  <a:lnTo>
                    <a:pt x="49530" y="2208276"/>
                  </a:lnTo>
                  <a:lnTo>
                    <a:pt x="30250" y="2204376"/>
                  </a:lnTo>
                  <a:lnTo>
                    <a:pt x="14506" y="2193750"/>
                  </a:lnTo>
                  <a:lnTo>
                    <a:pt x="3892" y="2178004"/>
                  </a:lnTo>
                  <a:lnTo>
                    <a:pt x="0" y="2158746"/>
                  </a:lnTo>
                  <a:lnTo>
                    <a:pt x="0" y="49529"/>
                  </a:lnTo>
                  <a:close/>
                </a:path>
              </a:pathLst>
            </a:custGeom>
            <a:ln w="9143">
              <a:solidFill>
                <a:srgbClr val="3876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915" y="2767584"/>
              <a:ext cx="217931" cy="219456"/>
            </a:xfrm>
            <a:prstGeom prst="rect">
              <a:avLst/>
            </a:prstGeom>
          </p:spPr>
        </p:pic>
        <p:pic>
          <p:nvPicPr>
            <p:cNvPr id="55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915" y="4596383"/>
              <a:ext cx="217931" cy="219456"/>
            </a:xfrm>
            <a:prstGeom prst="rect">
              <a:avLst/>
            </a:prstGeom>
          </p:spPr>
        </p:pic>
        <p:pic>
          <p:nvPicPr>
            <p:cNvPr id="56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915" y="3072384"/>
              <a:ext cx="217931" cy="219456"/>
            </a:xfrm>
            <a:prstGeom prst="rect">
              <a:avLst/>
            </a:prstGeom>
          </p:spPr>
        </p:pic>
        <p:pic>
          <p:nvPicPr>
            <p:cNvPr id="57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915" y="3681983"/>
              <a:ext cx="217931" cy="219456"/>
            </a:xfrm>
            <a:prstGeom prst="rect">
              <a:avLst/>
            </a:prstGeom>
          </p:spPr>
        </p:pic>
        <p:pic>
          <p:nvPicPr>
            <p:cNvPr id="58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915" y="3986783"/>
              <a:ext cx="217931" cy="219456"/>
            </a:xfrm>
            <a:prstGeom prst="rect">
              <a:avLst/>
            </a:prstGeom>
          </p:spPr>
        </p:pic>
        <p:pic>
          <p:nvPicPr>
            <p:cNvPr id="59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915" y="4291583"/>
              <a:ext cx="217931" cy="219456"/>
            </a:xfrm>
            <a:prstGeom prst="rect">
              <a:avLst/>
            </a:prstGeom>
          </p:spPr>
        </p:pic>
        <p:pic>
          <p:nvPicPr>
            <p:cNvPr id="60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915" y="3377183"/>
              <a:ext cx="217931" cy="219456"/>
            </a:xfrm>
            <a:prstGeom prst="rect">
              <a:avLst/>
            </a:prstGeom>
          </p:spPr>
        </p:pic>
        <p:sp>
          <p:nvSpPr>
            <p:cNvPr id="61" name="object 13"/>
            <p:cNvSpPr/>
            <p:nvPr/>
          </p:nvSpPr>
          <p:spPr>
            <a:xfrm>
              <a:off x="2488691" y="1636776"/>
              <a:ext cx="376555" cy="4320540"/>
            </a:xfrm>
            <a:custGeom>
              <a:avLst/>
              <a:gdLst/>
              <a:ahLst/>
              <a:cxnLst/>
              <a:rect l="l" t="t" r="r" b="b"/>
              <a:pathLst>
                <a:path w="376555" h="4320540">
                  <a:moveTo>
                    <a:pt x="313689" y="0"/>
                  </a:moveTo>
                  <a:lnTo>
                    <a:pt x="62737" y="0"/>
                  </a:lnTo>
                  <a:lnTo>
                    <a:pt x="38308" y="4927"/>
                  </a:lnTo>
                  <a:lnTo>
                    <a:pt x="18367" y="18367"/>
                  </a:lnTo>
                  <a:lnTo>
                    <a:pt x="4927" y="38308"/>
                  </a:lnTo>
                  <a:lnTo>
                    <a:pt x="0" y="62737"/>
                  </a:lnTo>
                  <a:lnTo>
                    <a:pt x="0" y="4257802"/>
                  </a:lnTo>
                  <a:lnTo>
                    <a:pt x="4927" y="4282220"/>
                  </a:lnTo>
                  <a:lnTo>
                    <a:pt x="18367" y="4302163"/>
                  </a:lnTo>
                  <a:lnTo>
                    <a:pt x="38308" y="4315609"/>
                  </a:lnTo>
                  <a:lnTo>
                    <a:pt x="62737" y="4320540"/>
                  </a:lnTo>
                  <a:lnTo>
                    <a:pt x="313689" y="4320540"/>
                  </a:lnTo>
                  <a:lnTo>
                    <a:pt x="338119" y="4315609"/>
                  </a:lnTo>
                  <a:lnTo>
                    <a:pt x="358060" y="4302163"/>
                  </a:lnTo>
                  <a:lnTo>
                    <a:pt x="371500" y="4282220"/>
                  </a:lnTo>
                  <a:lnTo>
                    <a:pt x="376427" y="4257802"/>
                  </a:lnTo>
                  <a:lnTo>
                    <a:pt x="376427" y="62737"/>
                  </a:lnTo>
                  <a:lnTo>
                    <a:pt x="371500" y="38308"/>
                  </a:lnTo>
                  <a:lnTo>
                    <a:pt x="358060" y="18367"/>
                  </a:lnTo>
                  <a:lnTo>
                    <a:pt x="338119" y="4927"/>
                  </a:lnTo>
                  <a:lnTo>
                    <a:pt x="313689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14"/>
            <p:cNvSpPr/>
            <p:nvPr/>
          </p:nvSpPr>
          <p:spPr>
            <a:xfrm>
              <a:off x="2488691" y="1636776"/>
              <a:ext cx="376555" cy="4320540"/>
            </a:xfrm>
            <a:custGeom>
              <a:avLst/>
              <a:gdLst/>
              <a:ahLst/>
              <a:cxnLst/>
              <a:rect l="l" t="t" r="r" b="b"/>
              <a:pathLst>
                <a:path w="376555" h="4320540">
                  <a:moveTo>
                    <a:pt x="0" y="62737"/>
                  </a:moveTo>
                  <a:lnTo>
                    <a:pt x="4927" y="38308"/>
                  </a:lnTo>
                  <a:lnTo>
                    <a:pt x="18367" y="18367"/>
                  </a:lnTo>
                  <a:lnTo>
                    <a:pt x="38308" y="4927"/>
                  </a:lnTo>
                  <a:lnTo>
                    <a:pt x="62737" y="0"/>
                  </a:lnTo>
                  <a:lnTo>
                    <a:pt x="313689" y="0"/>
                  </a:lnTo>
                  <a:lnTo>
                    <a:pt x="338119" y="4927"/>
                  </a:lnTo>
                  <a:lnTo>
                    <a:pt x="358060" y="18367"/>
                  </a:lnTo>
                  <a:lnTo>
                    <a:pt x="371500" y="38308"/>
                  </a:lnTo>
                  <a:lnTo>
                    <a:pt x="376427" y="62737"/>
                  </a:lnTo>
                  <a:lnTo>
                    <a:pt x="376427" y="4257802"/>
                  </a:lnTo>
                  <a:lnTo>
                    <a:pt x="371500" y="4282220"/>
                  </a:lnTo>
                  <a:lnTo>
                    <a:pt x="358060" y="4302163"/>
                  </a:lnTo>
                  <a:lnTo>
                    <a:pt x="338119" y="4315609"/>
                  </a:lnTo>
                  <a:lnTo>
                    <a:pt x="313689" y="4320540"/>
                  </a:lnTo>
                  <a:lnTo>
                    <a:pt x="62737" y="4320540"/>
                  </a:lnTo>
                  <a:lnTo>
                    <a:pt x="38308" y="4315609"/>
                  </a:lnTo>
                  <a:lnTo>
                    <a:pt x="18367" y="4302163"/>
                  </a:lnTo>
                  <a:lnTo>
                    <a:pt x="4927" y="4282220"/>
                  </a:lnTo>
                  <a:lnTo>
                    <a:pt x="0" y="4257802"/>
                  </a:lnTo>
                  <a:lnTo>
                    <a:pt x="0" y="62737"/>
                  </a:lnTo>
                  <a:close/>
                </a:path>
              </a:pathLst>
            </a:custGeom>
            <a:ln w="9144">
              <a:solidFill>
                <a:srgbClr val="B45F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15"/>
            <p:cNvSpPr/>
            <p:nvPr/>
          </p:nvSpPr>
          <p:spPr>
            <a:xfrm>
              <a:off x="2543555" y="172364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7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5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7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16"/>
            <p:cNvSpPr/>
            <p:nvPr/>
          </p:nvSpPr>
          <p:spPr>
            <a:xfrm>
              <a:off x="2543555" y="172364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0" y="132587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7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5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17"/>
            <p:cNvSpPr/>
            <p:nvPr/>
          </p:nvSpPr>
          <p:spPr>
            <a:xfrm>
              <a:off x="2543555" y="2109216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7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5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7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18"/>
            <p:cNvSpPr/>
            <p:nvPr/>
          </p:nvSpPr>
          <p:spPr>
            <a:xfrm>
              <a:off x="2543555" y="2109216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0" y="132587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7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5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19"/>
            <p:cNvSpPr/>
            <p:nvPr/>
          </p:nvSpPr>
          <p:spPr>
            <a:xfrm>
              <a:off x="2543555" y="2496312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7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5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7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20"/>
            <p:cNvSpPr/>
            <p:nvPr/>
          </p:nvSpPr>
          <p:spPr>
            <a:xfrm>
              <a:off x="2543555" y="2496312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0" y="132587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7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5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21"/>
            <p:cNvSpPr/>
            <p:nvPr/>
          </p:nvSpPr>
          <p:spPr>
            <a:xfrm>
              <a:off x="2543555" y="288188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7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5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7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22"/>
            <p:cNvSpPr/>
            <p:nvPr/>
          </p:nvSpPr>
          <p:spPr>
            <a:xfrm>
              <a:off x="2543555" y="288188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0" y="132587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7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5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23"/>
            <p:cNvSpPr/>
            <p:nvPr/>
          </p:nvSpPr>
          <p:spPr>
            <a:xfrm>
              <a:off x="2543555" y="3267455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8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6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8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24"/>
            <p:cNvSpPr/>
            <p:nvPr/>
          </p:nvSpPr>
          <p:spPr>
            <a:xfrm>
              <a:off x="2543555" y="3267455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0" y="132588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8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6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25"/>
            <p:cNvSpPr/>
            <p:nvPr/>
          </p:nvSpPr>
          <p:spPr>
            <a:xfrm>
              <a:off x="2543555" y="3654552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7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5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7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26"/>
            <p:cNvSpPr/>
            <p:nvPr/>
          </p:nvSpPr>
          <p:spPr>
            <a:xfrm>
              <a:off x="2543555" y="3654552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0" y="132587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7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5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27"/>
            <p:cNvSpPr/>
            <p:nvPr/>
          </p:nvSpPr>
          <p:spPr>
            <a:xfrm>
              <a:off x="2543555" y="404012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7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5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7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28"/>
            <p:cNvSpPr/>
            <p:nvPr/>
          </p:nvSpPr>
          <p:spPr>
            <a:xfrm>
              <a:off x="2543555" y="404012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0" y="132587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7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5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29"/>
            <p:cNvSpPr/>
            <p:nvPr/>
          </p:nvSpPr>
          <p:spPr>
            <a:xfrm>
              <a:off x="2543555" y="4425696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133350" y="0"/>
                  </a:moveTo>
                  <a:lnTo>
                    <a:pt x="91196" y="6797"/>
                  </a:lnTo>
                  <a:lnTo>
                    <a:pt x="54589" y="25725"/>
                  </a:lnTo>
                  <a:lnTo>
                    <a:pt x="25725" y="54589"/>
                  </a:lnTo>
                  <a:lnTo>
                    <a:pt x="6797" y="91196"/>
                  </a:lnTo>
                  <a:lnTo>
                    <a:pt x="0" y="133349"/>
                  </a:lnTo>
                  <a:lnTo>
                    <a:pt x="6797" y="175503"/>
                  </a:lnTo>
                  <a:lnTo>
                    <a:pt x="25725" y="212110"/>
                  </a:lnTo>
                  <a:lnTo>
                    <a:pt x="54589" y="240974"/>
                  </a:lnTo>
                  <a:lnTo>
                    <a:pt x="91196" y="259902"/>
                  </a:lnTo>
                  <a:lnTo>
                    <a:pt x="133350" y="266699"/>
                  </a:lnTo>
                  <a:lnTo>
                    <a:pt x="175503" y="259902"/>
                  </a:lnTo>
                  <a:lnTo>
                    <a:pt x="212110" y="240974"/>
                  </a:lnTo>
                  <a:lnTo>
                    <a:pt x="240974" y="212110"/>
                  </a:lnTo>
                  <a:lnTo>
                    <a:pt x="259902" y="175503"/>
                  </a:lnTo>
                  <a:lnTo>
                    <a:pt x="266700" y="133349"/>
                  </a:lnTo>
                  <a:lnTo>
                    <a:pt x="259902" y="91196"/>
                  </a:lnTo>
                  <a:lnTo>
                    <a:pt x="240974" y="54589"/>
                  </a:lnTo>
                  <a:lnTo>
                    <a:pt x="212110" y="25725"/>
                  </a:lnTo>
                  <a:lnTo>
                    <a:pt x="175503" y="6797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30"/>
            <p:cNvSpPr/>
            <p:nvPr/>
          </p:nvSpPr>
          <p:spPr>
            <a:xfrm>
              <a:off x="2543555" y="4425696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133349"/>
                  </a:moveTo>
                  <a:lnTo>
                    <a:pt x="6797" y="91196"/>
                  </a:lnTo>
                  <a:lnTo>
                    <a:pt x="25725" y="54589"/>
                  </a:lnTo>
                  <a:lnTo>
                    <a:pt x="54589" y="25725"/>
                  </a:lnTo>
                  <a:lnTo>
                    <a:pt x="91196" y="6797"/>
                  </a:lnTo>
                  <a:lnTo>
                    <a:pt x="133350" y="0"/>
                  </a:lnTo>
                  <a:lnTo>
                    <a:pt x="175503" y="6797"/>
                  </a:lnTo>
                  <a:lnTo>
                    <a:pt x="212110" y="25725"/>
                  </a:lnTo>
                  <a:lnTo>
                    <a:pt x="240974" y="54589"/>
                  </a:lnTo>
                  <a:lnTo>
                    <a:pt x="259902" y="91196"/>
                  </a:lnTo>
                  <a:lnTo>
                    <a:pt x="266700" y="133349"/>
                  </a:lnTo>
                  <a:lnTo>
                    <a:pt x="259902" y="175503"/>
                  </a:lnTo>
                  <a:lnTo>
                    <a:pt x="240974" y="212110"/>
                  </a:lnTo>
                  <a:lnTo>
                    <a:pt x="212110" y="240974"/>
                  </a:lnTo>
                  <a:lnTo>
                    <a:pt x="175503" y="259902"/>
                  </a:lnTo>
                  <a:lnTo>
                    <a:pt x="133350" y="266699"/>
                  </a:lnTo>
                  <a:lnTo>
                    <a:pt x="91196" y="259902"/>
                  </a:lnTo>
                  <a:lnTo>
                    <a:pt x="54589" y="240974"/>
                  </a:lnTo>
                  <a:lnTo>
                    <a:pt x="25725" y="212110"/>
                  </a:lnTo>
                  <a:lnTo>
                    <a:pt x="6797" y="175503"/>
                  </a:lnTo>
                  <a:lnTo>
                    <a:pt x="0" y="13334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31"/>
            <p:cNvSpPr/>
            <p:nvPr/>
          </p:nvSpPr>
          <p:spPr>
            <a:xfrm>
              <a:off x="2543555" y="4812792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7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5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7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32"/>
            <p:cNvSpPr/>
            <p:nvPr/>
          </p:nvSpPr>
          <p:spPr>
            <a:xfrm>
              <a:off x="2543555" y="4812792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0" y="132587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7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5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33"/>
            <p:cNvSpPr/>
            <p:nvPr/>
          </p:nvSpPr>
          <p:spPr>
            <a:xfrm>
              <a:off x="2543555" y="5198363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8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6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8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34"/>
            <p:cNvSpPr/>
            <p:nvPr/>
          </p:nvSpPr>
          <p:spPr>
            <a:xfrm>
              <a:off x="2543555" y="5198363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0" y="132588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8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6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35"/>
            <p:cNvSpPr/>
            <p:nvPr/>
          </p:nvSpPr>
          <p:spPr>
            <a:xfrm>
              <a:off x="2543555" y="5583936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133350" y="0"/>
                  </a:moveTo>
                  <a:lnTo>
                    <a:pt x="91196" y="6798"/>
                  </a:lnTo>
                  <a:lnTo>
                    <a:pt x="54589" y="25728"/>
                  </a:lnTo>
                  <a:lnTo>
                    <a:pt x="25725" y="54595"/>
                  </a:lnTo>
                  <a:lnTo>
                    <a:pt x="6797" y="91201"/>
                  </a:lnTo>
                  <a:lnTo>
                    <a:pt x="0" y="133350"/>
                  </a:lnTo>
                  <a:lnTo>
                    <a:pt x="6797" y="175498"/>
                  </a:lnTo>
                  <a:lnTo>
                    <a:pt x="25725" y="212104"/>
                  </a:lnTo>
                  <a:lnTo>
                    <a:pt x="54589" y="240971"/>
                  </a:lnTo>
                  <a:lnTo>
                    <a:pt x="91196" y="259901"/>
                  </a:lnTo>
                  <a:lnTo>
                    <a:pt x="133350" y="266700"/>
                  </a:lnTo>
                  <a:lnTo>
                    <a:pt x="175503" y="259901"/>
                  </a:lnTo>
                  <a:lnTo>
                    <a:pt x="212110" y="240971"/>
                  </a:lnTo>
                  <a:lnTo>
                    <a:pt x="240974" y="212104"/>
                  </a:lnTo>
                  <a:lnTo>
                    <a:pt x="259902" y="175498"/>
                  </a:lnTo>
                  <a:lnTo>
                    <a:pt x="266700" y="133350"/>
                  </a:lnTo>
                  <a:lnTo>
                    <a:pt x="259902" y="91201"/>
                  </a:lnTo>
                  <a:lnTo>
                    <a:pt x="240974" y="54595"/>
                  </a:lnTo>
                  <a:lnTo>
                    <a:pt x="212110" y="25728"/>
                  </a:lnTo>
                  <a:lnTo>
                    <a:pt x="175503" y="6798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36"/>
            <p:cNvSpPr/>
            <p:nvPr/>
          </p:nvSpPr>
          <p:spPr>
            <a:xfrm>
              <a:off x="2543555" y="5583936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133350"/>
                  </a:moveTo>
                  <a:lnTo>
                    <a:pt x="6797" y="91201"/>
                  </a:lnTo>
                  <a:lnTo>
                    <a:pt x="25725" y="54595"/>
                  </a:lnTo>
                  <a:lnTo>
                    <a:pt x="54589" y="25728"/>
                  </a:lnTo>
                  <a:lnTo>
                    <a:pt x="91196" y="6798"/>
                  </a:lnTo>
                  <a:lnTo>
                    <a:pt x="133350" y="0"/>
                  </a:lnTo>
                  <a:lnTo>
                    <a:pt x="175503" y="6798"/>
                  </a:lnTo>
                  <a:lnTo>
                    <a:pt x="212110" y="25728"/>
                  </a:lnTo>
                  <a:lnTo>
                    <a:pt x="240974" y="54595"/>
                  </a:lnTo>
                  <a:lnTo>
                    <a:pt x="259902" y="91201"/>
                  </a:lnTo>
                  <a:lnTo>
                    <a:pt x="266700" y="133350"/>
                  </a:lnTo>
                  <a:lnTo>
                    <a:pt x="259902" y="175498"/>
                  </a:lnTo>
                  <a:lnTo>
                    <a:pt x="240974" y="212104"/>
                  </a:lnTo>
                  <a:lnTo>
                    <a:pt x="212110" y="240971"/>
                  </a:lnTo>
                  <a:lnTo>
                    <a:pt x="175503" y="259901"/>
                  </a:lnTo>
                  <a:lnTo>
                    <a:pt x="133350" y="266700"/>
                  </a:lnTo>
                  <a:lnTo>
                    <a:pt x="91196" y="259901"/>
                  </a:lnTo>
                  <a:lnTo>
                    <a:pt x="54589" y="240971"/>
                  </a:lnTo>
                  <a:lnTo>
                    <a:pt x="25725" y="212104"/>
                  </a:lnTo>
                  <a:lnTo>
                    <a:pt x="6797" y="175498"/>
                  </a:lnTo>
                  <a:lnTo>
                    <a:pt x="0" y="1333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37"/>
            <p:cNvSpPr/>
            <p:nvPr/>
          </p:nvSpPr>
          <p:spPr>
            <a:xfrm>
              <a:off x="1484375" y="1659636"/>
              <a:ext cx="986790" cy="4291330"/>
            </a:xfrm>
            <a:custGeom>
              <a:avLst/>
              <a:gdLst/>
              <a:ahLst/>
              <a:cxnLst/>
              <a:rect l="l" t="t" r="r" b="b"/>
              <a:pathLst>
                <a:path w="986789" h="4291330">
                  <a:moveTo>
                    <a:pt x="0" y="1036192"/>
                  </a:moveTo>
                  <a:lnTo>
                    <a:pt x="980694" y="0"/>
                  </a:lnTo>
                </a:path>
                <a:path w="986789" h="4291330">
                  <a:moveTo>
                    <a:pt x="0" y="3279648"/>
                  </a:moveTo>
                  <a:lnTo>
                    <a:pt x="986663" y="4291253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38"/>
            <p:cNvSpPr/>
            <p:nvPr/>
          </p:nvSpPr>
          <p:spPr>
            <a:xfrm>
              <a:off x="1440307" y="1856231"/>
              <a:ext cx="1111250" cy="3862070"/>
            </a:xfrm>
            <a:custGeom>
              <a:avLst/>
              <a:gdLst/>
              <a:ahLst/>
              <a:cxnLst/>
              <a:rect l="l" t="t" r="r" b="b"/>
              <a:pathLst>
                <a:path w="1111250" h="3862070">
                  <a:moveTo>
                    <a:pt x="1111250" y="84836"/>
                  </a:moveTo>
                  <a:lnTo>
                    <a:pt x="1107440" y="45085"/>
                  </a:lnTo>
                  <a:lnTo>
                    <a:pt x="1103122" y="0"/>
                  </a:lnTo>
                  <a:lnTo>
                    <a:pt x="1040130" y="57404"/>
                  </a:lnTo>
                  <a:lnTo>
                    <a:pt x="1077328" y="49060"/>
                  </a:lnTo>
                  <a:lnTo>
                    <a:pt x="1714" y="2843022"/>
                  </a:lnTo>
                  <a:lnTo>
                    <a:pt x="127" y="2846578"/>
                  </a:lnTo>
                  <a:lnTo>
                    <a:pt x="304" y="2846667"/>
                  </a:lnTo>
                  <a:lnTo>
                    <a:pt x="0" y="2847467"/>
                  </a:lnTo>
                  <a:lnTo>
                    <a:pt x="3022" y="2848635"/>
                  </a:lnTo>
                  <a:lnTo>
                    <a:pt x="5740" y="2850134"/>
                  </a:lnTo>
                  <a:lnTo>
                    <a:pt x="1651" y="2854579"/>
                  </a:lnTo>
                  <a:lnTo>
                    <a:pt x="1058341" y="3828846"/>
                  </a:lnTo>
                  <a:lnTo>
                    <a:pt x="1021207" y="3837838"/>
                  </a:lnTo>
                  <a:lnTo>
                    <a:pt x="1103122" y="3861473"/>
                  </a:lnTo>
                  <a:lnTo>
                    <a:pt x="1091819" y="3831717"/>
                  </a:lnTo>
                  <a:lnTo>
                    <a:pt x="1072896" y="3781818"/>
                  </a:lnTo>
                  <a:lnTo>
                    <a:pt x="1066952" y="3819588"/>
                  </a:lnTo>
                  <a:lnTo>
                    <a:pt x="51295" y="2883014"/>
                  </a:lnTo>
                  <a:lnTo>
                    <a:pt x="1052029" y="3453688"/>
                  </a:lnTo>
                  <a:lnTo>
                    <a:pt x="1018032" y="3470783"/>
                  </a:lnTo>
                  <a:lnTo>
                    <a:pt x="1103122" y="3475355"/>
                  </a:lnTo>
                  <a:lnTo>
                    <a:pt x="1090041" y="3455797"/>
                  </a:lnTo>
                  <a:lnTo>
                    <a:pt x="1055751" y="3404489"/>
                  </a:lnTo>
                  <a:lnTo>
                    <a:pt x="1058392" y="3442639"/>
                  </a:lnTo>
                  <a:lnTo>
                    <a:pt x="45186" y="2864980"/>
                  </a:lnTo>
                  <a:lnTo>
                    <a:pt x="1047927" y="3083801"/>
                  </a:lnTo>
                  <a:lnTo>
                    <a:pt x="1020445" y="3110230"/>
                  </a:lnTo>
                  <a:lnTo>
                    <a:pt x="1103122" y="3089275"/>
                  </a:lnTo>
                  <a:lnTo>
                    <a:pt x="1097432" y="3084703"/>
                  </a:lnTo>
                  <a:lnTo>
                    <a:pt x="1036701" y="3035808"/>
                  </a:lnTo>
                  <a:lnTo>
                    <a:pt x="1050671" y="3071380"/>
                  </a:lnTo>
                  <a:lnTo>
                    <a:pt x="43967" y="2851658"/>
                  </a:lnTo>
                  <a:lnTo>
                    <a:pt x="1049324" y="2717228"/>
                  </a:lnTo>
                  <a:lnTo>
                    <a:pt x="1032637" y="2751455"/>
                  </a:lnTo>
                  <a:lnTo>
                    <a:pt x="1102550" y="2703957"/>
                  </a:lnTo>
                  <a:lnTo>
                    <a:pt x="1103122" y="2703576"/>
                  </a:lnTo>
                  <a:lnTo>
                    <a:pt x="1053592" y="2686583"/>
                  </a:lnTo>
                  <a:lnTo>
                    <a:pt x="1053592" y="2716657"/>
                  </a:lnTo>
                  <a:lnTo>
                    <a:pt x="1052690" y="2710332"/>
                  </a:lnTo>
                  <a:lnTo>
                    <a:pt x="1053592" y="2716657"/>
                  </a:lnTo>
                  <a:lnTo>
                    <a:pt x="1053592" y="2686583"/>
                  </a:lnTo>
                  <a:lnTo>
                    <a:pt x="1022477" y="2675890"/>
                  </a:lnTo>
                  <a:lnTo>
                    <a:pt x="1047610" y="2704528"/>
                  </a:lnTo>
                  <a:lnTo>
                    <a:pt x="41236" y="2839199"/>
                  </a:lnTo>
                  <a:lnTo>
                    <a:pt x="1056360" y="2346287"/>
                  </a:lnTo>
                  <a:lnTo>
                    <a:pt x="1051179" y="2384044"/>
                  </a:lnTo>
                  <a:lnTo>
                    <a:pt x="1090422" y="2332990"/>
                  </a:lnTo>
                  <a:lnTo>
                    <a:pt x="1103122" y="2316480"/>
                  </a:lnTo>
                  <a:lnTo>
                    <a:pt x="1017905" y="2315464"/>
                  </a:lnTo>
                  <a:lnTo>
                    <a:pt x="1050810" y="2334831"/>
                  </a:lnTo>
                  <a:lnTo>
                    <a:pt x="51231" y="2820200"/>
                  </a:lnTo>
                  <a:lnTo>
                    <a:pt x="1064945" y="1971090"/>
                  </a:lnTo>
                  <a:lnTo>
                    <a:pt x="1069086" y="2009013"/>
                  </a:lnTo>
                  <a:lnTo>
                    <a:pt x="1091057" y="1958594"/>
                  </a:lnTo>
                  <a:lnTo>
                    <a:pt x="1103122" y="1930908"/>
                  </a:lnTo>
                  <a:lnTo>
                    <a:pt x="1020191" y="1950593"/>
                  </a:lnTo>
                  <a:lnTo>
                    <a:pt x="1056741" y="1961375"/>
                  </a:lnTo>
                  <a:lnTo>
                    <a:pt x="54660" y="2800731"/>
                  </a:lnTo>
                  <a:lnTo>
                    <a:pt x="1072476" y="1589963"/>
                  </a:lnTo>
                  <a:lnTo>
                    <a:pt x="1083183" y="1626616"/>
                  </a:lnTo>
                  <a:lnTo>
                    <a:pt x="1094740" y="1578610"/>
                  </a:lnTo>
                  <a:lnTo>
                    <a:pt x="1103122" y="1543812"/>
                  </a:lnTo>
                  <a:lnTo>
                    <a:pt x="1075182" y="1555877"/>
                  </a:lnTo>
                  <a:lnTo>
                    <a:pt x="1075182" y="1586738"/>
                  </a:lnTo>
                  <a:lnTo>
                    <a:pt x="1070356" y="1582699"/>
                  </a:lnTo>
                  <a:lnTo>
                    <a:pt x="1075182" y="1586738"/>
                  </a:lnTo>
                  <a:lnTo>
                    <a:pt x="1075182" y="1555877"/>
                  </a:lnTo>
                  <a:lnTo>
                    <a:pt x="1024890" y="1577594"/>
                  </a:lnTo>
                  <a:lnTo>
                    <a:pt x="1062812" y="1581835"/>
                  </a:lnTo>
                  <a:lnTo>
                    <a:pt x="68694" y="2764320"/>
                  </a:lnTo>
                  <a:lnTo>
                    <a:pt x="1078445" y="1207909"/>
                  </a:lnTo>
                  <a:lnTo>
                    <a:pt x="1093597" y="1242949"/>
                  </a:lnTo>
                  <a:lnTo>
                    <a:pt x="1098715" y="1197356"/>
                  </a:lnTo>
                  <a:lnTo>
                    <a:pt x="1103122" y="1158240"/>
                  </a:lnTo>
                  <a:lnTo>
                    <a:pt x="1029589" y="1201420"/>
                  </a:lnTo>
                  <a:lnTo>
                    <a:pt x="1067739" y="1201000"/>
                  </a:lnTo>
                  <a:lnTo>
                    <a:pt x="79921" y="2723718"/>
                  </a:lnTo>
                  <a:lnTo>
                    <a:pt x="1082979" y="824293"/>
                  </a:lnTo>
                  <a:lnTo>
                    <a:pt x="1101217" y="857885"/>
                  </a:lnTo>
                  <a:lnTo>
                    <a:pt x="1102182" y="814578"/>
                  </a:lnTo>
                  <a:lnTo>
                    <a:pt x="1103122" y="772668"/>
                  </a:lnTo>
                  <a:lnTo>
                    <a:pt x="1033780" y="822198"/>
                  </a:lnTo>
                  <a:lnTo>
                    <a:pt x="1071765" y="818400"/>
                  </a:lnTo>
                  <a:lnTo>
                    <a:pt x="86271" y="2684564"/>
                  </a:lnTo>
                  <a:lnTo>
                    <a:pt x="1086535" y="438454"/>
                  </a:lnTo>
                  <a:lnTo>
                    <a:pt x="1106932" y="470662"/>
                  </a:lnTo>
                  <a:lnTo>
                    <a:pt x="1105192" y="431927"/>
                  </a:lnTo>
                  <a:lnTo>
                    <a:pt x="1105077" y="429387"/>
                  </a:lnTo>
                  <a:lnTo>
                    <a:pt x="1103122" y="385572"/>
                  </a:lnTo>
                  <a:lnTo>
                    <a:pt x="1082471" y="402526"/>
                  </a:lnTo>
                  <a:lnTo>
                    <a:pt x="1082471" y="432015"/>
                  </a:lnTo>
                  <a:lnTo>
                    <a:pt x="1082306" y="431952"/>
                  </a:lnTo>
                  <a:lnTo>
                    <a:pt x="1082471" y="432015"/>
                  </a:lnTo>
                  <a:lnTo>
                    <a:pt x="1082471" y="402526"/>
                  </a:lnTo>
                  <a:lnTo>
                    <a:pt x="1037209" y="439674"/>
                  </a:lnTo>
                  <a:lnTo>
                    <a:pt x="1074864" y="433222"/>
                  </a:lnTo>
                  <a:lnTo>
                    <a:pt x="102781" y="2616047"/>
                  </a:lnTo>
                  <a:lnTo>
                    <a:pt x="1089253" y="53657"/>
                  </a:lnTo>
                  <a:lnTo>
                    <a:pt x="1111250" y="84836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0599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788E-8DA1-5BDF-3233-390494DD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Neural</a:t>
            </a:r>
            <a:r>
              <a:rPr lang="fr-FR" spc="-70"/>
              <a:t> </a:t>
            </a:r>
            <a:r>
              <a:rPr lang="fr-FR"/>
              <a:t>Network</a:t>
            </a:r>
            <a:endParaRPr lang="fr-FR" dirty="0"/>
          </a:p>
        </p:txBody>
      </p:sp>
      <p:sp>
        <p:nvSpPr>
          <p:cNvPr id="41" name="object 14"/>
          <p:cNvSpPr txBox="1"/>
          <p:nvPr/>
        </p:nvSpPr>
        <p:spPr>
          <a:xfrm>
            <a:off x="2027630" y="2711641"/>
            <a:ext cx="234315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25000"/>
              </a:lnSpc>
              <a:spcBef>
                <a:spcPts val="100"/>
              </a:spcBef>
            </a:pP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575" i="1" spc="7" baseline="-21164" dirty="0">
                <a:latin typeface="Times New Roman"/>
                <a:cs typeface="Times New Roman"/>
              </a:rPr>
              <a:t>0  </a:t>
            </a: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575" i="1" spc="7" baseline="-21164" dirty="0">
                <a:latin typeface="Times New Roman"/>
                <a:cs typeface="Times New Roman"/>
              </a:rPr>
              <a:t>1  </a:t>
            </a: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575" i="1" spc="7" baseline="-21164" dirty="0">
                <a:latin typeface="Times New Roman"/>
                <a:cs typeface="Times New Roman"/>
              </a:rPr>
              <a:t>2  </a:t>
            </a: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575" i="1" spc="7" baseline="-21164" dirty="0">
                <a:latin typeface="Times New Roman"/>
                <a:cs typeface="Times New Roman"/>
              </a:rPr>
              <a:t>3  </a:t>
            </a: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575" i="1" spc="7" baseline="-21164" dirty="0">
                <a:latin typeface="Times New Roman"/>
                <a:cs typeface="Times New Roman"/>
              </a:rPr>
              <a:t>4  </a:t>
            </a: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575" i="1" spc="7" baseline="-21164" dirty="0">
                <a:latin typeface="Times New Roman"/>
                <a:cs typeface="Times New Roman"/>
              </a:rPr>
              <a:t>5  </a:t>
            </a: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575" i="1" spc="7" baseline="-21164" dirty="0">
                <a:latin typeface="Times New Roman"/>
                <a:cs typeface="Times New Roman"/>
              </a:rPr>
              <a:t>6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42" name="object 15"/>
          <p:cNvSpPr txBox="1"/>
          <p:nvPr/>
        </p:nvSpPr>
        <p:spPr>
          <a:xfrm>
            <a:off x="1602459" y="3416339"/>
            <a:ext cx="280035" cy="9251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spc="-5" dirty="0">
                <a:latin typeface="Calibri"/>
                <a:cs typeface="Calibri"/>
              </a:rPr>
              <a:t>Features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28" name="object 3"/>
          <p:cNvGrpSpPr/>
          <p:nvPr/>
        </p:nvGrpSpPr>
        <p:grpSpPr>
          <a:xfrm>
            <a:off x="2457830" y="1685354"/>
            <a:ext cx="1681480" cy="4330065"/>
            <a:chOff x="1188719" y="1632204"/>
            <a:chExt cx="1681480" cy="4330065"/>
          </a:xfrm>
        </p:grpSpPr>
        <p:sp>
          <p:nvSpPr>
            <p:cNvPr id="129" name="object 4"/>
            <p:cNvSpPr/>
            <p:nvPr/>
          </p:nvSpPr>
          <p:spPr>
            <a:xfrm>
              <a:off x="1193291" y="2703576"/>
              <a:ext cx="297180" cy="2208530"/>
            </a:xfrm>
            <a:custGeom>
              <a:avLst/>
              <a:gdLst/>
              <a:ahLst/>
              <a:cxnLst/>
              <a:rect l="l" t="t" r="r" b="b"/>
              <a:pathLst>
                <a:path w="297180" h="2208529">
                  <a:moveTo>
                    <a:pt x="247650" y="0"/>
                  </a:moveTo>
                  <a:lnTo>
                    <a:pt x="49530" y="0"/>
                  </a:lnTo>
                  <a:lnTo>
                    <a:pt x="30250" y="3899"/>
                  </a:lnTo>
                  <a:lnTo>
                    <a:pt x="14506" y="14525"/>
                  </a:lnTo>
                  <a:lnTo>
                    <a:pt x="3892" y="30271"/>
                  </a:lnTo>
                  <a:lnTo>
                    <a:pt x="0" y="49529"/>
                  </a:lnTo>
                  <a:lnTo>
                    <a:pt x="0" y="2158746"/>
                  </a:lnTo>
                  <a:lnTo>
                    <a:pt x="3892" y="2178004"/>
                  </a:lnTo>
                  <a:lnTo>
                    <a:pt x="14506" y="2193750"/>
                  </a:lnTo>
                  <a:lnTo>
                    <a:pt x="30250" y="2204376"/>
                  </a:lnTo>
                  <a:lnTo>
                    <a:pt x="49530" y="2208276"/>
                  </a:lnTo>
                  <a:lnTo>
                    <a:pt x="247650" y="2208276"/>
                  </a:lnTo>
                  <a:lnTo>
                    <a:pt x="266908" y="2204376"/>
                  </a:lnTo>
                  <a:lnTo>
                    <a:pt x="282654" y="2193750"/>
                  </a:lnTo>
                  <a:lnTo>
                    <a:pt x="293280" y="2178004"/>
                  </a:lnTo>
                  <a:lnTo>
                    <a:pt x="297180" y="2158746"/>
                  </a:lnTo>
                  <a:lnTo>
                    <a:pt x="297180" y="49529"/>
                  </a:lnTo>
                  <a:lnTo>
                    <a:pt x="293280" y="30271"/>
                  </a:lnTo>
                  <a:lnTo>
                    <a:pt x="282654" y="14525"/>
                  </a:lnTo>
                  <a:lnTo>
                    <a:pt x="266908" y="3899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5"/>
            <p:cNvSpPr/>
            <p:nvPr/>
          </p:nvSpPr>
          <p:spPr>
            <a:xfrm>
              <a:off x="1193291" y="2703576"/>
              <a:ext cx="297180" cy="2208530"/>
            </a:xfrm>
            <a:custGeom>
              <a:avLst/>
              <a:gdLst/>
              <a:ahLst/>
              <a:cxnLst/>
              <a:rect l="l" t="t" r="r" b="b"/>
              <a:pathLst>
                <a:path w="297180" h="2208529">
                  <a:moveTo>
                    <a:pt x="0" y="49529"/>
                  </a:moveTo>
                  <a:lnTo>
                    <a:pt x="3892" y="30271"/>
                  </a:lnTo>
                  <a:lnTo>
                    <a:pt x="14506" y="14525"/>
                  </a:lnTo>
                  <a:lnTo>
                    <a:pt x="30250" y="3899"/>
                  </a:lnTo>
                  <a:lnTo>
                    <a:pt x="49530" y="0"/>
                  </a:lnTo>
                  <a:lnTo>
                    <a:pt x="247650" y="0"/>
                  </a:lnTo>
                  <a:lnTo>
                    <a:pt x="266908" y="3899"/>
                  </a:lnTo>
                  <a:lnTo>
                    <a:pt x="282654" y="14525"/>
                  </a:lnTo>
                  <a:lnTo>
                    <a:pt x="293280" y="30271"/>
                  </a:lnTo>
                  <a:lnTo>
                    <a:pt x="297180" y="49529"/>
                  </a:lnTo>
                  <a:lnTo>
                    <a:pt x="297180" y="2158746"/>
                  </a:lnTo>
                  <a:lnTo>
                    <a:pt x="293280" y="2178004"/>
                  </a:lnTo>
                  <a:lnTo>
                    <a:pt x="282654" y="2193750"/>
                  </a:lnTo>
                  <a:lnTo>
                    <a:pt x="266908" y="2204376"/>
                  </a:lnTo>
                  <a:lnTo>
                    <a:pt x="247650" y="2208276"/>
                  </a:lnTo>
                  <a:lnTo>
                    <a:pt x="49530" y="2208276"/>
                  </a:lnTo>
                  <a:lnTo>
                    <a:pt x="30250" y="2204376"/>
                  </a:lnTo>
                  <a:lnTo>
                    <a:pt x="14506" y="2193750"/>
                  </a:lnTo>
                  <a:lnTo>
                    <a:pt x="3892" y="2178004"/>
                  </a:lnTo>
                  <a:lnTo>
                    <a:pt x="0" y="2158746"/>
                  </a:lnTo>
                  <a:lnTo>
                    <a:pt x="0" y="49529"/>
                  </a:lnTo>
                  <a:close/>
                </a:path>
              </a:pathLst>
            </a:custGeom>
            <a:ln w="9143">
              <a:solidFill>
                <a:srgbClr val="3876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1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915" y="2767584"/>
              <a:ext cx="217931" cy="219456"/>
            </a:xfrm>
            <a:prstGeom prst="rect">
              <a:avLst/>
            </a:prstGeom>
          </p:spPr>
        </p:pic>
        <p:pic>
          <p:nvPicPr>
            <p:cNvPr id="132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915" y="3681983"/>
              <a:ext cx="217931" cy="219456"/>
            </a:xfrm>
            <a:prstGeom prst="rect">
              <a:avLst/>
            </a:prstGeom>
          </p:spPr>
        </p:pic>
        <p:pic>
          <p:nvPicPr>
            <p:cNvPr id="133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915" y="3072384"/>
              <a:ext cx="217931" cy="219456"/>
            </a:xfrm>
            <a:prstGeom prst="rect">
              <a:avLst/>
            </a:prstGeom>
          </p:spPr>
        </p:pic>
        <p:pic>
          <p:nvPicPr>
            <p:cNvPr id="134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915" y="3986783"/>
              <a:ext cx="217931" cy="219456"/>
            </a:xfrm>
            <a:prstGeom prst="rect">
              <a:avLst/>
            </a:prstGeom>
          </p:spPr>
        </p:pic>
        <p:pic>
          <p:nvPicPr>
            <p:cNvPr id="135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915" y="4291583"/>
              <a:ext cx="217931" cy="219456"/>
            </a:xfrm>
            <a:prstGeom prst="rect">
              <a:avLst/>
            </a:prstGeom>
          </p:spPr>
        </p:pic>
        <p:pic>
          <p:nvPicPr>
            <p:cNvPr id="136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915" y="4596383"/>
              <a:ext cx="217931" cy="219456"/>
            </a:xfrm>
            <a:prstGeom prst="rect">
              <a:avLst/>
            </a:prstGeom>
          </p:spPr>
        </p:pic>
        <p:pic>
          <p:nvPicPr>
            <p:cNvPr id="137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915" y="3377183"/>
              <a:ext cx="217931" cy="219456"/>
            </a:xfrm>
            <a:prstGeom prst="rect">
              <a:avLst/>
            </a:prstGeom>
          </p:spPr>
        </p:pic>
        <p:sp>
          <p:nvSpPr>
            <p:cNvPr id="138" name="object 13"/>
            <p:cNvSpPr/>
            <p:nvPr/>
          </p:nvSpPr>
          <p:spPr>
            <a:xfrm>
              <a:off x="2488691" y="1636776"/>
              <a:ext cx="376555" cy="4320540"/>
            </a:xfrm>
            <a:custGeom>
              <a:avLst/>
              <a:gdLst/>
              <a:ahLst/>
              <a:cxnLst/>
              <a:rect l="l" t="t" r="r" b="b"/>
              <a:pathLst>
                <a:path w="376555" h="4320540">
                  <a:moveTo>
                    <a:pt x="313689" y="0"/>
                  </a:moveTo>
                  <a:lnTo>
                    <a:pt x="62737" y="0"/>
                  </a:lnTo>
                  <a:lnTo>
                    <a:pt x="38308" y="4927"/>
                  </a:lnTo>
                  <a:lnTo>
                    <a:pt x="18367" y="18367"/>
                  </a:lnTo>
                  <a:lnTo>
                    <a:pt x="4927" y="38308"/>
                  </a:lnTo>
                  <a:lnTo>
                    <a:pt x="0" y="62737"/>
                  </a:lnTo>
                  <a:lnTo>
                    <a:pt x="0" y="4257802"/>
                  </a:lnTo>
                  <a:lnTo>
                    <a:pt x="4927" y="4282220"/>
                  </a:lnTo>
                  <a:lnTo>
                    <a:pt x="18367" y="4302163"/>
                  </a:lnTo>
                  <a:lnTo>
                    <a:pt x="38308" y="4315609"/>
                  </a:lnTo>
                  <a:lnTo>
                    <a:pt x="62737" y="4320540"/>
                  </a:lnTo>
                  <a:lnTo>
                    <a:pt x="313689" y="4320540"/>
                  </a:lnTo>
                  <a:lnTo>
                    <a:pt x="338119" y="4315609"/>
                  </a:lnTo>
                  <a:lnTo>
                    <a:pt x="358060" y="4302163"/>
                  </a:lnTo>
                  <a:lnTo>
                    <a:pt x="371500" y="4282220"/>
                  </a:lnTo>
                  <a:lnTo>
                    <a:pt x="376427" y="4257802"/>
                  </a:lnTo>
                  <a:lnTo>
                    <a:pt x="376427" y="62737"/>
                  </a:lnTo>
                  <a:lnTo>
                    <a:pt x="371500" y="38308"/>
                  </a:lnTo>
                  <a:lnTo>
                    <a:pt x="358060" y="18367"/>
                  </a:lnTo>
                  <a:lnTo>
                    <a:pt x="338119" y="4927"/>
                  </a:lnTo>
                  <a:lnTo>
                    <a:pt x="313689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4"/>
            <p:cNvSpPr/>
            <p:nvPr/>
          </p:nvSpPr>
          <p:spPr>
            <a:xfrm>
              <a:off x="2488691" y="1636776"/>
              <a:ext cx="376555" cy="4320540"/>
            </a:xfrm>
            <a:custGeom>
              <a:avLst/>
              <a:gdLst/>
              <a:ahLst/>
              <a:cxnLst/>
              <a:rect l="l" t="t" r="r" b="b"/>
              <a:pathLst>
                <a:path w="376555" h="4320540">
                  <a:moveTo>
                    <a:pt x="0" y="62737"/>
                  </a:moveTo>
                  <a:lnTo>
                    <a:pt x="4927" y="38308"/>
                  </a:lnTo>
                  <a:lnTo>
                    <a:pt x="18367" y="18367"/>
                  </a:lnTo>
                  <a:lnTo>
                    <a:pt x="38308" y="4927"/>
                  </a:lnTo>
                  <a:lnTo>
                    <a:pt x="62737" y="0"/>
                  </a:lnTo>
                  <a:lnTo>
                    <a:pt x="313689" y="0"/>
                  </a:lnTo>
                  <a:lnTo>
                    <a:pt x="338119" y="4927"/>
                  </a:lnTo>
                  <a:lnTo>
                    <a:pt x="358060" y="18367"/>
                  </a:lnTo>
                  <a:lnTo>
                    <a:pt x="371500" y="38308"/>
                  </a:lnTo>
                  <a:lnTo>
                    <a:pt x="376427" y="62737"/>
                  </a:lnTo>
                  <a:lnTo>
                    <a:pt x="376427" y="4257802"/>
                  </a:lnTo>
                  <a:lnTo>
                    <a:pt x="371500" y="4282220"/>
                  </a:lnTo>
                  <a:lnTo>
                    <a:pt x="358060" y="4302163"/>
                  </a:lnTo>
                  <a:lnTo>
                    <a:pt x="338119" y="4315609"/>
                  </a:lnTo>
                  <a:lnTo>
                    <a:pt x="313689" y="4320540"/>
                  </a:lnTo>
                  <a:lnTo>
                    <a:pt x="62737" y="4320540"/>
                  </a:lnTo>
                  <a:lnTo>
                    <a:pt x="38308" y="4315609"/>
                  </a:lnTo>
                  <a:lnTo>
                    <a:pt x="18367" y="4302163"/>
                  </a:lnTo>
                  <a:lnTo>
                    <a:pt x="4927" y="4282220"/>
                  </a:lnTo>
                  <a:lnTo>
                    <a:pt x="0" y="4257802"/>
                  </a:lnTo>
                  <a:lnTo>
                    <a:pt x="0" y="62737"/>
                  </a:lnTo>
                  <a:close/>
                </a:path>
              </a:pathLst>
            </a:custGeom>
            <a:ln w="9144">
              <a:solidFill>
                <a:srgbClr val="B45F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5"/>
            <p:cNvSpPr/>
            <p:nvPr/>
          </p:nvSpPr>
          <p:spPr>
            <a:xfrm>
              <a:off x="2543555" y="172364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7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5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7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6"/>
            <p:cNvSpPr/>
            <p:nvPr/>
          </p:nvSpPr>
          <p:spPr>
            <a:xfrm>
              <a:off x="2543555" y="172364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0" y="132587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7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5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7"/>
            <p:cNvSpPr/>
            <p:nvPr/>
          </p:nvSpPr>
          <p:spPr>
            <a:xfrm>
              <a:off x="2543555" y="2109216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7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5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7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8"/>
            <p:cNvSpPr/>
            <p:nvPr/>
          </p:nvSpPr>
          <p:spPr>
            <a:xfrm>
              <a:off x="2543555" y="2109216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0" y="132587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7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5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9"/>
            <p:cNvSpPr/>
            <p:nvPr/>
          </p:nvSpPr>
          <p:spPr>
            <a:xfrm>
              <a:off x="2543555" y="2496312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7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5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7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20"/>
            <p:cNvSpPr/>
            <p:nvPr/>
          </p:nvSpPr>
          <p:spPr>
            <a:xfrm>
              <a:off x="2543555" y="2496312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0" y="132587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7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5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21"/>
            <p:cNvSpPr/>
            <p:nvPr/>
          </p:nvSpPr>
          <p:spPr>
            <a:xfrm>
              <a:off x="2543555" y="288188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7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5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7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22"/>
            <p:cNvSpPr/>
            <p:nvPr/>
          </p:nvSpPr>
          <p:spPr>
            <a:xfrm>
              <a:off x="2543555" y="288188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0" y="132587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7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5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23"/>
            <p:cNvSpPr/>
            <p:nvPr/>
          </p:nvSpPr>
          <p:spPr>
            <a:xfrm>
              <a:off x="2543555" y="3267455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8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6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8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24"/>
            <p:cNvSpPr/>
            <p:nvPr/>
          </p:nvSpPr>
          <p:spPr>
            <a:xfrm>
              <a:off x="2543555" y="3267455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0" y="132588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8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6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25"/>
            <p:cNvSpPr/>
            <p:nvPr/>
          </p:nvSpPr>
          <p:spPr>
            <a:xfrm>
              <a:off x="2543555" y="3654552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7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5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7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26"/>
            <p:cNvSpPr/>
            <p:nvPr/>
          </p:nvSpPr>
          <p:spPr>
            <a:xfrm>
              <a:off x="2543555" y="3654552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0" y="132587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7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5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27"/>
            <p:cNvSpPr/>
            <p:nvPr/>
          </p:nvSpPr>
          <p:spPr>
            <a:xfrm>
              <a:off x="2543555" y="404012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7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5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7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28"/>
            <p:cNvSpPr/>
            <p:nvPr/>
          </p:nvSpPr>
          <p:spPr>
            <a:xfrm>
              <a:off x="2543555" y="404012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0" y="132587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7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5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29"/>
            <p:cNvSpPr/>
            <p:nvPr/>
          </p:nvSpPr>
          <p:spPr>
            <a:xfrm>
              <a:off x="2543555" y="4425696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133350" y="0"/>
                  </a:moveTo>
                  <a:lnTo>
                    <a:pt x="91196" y="6797"/>
                  </a:lnTo>
                  <a:lnTo>
                    <a:pt x="54589" y="25725"/>
                  </a:lnTo>
                  <a:lnTo>
                    <a:pt x="25725" y="54589"/>
                  </a:lnTo>
                  <a:lnTo>
                    <a:pt x="6797" y="91196"/>
                  </a:lnTo>
                  <a:lnTo>
                    <a:pt x="0" y="133349"/>
                  </a:lnTo>
                  <a:lnTo>
                    <a:pt x="6797" y="175503"/>
                  </a:lnTo>
                  <a:lnTo>
                    <a:pt x="25725" y="212110"/>
                  </a:lnTo>
                  <a:lnTo>
                    <a:pt x="54589" y="240974"/>
                  </a:lnTo>
                  <a:lnTo>
                    <a:pt x="91196" y="259902"/>
                  </a:lnTo>
                  <a:lnTo>
                    <a:pt x="133350" y="266699"/>
                  </a:lnTo>
                  <a:lnTo>
                    <a:pt x="175503" y="259902"/>
                  </a:lnTo>
                  <a:lnTo>
                    <a:pt x="212110" y="240974"/>
                  </a:lnTo>
                  <a:lnTo>
                    <a:pt x="240974" y="212110"/>
                  </a:lnTo>
                  <a:lnTo>
                    <a:pt x="259902" y="175503"/>
                  </a:lnTo>
                  <a:lnTo>
                    <a:pt x="266700" y="133349"/>
                  </a:lnTo>
                  <a:lnTo>
                    <a:pt x="259902" y="91196"/>
                  </a:lnTo>
                  <a:lnTo>
                    <a:pt x="240974" y="54589"/>
                  </a:lnTo>
                  <a:lnTo>
                    <a:pt x="212110" y="25725"/>
                  </a:lnTo>
                  <a:lnTo>
                    <a:pt x="175503" y="6797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30"/>
            <p:cNvSpPr/>
            <p:nvPr/>
          </p:nvSpPr>
          <p:spPr>
            <a:xfrm>
              <a:off x="2543555" y="4425696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133349"/>
                  </a:moveTo>
                  <a:lnTo>
                    <a:pt x="6797" y="91196"/>
                  </a:lnTo>
                  <a:lnTo>
                    <a:pt x="25725" y="54589"/>
                  </a:lnTo>
                  <a:lnTo>
                    <a:pt x="54589" y="25725"/>
                  </a:lnTo>
                  <a:lnTo>
                    <a:pt x="91196" y="6797"/>
                  </a:lnTo>
                  <a:lnTo>
                    <a:pt x="133350" y="0"/>
                  </a:lnTo>
                  <a:lnTo>
                    <a:pt x="175503" y="6797"/>
                  </a:lnTo>
                  <a:lnTo>
                    <a:pt x="212110" y="25725"/>
                  </a:lnTo>
                  <a:lnTo>
                    <a:pt x="240974" y="54589"/>
                  </a:lnTo>
                  <a:lnTo>
                    <a:pt x="259902" y="91196"/>
                  </a:lnTo>
                  <a:lnTo>
                    <a:pt x="266700" y="133349"/>
                  </a:lnTo>
                  <a:lnTo>
                    <a:pt x="259902" y="175503"/>
                  </a:lnTo>
                  <a:lnTo>
                    <a:pt x="240974" y="212110"/>
                  </a:lnTo>
                  <a:lnTo>
                    <a:pt x="212110" y="240974"/>
                  </a:lnTo>
                  <a:lnTo>
                    <a:pt x="175503" y="259902"/>
                  </a:lnTo>
                  <a:lnTo>
                    <a:pt x="133350" y="266699"/>
                  </a:lnTo>
                  <a:lnTo>
                    <a:pt x="91196" y="259902"/>
                  </a:lnTo>
                  <a:lnTo>
                    <a:pt x="54589" y="240974"/>
                  </a:lnTo>
                  <a:lnTo>
                    <a:pt x="25725" y="212110"/>
                  </a:lnTo>
                  <a:lnTo>
                    <a:pt x="6797" y="175503"/>
                  </a:lnTo>
                  <a:lnTo>
                    <a:pt x="0" y="13334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31"/>
            <p:cNvSpPr/>
            <p:nvPr/>
          </p:nvSpPr>
          <p:spPr>
            <a:xfrm>
              <a:off x="2543555" y="4812792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7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5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7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32"/>
            <p:cNvSpPr/>
            <p:nvPr/>
          </p:nvSpPr>
          <p:spPr>
            <a:xfrm>
              <a:off x="2543555" y="4812792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0" y="132587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7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5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33"/>
            <p:cNvSpPr/>
            <p:nvPr/>
          </p:nvSpPr>
          <p:spPr>
            <a:xfrm>
              <a:off x="2543555" y="5198363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8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6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8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34"/>
            <p:cNvSpPr/>
            <p:nvPr/>
          </p:nvSpPr>
          <p:spPr>
            <a:xfrm>
              <a:off x="2543555" y="5198363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0" y="132588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8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6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35"/>
            <p:cNvSpPr/>
            <p:nvPr/>
          </p:nvSpPr>
          <p:spPr>
            <a:xfrm>
              <a:off x="2543555" y="5583936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133350" y="0"/>
                  </a:moveTo>
                  <a:lnTo>
                    <a:pt x="91196" y="6798"/>
                  </a:lnTo>
                  <a:lnTo>
                    <a:pt x="54589" y="25728"/>
                  </a:lnTo>
                  <a:lnTo>
                    <a:pt x="25725" y="54595"/>
                  </a:lnTo>
                  <a:lnTo>
                    <a:pt x="6797" y="91201"/>
                  </a:lnTo>
                  <a:lnTo>
                    <a:pt x="0" y="133350"/>
                  </a:lnTo>
                  <a:lnTo>
                    <a:pt x="6797" y="175498"/>
                  </a:lnTo>
                  <a:lnTo>
                    <a:pt x="25725" y="212104"/>
                  </a:lnTo>
                  <a:lnTo>
                    <a:pt x="54589" y="240971"/>
                  </a:lnTo>
                  <a:lnTo>
                    <a:pt x="91196" y="259901"/>
                  </a:lnTo>
                  <a:lnTo>
                    <a:pt x="133350" y="266700"/>
                  </a:lnTo>
                  <a:lnTo>
                    <a:pt x="175503" y="259901"/>
                  </a:lnTo>
                  <a:lnTo>
                    <a:pt x="212110" y="240971"/>
                  </a:lnTo>
                  <a:lnTo>
                    <a:pt x="240974" y="212104"/>
                  </a:lnTo>
                  <a:lnTo>
                    <a:pt x="259902" y="175498"/>
                  </a:lnTo>
                  <a:lnTo>
                    <a:pt x="266700" y="133350"/>
                  </a:lnTo>
                  <a:lnTo>
                    <a:pt x="259902" y="91201"/>
                  </a:lnTo>
                  <a:lnTo>
                    <a:pt x="240974" y="54595"/>
                  </a:lnTo>
                  <a:lnTo>
                    <a:pt x="212110" y="25728"/>
                  </a:lnTo>
                  <a:lnTo>
                    <a:pt x="175503" y="6798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36"/>
            <p:cNvSpPr/>
            <p:nvPr/>
          </p:nvSpPr>
          <p:spPr>
            <a:xfrm>
              <a:off x="2543555" y="5583936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133350"/>
                  </a:moveTo>
                  <a:lnTo>
                    <a:pt x="6797" y="91201"/>
                  </a:lnTo>
                  <a:lnTo>
                    <a:pt x="25725" y="54595"/>
                  </a:lnTo>
                  <a:lnTo>
                    <a:pt x="54589" y="25728"/>
                  </a:lnTo>
                  <a:lnTo>
                    <a:pt x="91196" y="6798"/>
                  </a:lnTo>
                  <a:lnTo>
                    <a:pt x="133350" y="0"/>
                  </a:lnTo>
                  <a:lnTo>
                    <a:pt x="175503" y="6798"/>
                  </a:lnTo>
                  <a:lnTo>
                    <a:pt x="212110" y="25728"/>
                  </a:lnTo>
                  <a:lnTo>
                    <a:pt x="240974" y="54595"/>
                  </a:lnTo>
                  <a:lnTo>
                    <a:pt x="259902" y="91201"/>
                  </a:lnTo>
                  <a:lnTo>
                    <a:pt x="266700" y="133350"/>
                  </a:lnTo>
                  <a:lnTo>
                    <a:pt x="259902" y="175498"/>
                  </a:lnTo>
                  <a:lnTo>
                    <a:pt x="240974" y="212104"/>
                  </a:lnTo>
                  <a:lnTo>
                    <a:pt x="212110" y="240971"/>
                  </a:lnTo>
                  <a:lnTo>
                    <a:pt x="175503" y="259901"/>
                  </a:lnTo>
                  <a:lnTo>
                    <a:pt x="133350" y="266700"/>
                  </a:lnTo>
                  <a:lnTo>
                    <a:pt x="91196" y="259901"/>
                  </a:lnTo>
                  <a:lnTo>
                    <a:pt x="54589" y="240971"/>
                  </a:lnTo>
                  <a:lnTo>
                    <a:pt x="25725" y="212104"/>
                  </a:lnTo>
                  <a:lnTo>
                    <a:pt x="6797" y="175498"/>
                  </a:lnTo>
                  <a:lnTo>
                    <a:pt x="0" y="1333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37"/>
            <p:cNvSpPr/>
            <p:nvPr/>
          </p:nvSpPr>
          <p:spPr>
            <a:xfrm>
              <a:off x="1484375" y="1659636"/>
              <a:ext cx="986790" cy="4291330"/>
            </a:xfrm>
            <a:custGeom>
              <a:avLst/>
              <a:gdLst/>
              <a:ahLst/>
              <a:cxnLst/>
              <a:rect l="l" t="t" r="r" b="b"/>
              <a:pathLst>
                <a:path w="986789" h="4291330">
                  <a:moveTo>
                    <a:pt x="0" y="1036192"/>
                  </a:moveTo>
                  <a:lnTo>
                    <a:pt x="980694" y="0"/>
                  </a:lnTo>
                </a:path>
                <a:path w="986789" h="4291330">
                  <a:moveTo>
                    <a:pt x="0" y="3279648"/>
                  </a:moveTo>
                  <a:lnTo>
                    <a:pt x="986663" y="4291253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38"/>
            <p:cNvSpPr/>
            <p:nvPr/>
          </p:nvSpPr>
          <p:spPr>
            <a:xfrm>
              <a:off x="1440815" y="1856231"/>
              <a:ext cx="1102995" cy="1969770"/>
            </a:xfrm>
            <a:custGeom>
              <a:avLst/>
              <a:gdLst/>
              <a:ahLst/>
              <a:cxnLst/>
              <a:rect l="l" t="t" r="r" b="b"/>
              <a:pathLst>
                <a:path w="1102995" h="1969770">
                  <a:moveTo>
                    <a:pt x="1102614" y="0"/>
                  </a:moveTo>
                  <a:lnTo>
                    <a:pt x="1031875" y="47498"/>
                  </a:lnTo>
                  <a:lnTo>
                    <a:pt x="1069886" y="44754"/>
                  </a:lnTo>
                  <a:lnTo>
                    <a:pt x="1854" y="1928888"/>
                  </a:lnTo>
                  <a:lnTo>
                    <a:pt x="254" y="1931162"/>
                  </a:lnTo>
                  <a:lnTo>
                    <a:pt x="482" y="1931327"/>
                  </a:lnTo>
                  <a:lnTo>
                    <a:pt x="0" y="1932178"/>
                  </a:lnTo>
                  <a:lnTo>
                    <a:pt x="4152" y="1934552"/>
                  </a:lnTo>
                  <a:lnTo>
                    <a:pt x="5461" y="1935822"/>
                  </a:lnTo>
                  <a:lnTo>
                    <a:pt x="5461" y="1941703"/>
                  </a:lnTo>
                  <a:lnTo>
                    <a:pt x="1047584" y="1937537"/>
                  </a:lnTo>
                  <a:lnTo>
                    <a:pt x="1026541" y="1969262"/>
                  </a:lnTo>
                  <a:lnTo>
                    <a:pt x="1102614" y="1930908"/>
                  </a:lnTo>
                  <a:lnTo>
                    <a:pt x="1090295" y="1924812"/>
                  </a:lnTo>
                  <a:lnTo>
                    <a:pt x="1051750" y="1905736"/>
                  </a:lnTo>
                  <a:lnTo>
                    <a:pt x="1051750" y="1931263"/>
                  </a:lnTo>
                  <a:lnTo>
                    <a:pt x="1051636" y="1930946"/>
                  </a:lnTo>
                  <a:lnTo>
                    <a:pt x="1051737" y="1931073"/>
                  </a:lnTo>
                  <a:lnTo>
                    <a:pt x="1051750" y="1931263"/>
                  </a:lnTo>
                  <a:lnTo>
                    <a:pt x="1051750" y="1905736"/>
                  </a:lnTo>
                  <a:lnTo>
                    <a:pt x="1026160" y="1893062"/>
                  </a:lnTo>
                  <a:lnTo>
                    <a:pt x="1047546" y="1924837"/>
                  </a:lnTo>
                  <a:lnTo>
                    <a:pt x="40119" y="1928876"/>
                  </a:lnTo>
                  <a:lnTo>
                    <a:pt x="1052868" y="1568234"/>
                  </a:lnTo>
                  <a:lnTo>
                    <a:pt x="1043559" y="1605280"/>
                  </a:lnTo>
                  <a:lnTo>
                    <a:pt x="1091996" y="1554861"/>
                  </a:lnTo>
                  <a:lnTo>
                    <a:pt x="1102614" y="1543812"/>
                  </a:lnTo>
                  <a:lnTo>
                    <a:pt x="1018032" y="1533525"/>
                  </a:lnTo>
                  <a:lnTo>
                    <a:pt x="1048600" y="1556283"/>
                  </a:lnTo>
                  <a:lnTo>
                    <a:pt x="48577" y="1912251"/>
                  </a:lnTo>
                  <a:lnTo>
                    <a:pt x="1061288" y="1195247"/>
                  </a:lnTo>
                  <a:lnTo>
                    <a:pt x="1062355" y="1233424"/>
                  </a:lnTo>
                  <a:lnTo>
                    <a:pt x="1089685" y="1182370"/>
                  </a:lnTo>
                  <a:lnTo>
                    <a:pt x="1102614" y="1158240"/>
                  </a:lnTo>
                  <a:lnTo>
                    <a:pt x="1018413" y="1171194"/>
                  </a:lnTo>
                  <a:lnTo>
                    <a:pt x="1053922" y="1184833"/>
                  </a:lnTo>
                  <a:lnTo>
                    <a:pt x="56197" y="1891233"/>
                  </a:lnTo>
                  <a:lnTo>
                    <a:pt x="1069403" y="817105"/>
                  </a:lnTo>
                  <a:lnTo>
                    <a:pt x="1077976" y="854202"/>
                  </a:lnTo>
                  <a:lnTo>
                    <a:pt x="1092746" y="805307"/>
                  </a:lnTo>
                  <a:lnTo>
                    <a:pt x="1102614" y="772668"/>
                  </a:lnTo>
                  <a:lnTo>
                    <a:pt x="1022604" y="802005"/>
                  </a:lnTo>
                  <a:lnTo>
                    <a:pt x="1060221" y="808367"/>
                  </a:lnTo>
                  <a:lnTo>
                    <a:pt x="59969" y="1868792"/>
                  </a:lnTo>
                  <a:lnTo>
                    <a:pt x="1075905" y="434124"/>
                  </a:lnTo>
                  <a:lnTo>
                    <a:pt x="1089660" y="469773"/>
                  </a:lnTo>
                  <a:lnTo>
                    <a:pt x="1096784" y="423418"/>
                  </a:lnTo>
                  <a:lnTo>
                    <a:pt x="1102614" y="385572"/>
                  </a:lnTo>
                  <a:lnTo>
                    <a:pt x="1027430" y="425704"/>
                  </a:lnTo>
                  <a:lnTo>
                    <a:pt x="1065695" y="426770"/>
                  </a:lnTo>
                  <a:lnTo>
                    <a:pt x="74307" y="1826590"/>
                  </a:lnTo>
                  <a:lnTo>
                    <a:pt x="1080947" y="51092"/>
                  </a:lnTo>
                  <a:lnTo>
                    <a:pt x="1098169" y="85090"/>
                  </a:lnTo>
                  <a:lnTo>
                    <a:pt x="1100467" y="41021"/>
                  </a:lnTo>
                  <a:lnTo>
                    <a:pt x="1102614" y="0"/>
                  </a:lnTo>
                  <a:close/>
                </a:path>
              </a:pathLst>
            </a:custGeom>
            <a:solidFill>
              <a:srgbClr val="C8D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39"/>
            <p:cNvSpPr/>
            <p:nvPr/>
          </p:nvSpPr>
          <p:spPr>
            <a:xfrm>
              <a:off x="1446275" y="3791711"/>
              <a:ext cx="1097280" cy="1926589"/>
            </a:xfrm>
            <a:custGeom>
              <a:avLst/>
              <a:gdLst/>
              <a:ahLst/>
              <a:cxnLst/>
              <a:rect l="l" t="t" r="r" b="b"/>
              <a:pathLst>
                <a:path w="1097280" h="1926589">
                  <a:moveTo>
                    <a:pt x="0" y="0"/>
                  </a:moveTo>
                  <a:lnTo>
                    <a:pt x="1097153" y="381635"/>
                  </a:lnTo>
                </a:path>
                <a:path w="1097280" h="1926589">
                  <a:moveTo>
                    <a:pt x="0" y="0"/>
                  </a:moveTo>
                  <a:lnTo>
                    <a:pt x="1097153" y="767714"/>
                  </a:lnTo>
                </a:path>
                <a:path w="1097280" h="1926589">
                  <a:moveTo>
                    <a:pt x="0" y="0"/>
                  </a:moveTo>
                  <a:lnTo>
                    <a:pt x="1097153" y="1153795"/>
                  </a:lnTo>
                </a:path>
                <a:path w="1097280" h="1926589">
                  <a:moveTo>
                    <a:pt x="0" y="0"/>
                  </a:moveTo>
                  <a:lnTo>
                    <a:pt x="1097153" y="1539875"/>
                  </a:lnTo>
                </a:path>
                <a:path w="1097280" h="1926589">
                  <a:moveTo>
                    <a:pt x="0" y="0"/>
                  </a:moveTo>
                  <a:lnTo>
                    <a:pt x="1097153" y="1925993"/>
                  </a:lnTo>
                </a:path>
              </a:pathLst>
            </a:custGeom>
            <a:ln w="9144">
              <a:solidFill>
                <a:srgbClr val="C8DA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40"/>
            <p:cNvSpPr/>
            <p:nvPr/>
          </p:nvSpPr>
          <p:spPr>
            <a:xfrm>
              <a:off x="1440307" y="1856231"/>
              <a:ext cx="1111250" cy="2854960"/>
            </a:xfrm>
            <a:custGeom>
              <a:avLst/>
              <a:gdLst/>
              <a:ahLst/>
              <a:cxnLst/>
              <a:rect l="l" t="t" r="r" b="b"/>
              <a:pathLst>
                <a:path w="1111250" h="2854960">
                  <a:moveTo>
                    <a:pt x="1111250" y="84836"/>
                  </a:moveTo>
                  <a:lnTo>
                    <a:pt x="1107440" y="45085"/>
                  </a:lnTo>
                  <a:lnTo>
                    <a:pt x="1103122" y="0"/>
                  </a:lnTo>
                  <a:lnTo>
                    <a:pt x="1040130" y="57404"/>
                  </a:lnTo>
                  <a:lnTo>
                    <a:pt x="1077328" y="49060"/>
                  </a:lnTo>
                  <a:lnTo>
                    <a:pt x="1714" y="2843022"/>
                  </a:lnTo>
                  <a:lnTo>
                    <a:pt x="127" y="2846578"/>
                  </a:lnTo>
                  <a:lnTo>
                    <a:pt x="304" y="2846667"/>
                  </a:lnTo>
                  <a:lnTo>
                    <a:pt x="0" y="2847467"/>
                  </a:lnTo>
                  <a:lnTo>
                    <a:pt x="3022" y="2848635"/>
                  </a:lnTo>
                  <a:lnTo>
                    <a:pt x="6553" y="2850527"/>
                  </a:lnTo>
                  <a:lnTo>
                    <a:pt x="10033" y="2854706"/>
                  </a:lnTo>
                  <a:lnTo>
                    <a:pt x="1064945" y="1971090"/>
                  </a:lnTo>
                  <a:lnTo>
                    <a:pt x="1069086" y="2009013"/>
                  </a:lnTo>
                  <a:lnTo>
                    <a:pt x="1091057" y="1958594"/>
                  </a:lnTo>
                  <a:lnTo>
                    <a:pt x="1103122" y="1930908"/>
                  </a:lnTo>
                  <a:lnTo>
                    <a:pt x="1020191" y="1950593"/>
                  </a:lnTo>
                  <a:lnTo>
                    <a:pt x="1056741" y="1961375"/>
                  </a:lnTo>
                  <a:lnTo>
                    <a:pt x="54660" y="2800731"/>
                  </a:lnTo>
                  <a:lnTo>
                    <a:pt x="1072476" y="1589963"/>
                  </a:lnTo>
                  <a:lnTo>
                    <a:pt x="1083183" y="1626616"/>
                  </a:lnTo>
                  <a:lnTo>
                    <a:pt x="1094740" y="1578610"/>
                  </a:lnTo>
                  <a:lnTo>
                    <a:pt x="1103122" y="1543812"/>
                  </a:lnTo>
                  <a:lnTo>
                    <a:pt x="1075182" y="1555877"/>
                  </a:lnTo>
                  <a:lnTo>
                    <a:pt x="1075182" y="1586738"/>
                  </a:lnTo>
                  <a:lnTo>
                    <a:pt x="1070356" y="1582699"/>
                  </a:lnTo>
                  <a:lnTo>
                    <a:pt x="1075182" y="1586738"/>
                  </a:lnTo>
                  <a:lnTo>
                    <a:pt x="1075182" y="1555877"/>
                  </a:lnTo>
                  <a:lnTo>
                    <a:pt x="1024890" y="1577594"/>
                  </a:lnTo>
                  <a:lnTo>
                    <a:pt x="1062812" y="1581835"/>
                  </a:lnTo>
                  <a:lnTo>
                    <a:pt x="68694" y="2764320"/>
                  </a:lnTo>
                  <a:lnTo>
                    <a:pt x="1078445" y="1207909"/>
                  </a:lnTo>
                  <a:lnTo>
                    <a:pt x="1093597" y="1242949"/>
                  </a:lnTo>
                  <a:lnTo>
                    <a:pt x="1098715" y="1197356"/>
                  </a:lnTo>
                  <a:lnTo>
                    <a:pt x="1103122" y="1158240"/>
                  </a:lnTo>
                  <a:lnTo>
                    <a:pt x="1029589" y="1201420"/>
                  </a:lnTo>
                  <a:lnTo>
                    <a:pt x="1067739" y="1201000"/>
                  </a:lnTo>
                  <a:lnTo>
                    <a:pt x="79921" y="2723718"/>
                  </a:lnTo>
                  <a:lnTo>
                    <a:pt x="1082979" y="824293"/>
                  </a:lnTo>
                  <a:lnTo>
                    <a:pt x="1101217" y="857885"/>
                  </a:lnTo>
                  <a:lnTo>
                    <a:pt x="1102182" y="814578"/>
                  </a:lnTo>
                  <a:lnTo>
                    <a:pt x="1103122" y="772668"/>
                  </a:lnTo>
                  <a:lnTo>
                    <a:pt x="1033780" y="822198"/>
                  </a:lnTo>
                  <a:lnTo>
                    <a:pt x="1071765" y="818400"/>
                  </a:lnTo>
                  <a:lnTo>
                    <a:pt x="86271" y="2684564"/>
                  </a:lnTo>
                  <a:lnTo>
                    <a:pt x="1086535" y="438454"/>
                  </a:lnTo>
                  <a:lnTo>
                    <a:pt x="1106932" y="470662"/>
                  </a:lnTo>
                  <a:lnTo>
                    <a:pt x="1105192" y="431927"/>
                  </a:lnTo>
                  <a:lnTo>
                    <a:pt x="1105077" y="429387"/>
                  </a:lnTo>
                  <a:lnTo>
                    <a:pt x="1103122" y="385572"/>
                  </a:lnTo>
                  <a:lnTo>
                    <a:pt x="1082471" y="402526"/>
                  </a:lnTo>
                  <a:lnTo>
                    <a:pt x="1082471" y="432015"/>
                  </a:lnTo>
                  <a:lnTo>
                    <a:pt x="1082306" y="431952"/>
                  </a:lnTo>
                  <a:lnTo>
                    <a:pt x="1082471" y="432015"/>
                  </a:lnTo>
                  <a:lnTo>
                    <a:pt x="1082471" y="402526"/>
                  </a:lnTo>
                  <a:lnTo>
                    <a:pt x="1037209" y="439674"/>
                  </a:lnTo>
                  <a:lnTo>
                    <a:pt x="1074864" y="433222"/>
                  </a:lnTo>
                  <a:lnTo>
                    <a:pt x="102781" y="2616047"/>
                  </a:lnTo>
                  <a:lnTo>
                    <a:pt x="1089253" y="53657"/>
                  </a:lnTo>
                  <a:lnTo>
                    <a:pt x="1111250" y="84836"/>
                  </a:lnTo>
                  <a:close/>
                </a:path>
              </a:pathLst>
            </a:custGeom>
            <a:solidFill>
              <a:srgbClr val="C8D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41"/>
            <p:cNvSpPr/>
            <p:nvPr/>
          </p:nvSpPr>
          <p:spPr>
            <a:xfrm>
              <a:off x="1446275" y="4172711"/>
              <a:ext cx="1097280" cy="1545590"/>
            </a:xfrm>
            <a:custGeom>
              <a:avLst/>
              <a:gdLst/>
              <a:ahLst/>
              <a:cxnLst/>
              <a:rect l="l" t="t" r="r" b="b"/>
              <a:pathLst>
                <a:path w="1097280" h="1545589">
                  <a:moveTo>
                    <a:pt x="0" y="532764"/>
                  </a:moveTo>
                  <a:lnTo>
                    <a:pt x="1097153" y="0"/>
                  </a:lnTo>
                </a:path>
                <a:path w="1097280" h="1545589">
                  <a:moveTo>
                    <a:pt x="0" y="533781"/>
                  </a:moveTo>
                  <a:lnTo>
                    <a:pt x="1097153" y="387095"/>
                  </a:lnTo>
                </a:path>
                <a:path w="1097280" h="1545589">
                  <a:moveTo>
                    <a:pt x="0" y="533400"/>
                  </a:moveTo>
                  <a:lnTo>
                    <a:pt x="1097153" y="772794"/>
                  </a:lnTo>
                </a:path>
                <a:path w="1097280" h="1545589">
                  <a:moveTo>
                    <a:pt x="0" y="533400"/>
                  </a:moveTo>
                  <a:lnTo>
                    <a:pt x="1097153" y="1158875"/>
                  </a:lnTo>
                </a:path>
                <a:path w="1097280" h="1545589">
                  <a:moveTo>
                    <a:pt x="0" y="533400"/>
                  </a:moveTo>
                  <a:lnTo>
                    <a:pt x="1097153" y="1544993"/>
                  </a:lnTo>
                </a:path>
              </a:pathLst>
            </a:custGeom>
            <a:ln w="9144">
              <a:solidFill>
                <a:srgbClr val="C8DA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42"/>
            <p:cNvSpPr/>
            <p:nvPr/>
          </p:nvSpPr>
          <p:spPr>
            <a:xfrm>
              <a:off x="1440434" y="1856231"/>
              <a:ext cx="1108075" cy="2550795"/>
            </a:xfrm>
            <a:custGeom>
              <a:avLst/>
              <a:gdLst/>
              <a:ahLst/>
              <a:cxnLst/>
              <a:rect l="l" t="t" r="r" b="b"/>
              <a:pathLst>
                <a:path w="1108075" h="2550795">
                  <a:moveTo>
                    <a:pt x="1107821" y="85090"/>
                  </a:moveTo>
                  <a:lnTo>
                    <a:pt x="1105484" y="44069"/>
                  </a:lnTo>
                  <a:lnTo>
                    <a:pt x="1102995" y="0"/>
                  </a:lnTo>
                  <a:lnTo>
                    <a:pt x="1037844" y="54864"/>
                  </a:lnTo>
                  <a:lnTo>
                    <a:pt x="1075258" y="47993"/>
                  </a:lnTo>
                  <a:lnTo>
                    <a:pt x="1803" y="2538209"/>
                  </a:lnTo>
                  <a:lnTo>
                    <a:pt x="127" y="2541524"/>
                  </a:lnTo>
                  <a:lnTo>
                    <a:pt x="330" y="2541638"/>
                  </a:lnTo>
                  <a:lnTo>
                    <a:pt x="0" y="2542413"/>
                  </a:lnTo>
                  <a:lnTo>
                    <a:pt x="3200" y="2543772"/>
                  </a:lnTo>
                  <a:lnTo>
                    <a:pt x="6159" y="2545613"/>
                  </a:lnTo>
                  <a:lnTo>
                    <a:pt x="8890" y="2550541"/>
                  </a:lnTo>
                  <a:lnTo>
                    <a:pt x="1058075" y="1963305"/>
                  </a:lnTo>
                  <a:lnTo>
                    <a:pt x="1055116" y="2001393"/>
                  </a:lnTo>
                  <a:lnTo>
                    <a:pt x="1089875" y="1950212"/>
                  </a:lnTo>
                  <a:lnTo>
                    <a:pt x="1102995" y="1930908"/>
                  </a:lnTo>
                  <a:lnTo>
                    <a:pt x="1058672" y="1932965"/>
                  </a:lnTo>
                  <a:lnTo>
                    <a:pt x="1058672" y="1955673"/>
                  </a:lnTo>
                  <a:lnTo>
                    <a:pt x="1058659" y="1955838"/>
                  </a:lnTo>
                  <a:lnTo>
                    <a:pt x="1058532" y="1955609"/>
                  </a:lnTo>
                  <a:lnTo>
                    <a:pt x="1058672" y="1955673"/>
                  </a:lnTo>
                  <a:lnTo>
                    <a:pt x="1058672" y="1932965"/>
                  </a:lnTo>
                  <a:lnTo>
                    <a:pt x="1017778" y="1934845"/>
                  </a:lnTo>
                  <a:lnTo>
                    <a:pt x="1051890" y="1952231"/>
                  </a:lnTo>
                  <a:lnTo>
                    <a:pt x="48196" y="2514079"/>
                  </a:lnTo>
                  <a:lnTo>
                    <a:pt x="1066546" y="1585569"/>
                  </a:lnTo>
                  <a:lnTo>
                    <a:pt x="1072261" y="1623314"/>
                  </a:lnTo>
                  <a:lnTo>
                    <a:pt x="1091552" y="1573403"/>
                  </a:lnTo>
                  <a:lnTo>
                    <a:pt x="1102995" y="1543812"/>
                  </a:lnTo>
                  <a:lnTo>
                    <a:pt x="1020953" y="1567053"/>
                  </a:lnTo>
                  <a:lnTo>
                    <a:pt x="1058049" y="1576171"/>
                  </a:lnTo>
                  <a:lnTo>
                    <a:pt x="60807" y="2485313"/>
                  </a:lnTo>
                  <a:lnTo>
                    <a:pt x="1073746" y="1205471"/>
                  </a:lnTo>
                  <a:lnTo>
                    <a:pt x="1085469" y="1241679"/>
                  </a:lnTo>
                  <a:lnTo>
                    <a:pt x="1095438" y="1194181"/>
                  </a:lnTo>
                  <a:lnTo>
                    <a:pt x="1102995" y="1158240"/>
                  </a:lnTo>
                  <a:lnTo>
                    <a:pt x="1025779" y="1194308"/>
                  </a:lnTo>
                  <a:lnTo>
                    <a:pt x="1063802" y="1197495"/>
                  </a:lnTo>
                  <a:lnTo>
                    <a:pt x="71729" y="2451125"/>
                  </a:lnTo>
                  <a:lnTo>
                    <a:pt x="1079385" y="822833"/>
                  </a:lnTo>
                  <a:lnTo>
                    <a:pt x="1095248" y="857504"/>
                  </a:lnTo>
                  <a:lnTo>
                    <a:pt x="1099350" y="812546"/>
                  </a:lnTo>
                  <a:lnTo>
                    <a:pt x="1102995" y="772668"/>
                  </a:lnTo>
                  <a:lnTo>
                    <a:pt x="1030478" y="817372"/>
                  </a:lnTo>
                  <a:lnTo>
                    <a:pt x="1068654" y="816102"/>
                  </a:lnTo>
                  <a:lnTo>
                    <a:pt x="77597" y="2417267"/>
                  </a:lnTo>
                  <a:lnTo>
                    <a:pt x="1083627" y="437578"/>
                  </a:lnTo>
                  <a:lnTo>
                    <a:pt x="1102360" y="470789"/>
                  </a:lnTo>
                  <a:lnTo>
                    <a:pt x="1102677" y="427990"/>
                  </a:lnTo>
                  <a:lnTo>
                    <a:pt x="1102995" y="385572"/>
                  </a:lnTo>
                  <a:lnTo>
                    <a:pt x="1034415" y="436245"/>
                  </a:lnTo>
                  <a:lnTo>
                    <a:pt x="1072349" y="431800"/>
                  </a:lnTo>
                  <a:lnTo>
                    <a:pt x="92862" y="2359063"/>
                  </a:lnTo>
                  <a:lnTo>
                    <a:pt x="1086967" y="53035"/>
                  </a:lnTo>
                  <a:lnTo>
                    <a:pt x="1107821" y="85090"/>
                  </a:lnTo>
                  <a:close/>
                </a:path>
              </a:pathLst>
            </a:custGeom>
            <a:solidFill>
              <a:srgbClr val="C8D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43"/>
            <p:cNvSpPr/>
            <p:nvPr/>
          </p:nvSpPr>
          <p:spPr>
            <a:xfrm>
              <a:off x="1446275" y="4172711"/>
              <a:ext cx="1097280" cy="1545590"/>
            </a:xfrm>
            <a:custGeom>
              <a:avLst/>
              <a:gdLst/>
              <a:ahLst/>
              <a:cxnLst/>
              <a:rect l="l" t="t" r="r" b="b"/>
              <a:pathLst>
                <a:path w="1097280" h="1545589">
                  <a:moveTo>
                    <a:pt x="0" y="227964"/>
                  </a:moveTo>
                  <a:lnTo>
                    <a:pt x="1097153" y="0"/>
                  </a:lnTo>
                </a:path>
                <a:path w="1097280" h="1545589">
                  <a:moveTo>
                    <a:pt x="0" y="228600"/>
                  </a:moveTo>
                  <a:lnTo>
                    <a:pt x="1097153" y="386714"/>
                  </a:lnTo>
                </a:path>
                <a:path w="1097280" h="1545589">
                  <a:moveTo>
                    <a:pt x="0" y="228600"/>
                  </a:moveTo>
                  <a:lnTo>
                    <a:pt x="1097153" y="772794"/>
                  </a:lnTo>
                </a:path>
                <a:path w="1097280" h="1545589">
                  <a:moveTo>
                    <a:pt x="0" y="228600"/>
                  </a:moveTo>
                  <a:lnTo>
                    <a:pt x="1097153" y="1158875"/>
                  </a:lnTo>
                </a:path>
                <a:path w="1097280" h="1545589">
                  <a:moveTo>
                    <a:pt x="0" y="228600"/>
                  </a:moveTo>
                  <a:lnTo>
                    <a:pt x="1097153" y="1544993"/>
                  </a:lnTo>
                </a:path>
              </a:pathLst>
            </a:custGeom>
            <a:ln w="9144">
              <a:solidFill>
                <a:srgbClr val="C8DA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44"/>
            <p:cNvSpPr/>
            <p:nvPr/>
          </p:nvSpPr>
          <p:spPr>
            <a:xfrm>
              <a:off x="1440561" y="1856231"/>
              <a:ext cx="1103630" cy="2246630"/>
            </a:xfrm>
            <a:custGeom>
              <a:avLst/>
              <a:gdLst/>
              <a:ahLst/>
              <a:cxnLst/>
              <a:rect l="l" t="t" r="r" b="b"/>
              <a:pathLst>
                <a:path w="1103630" h="2246629">
                  <a:moveTo>
                    <a:pt x="1103503" y="85217"/>
                  </a:moveTo>
                  <a:lnTo>
                    <a:pt x="1103185" y="42799"/>
                  </a:lnTo>
                  <a:lnTo>
                    <a:pt x="1102868" y="0"/>
                  </a:lnTo>
                  <a:lnTo>
                    <a:pt x="1035050" y="51689"/>
                  </a:lnTo>
                  <a:lnTo>
                    <a:pt x="1072934" y="46621"/>
                  </a:lnTo>
                  <a:lnTo>
                    <a:pt x="1663" y="2233955"/>
                  </a:lnTo>
                  <a:lnTo>
                    <a:pt x="254" y="2236343"/>
                  </a:lnTo>
                  <a:lnTo>
                    <a:pt x="431" y="2236457"/>
                  </a:lnTo>
                  <a:lnTo>
                    <a:pt x="0" y="2237359"/>
                  </a:lnTo>
                  <a:lnTo>
                    <a:pt x="4254" y="2239441"/>
                  </a:lnTo>
                  <a:lnTo>
                    <a:pt x="5829" y="2240648"/>
                  </a:lnTo>
                  <a:lnTo>
                    <a:pt x="7493" y="2246376"/>
                  </a:lnTo>
                  <a:lnTo>
                    <a:pt x="1051610" y="1951990"/>
                  </a:lnTo>
                  <a:lnTo>
                    <a:pt x="1039749" y="1988312"/>
                  </a:lnTo>
                  <a:lnTo>
                    <a:pt x="1094486" y="1938528"/>
                  </a:lnTo>
                  <a:lnTo>
                    <a:pt x="1102868" y="1930908"/>
                  </a:lnTo>
                  <a:lnTo>
                    <a:pt x="1019175" y="1914906"/>
                  </a:lnTo>
                  <a:lnTo>
                    <a:pt x="1048067" y="1939696"/>
                  </a:lnTo>
                  <a:lnTo>
                    <a:pt x="43268" y="2222970"/>
                  </a:lnTo>
                  <a:lnTo>
                    <a:pt x="1059751" y="1578622"/>
                  </a:lnTo>
                  <a:lnTo>
                    <a:pt x="1058799" y="1616837"/>
                  </a:lnTo>
                  <a:lnTo>
                    <a:pt x="1089685" y="1565656"/>
                  </a:lnTo>
                  <a:lnTo>
                    <a:pt x="1102868" y="1543812"/>
                  </a:lnTo>
                  <a:lnTo>
                    <a:pt x="1018032" y="1552448"/>
                  </a:lnTo>
                  <a:lnTo>
                    <a:pt x="1052957" y="1567903"/>
                  </a:lnTo>
                  <a:lnTo>
                    <a:pt x="53911" y="2201087"/>
                  </a:lnTo>
                  <a:lnTo>
                    <a:pt x="1068095" y="1201356"/>
                  </a:lnTo>
                  <a:lnTo>
                    <a:pt x="1075309" y="1238885"/>
                  </a:lnTo>
                  <a:lnTo>
                    <a:pt x="1092225" y="1189355"/>
                  </a:lnTo>
                  <a:lnTo>
                    <a:pt x="1102868" y="1158240"/>
                  </a:lnTo>
                  <a:lnTo>
                    <a:pt x="1021842" y="1184656"/>
                  </a:lnTo>
                  <a:lnTo>
                    <a:pt x="1059154" y="1192377"/>
                  </a:lnTo>
                  <a:lnTo>
                    <a:pt x="63398" y="2173948"/>
                  </a:lnTo>
                  <a:lnTo>
                    <a:pt x="1074940" y="820496"/>
                  </a:lnTo>
                  <a:lnTo>
                    <a:pt x="1087755" y="856488"/>
                  </a:lnTo>
                  <a:lnTo>
                    <a:pt x="1096225" y="809498"/>
                  </a:lnTo>
                  <a:lnTo>
                    <a:pt x="1102868" y="772668"/>
                  </a:lnTo>
                  <a:lnTo>
                    <a:pt x="1026668" y="810895"/>
                  </a:lnTo>
                  <a:lnTo>
                    <a:pt x="1064755" y="812914"/>
                  </a:lnTo>
                  <a:lnTo>
                    <a:pt x="68554" y="2145842"/>
                  </a:lnTo>
                  <a:lnTo>
                    <a:pt x="1080274" y="436181"/>
                  </a:lnTo>
                  <a:lnTo>
                    <a:pt x="1096772" y="470535"/>
                  </a:lnTo>
                  <a:lnTo>
                    <a:pt x="1099731" y="429260"/>
                  </a:lnTo>
                  <a:lnTo>
                    <a:pt x="1099959" y="426085"/>
                  </a:lnTo>
                  <a:lnTo>
                    <a:pt x="1102868" y="385572"/>
                  </a:lnTo>
                  <a:lnTo>
                    <a:pt x="1076998" y="402272"/>
                  </a:lnTo>
                  <a:lnTo>
                    <a:pt x="1076998" y="429348"/>
                  </a:lnTo>
                  <a:lnTo>
                    <a:pt x="1076858" y="429272"/>
                  </a:lnTo>
                  <a:lnTo>
                    <a:pt x="1076998" y="429348"/>
                  </a:lnTo>
                  <a:lnTo>
                    <a:pt x="1076998" y="402272"/>
                  </a:lnTo>
                  <a:lnTo>
                    <a:pt x="1031240" y="431800"/>
                  </a:lnTo>
                  <a:lnTo>
                    <a:pt x="1069365" y="429691"/>
                  </a:lnTo>
                  <a:lnTo>
                    <a:pt x="83845" y="2095080"/>
                  </a:lnTo>
                  <a:lnTo>
                    <a:pt x="1084351" y="52222"/>
                  </a:lnTo>
                  <a:lnTo>
                    <a:pt x="1103503" y="85217"/>
                  </a:lnTo>
                  <a:close/>
                </a:path>
              </a:pathLst>
            </a:custGeom>
            <a:solidFill>
              <a:srgbClr val="C8D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45"/>
            <p:cNvSpPr/>
            <p:nvPr/>
          </p:nvSpPr>
          <p:spPr>
            <a:xfrm>
              <a:off x="1446275" y="4096511"/>
              <a:ext cx="1097280" cy="1621790"/>
            </a:xfrm>
            <a:custGeom>
              <a:avLst/>
              <a:gdLst/>
              <a:ahLst/>
              <a:cxnLst/>
              <a:rect l="l" t="t" r="r" b="b"/>
              <a:pathLst>
                <a:path w="1097280" h="1621789">
                  <a:moveTo>
                    <a:pt x="0" y="0"/>
                  </a:moveTo>
                  <a:lnTo>
                    <a:pt x="1097153" y="76835"/>
                  </a:lnTo>
                </a:path>
                <a:path w="1097280" h="1621789">
                  <a:moveTo>
                    <a:pt x="0" y="0"/>
                  </a:moveTo>
                  <a:lnTo>
                    <a:pt x="1097153" y="462914"/>
                  </a:lnTo>
                </a:path>
                <a:path w="1097280" h="1621789">
                  <a:moveTo>
                    <a:pt x="0" y="0"/>
                  </a:moveTo>
                  <a:lnTo>
                    <a:pt x="1097153" y="848994"/>
                  </a:lnTo>
                </a:path>
                <a:path w="1097280" h="1621789">
                  <a:moveTo>
                    <a:pt x="0" y="0"/>
                  </a:moveTo>
                  <a:lnTo>
                    <a:pt x="1097153" y="1235075"/>
                  </a:lnTo>
                </a:path>
                <a:path w="1097280" h="1621789">
                  <a:moveTo>
                    <a:pt x="0" y="0"/>
                  </a:moveTo>
                  <a:lnTo>
                    <a:pt x="1097153" y="1621193"/>
                  </a:lnTo>
                </a:path>
              </a:pathLst>
            </a:custGeom>
            <a:ln w="9144">
              <a:solidFill>
                <a:srgbClr val="C8DA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46"/>
            <p:cNvSpPr/>
            <p:nvPr/>
          </p:nvSpPr>
          <p:spPr>
            <a:xfrm>
              <a:off x="1441069" y="1856231"/>
              <a:ext cx="1102360" cy="1948180"/>
            </a:xfrm>
            <a:custGeom>
              <a:avLst/>
              <a:gdLst/>
              <a:ahLst/>
              <a:cxnLst/>
              <a:rect l="l" t="t" r="r" b="b"/>
              <a:pathLst>
                <a:path w="1102360" h="1948179">
                  <a:moveTo>
                    <a:pt x="1102360" y="0"/>
                  </a:moveTo>
                  <a:lnTo>
                    <a:pt x="1028192" y="41910"/>
                  </a:lnTo>
                  <a:lnTo>
                    <a:pt x="1066330" y="42125"/>
                  </a:lnTo>
                  <a:lnTo>
                    <a:pt x="2374" y="1623466"/>
                  </a:lnTo>
                  <a:lnTo>
                    <a:pt x="381" y="1625727"/>
                  </a:lnTo>
                  <a:lnTo>
                    <a:pt x="673" y="1625993"/>
                  </a:lnTo>
                  <a:lnTo>
                    <a:pt x="0" y="1626997"/>
                  </a:lnTo>
                  <a:lnTo>
                    <a:pt x="4368" y="1629943"/>
                  </a:lnTo>
                  <a:lnTo>
                    <a:pt x="5130" y="1630946"/>
                  </a:lnTo>
                  <a:lnTo>
                    <a:pt x="3556" y="1636776"/>
                  </a:lnTo>
                  <a:lnTo>
                    <a:pt x="1047610" y="1922564"/>
                  </a:lnTo>
                  <a:lnTo>
                    <a:pt x="1018794" y="1947672"/>
                  </a:lnTo>
                  <a:lnTo>
                    <a:pt x="1102360" y="1931035"/>
                  </a:lnTo>
                  <a:lnTo>
                    <a:pt x="1094130" y="1923669"/>
                  </a:lnTo>
                  <a:lnTo>
                    <a:pt x="1038860" y="1874139"/>
                  </a:lnTo>
                  <a:lnTo>
                    <a:pt x="1050925" y="1910372"/>
                  </a:lnTo>
                  <a:lnTo>
                    <a:pt x="38735" y="1633321"/>
                  </a:lnTo>
                  <a:lnTo>
                    <a:pt x="1047953" y="1554441"/>
                  </a:lnTo>
                  <a:lnTo>
                    <a:pt x="1029335" y="1587754"/>
                  </a:lnTo>
                  <a:lnTo>
                    <a:pt x="1102360" y="1543812"/>
                  </a:lnTo>
                  <a:lnTo>
                    <a:pt x="1096403" y="1541399"/>
                  </a:lnTo>
                  <a:lnTo>
                    <a:pt x="1023366" y="1511808"/>
                  </a:lnTo>
                  <a:lnTo>
                    <a:pt x="1046937" y="1541741"/>
                  </a:lnTo>
                  <a:lnTo>
                    <a:pt x="44500" y="1620202"/>
                  </a:lnTo>
                  <a:lnTo>
                    <a:pt x="1054239" y="1185837"/>
                  </a:lnTo>
                  <a:lnTo>
                    <a:pt x="1047369" y="1223391"/>
                  </a:lnTo>
                  <a:lnTo>
                    <a:pt x="1090345" y="1172464"/>
                  </a:lnTo>
                  <a:lnTo>
                    <a:pt x="1102360" y="1158240"/>
                  </a:lnTo>
                  <a:lnTo>
                    <a:pt x="1017270" y="1153287"/>
                  </a:lnTo>
                  <a:lnTo>
                    <a:pt x="1049210" y="1174127"/>
                  </a:lnTo>
                  <a:lnTo>
                    <a:pt x="50215" y="1603883"/>
                  </a:lnTo>
                  <a:lnTo>
                    <a:pt x="1062913" y="811530"/>
                  </a:lnTo>
                  <a:lnTo>
                    <a:pt x="1065784" y="849630"/>
                  </a:lnTo>
                  <a:lnTo>
                    <a:pt x="1089863" y="798957"/>
                  </a:lnTo>
                  <a:lnTo>
                    <a:pt x="1102360" y="772668"/>
                  </a:lnTo>
                  <a:lnTo>
                    <a:pt x="1062355" y="780757"/>
                  </a:lnTo>
                  <a:lnTo>
                    <a:pt x="1062355" y="803910"/>
                  </a:lnTo>
                  <a:lnTo>
                    <a:pt x="1062355" y="804075"/>
                  </a:lnTo>
                  <a:lnTo>
                    <a:pt x="1062202" y="803871"/>
                  </a:lnTo>
                  <a:lnTo>
                    <a:pt x="1062355" y="803910"/>
                  </a:lnTo>
                  <a:lnTo>
                    <a:pt x="1062355" y="780757"/>
                  </a:lnTo>
                  <a:lnTo>
                    <a:pt x="1018794" y="789559"/>
                  </a:lnTo>
                  <a:lnTo>
                    <a:pt x="1055128" y="801535"/>
                  </a:lnTo>
                  <a:lnTo>
                    <a:pt x="52603" y="1585823"/>
                  </a:lnTo>
                  <a:lnTo>
                    <a:pt x="1070686" y="431088"/>
                  </a:lnTo>
                  <a:lnTo>
                    <a:pt x="1080516" y="467868"/>
                  </a:lnTo>
                  <a:lnTo>
                    <a:pt x="1093355" y="419481"/>
                  </a:lnTo>
                  <a:lnTo>
                    <a:pt x="1102360" y="385572"/>
                  </a:lnTo>
                  <a:lnTo>
                    <a:pt x="1023366" y="417576"/>
                  </a:lnTo>
                  <a:lnTo>
                    <a:pt x="1061199" y="422668"/>
                  </a:lnTo>
                  <a:lnTo>
                    <a:pt x="66205" y="1551076"/>
                  </a:lnTo>
                  <a:lnTo>
                    <a:pt x="1076845" y="49276"/>
                  </a:lnTo>
                  <a:lnTo>
                    <a:pt x="1091438" y="84455"/>
                  </a:lnTo>
                  <a:lnTo>
                    <a:pt x="1097356" y="38608"/>
                  </a:lnTo>
                  <a:lnTo>
                    <a:pt x="1102360" y="0"/>
                  </a:lnTo>
                  <a:close/>
                </a:path>
              </a:pathLst>
            </a:custGeom>
            <a:solidFill>
              <a:srgbClr val="C8D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47"/>
            <p:cNvSpPr/>
            <p:nvPr/>
          </p:nvSpPr>
          <p:spPr>
            <a:xfrm>
              <a:off x="1446275" y="3486911"/>
              <a:ext cx="1097280" cy="2231390"/>
            </a:xfrm>
            <a:custGeom>
              <a:avLst/>
              <a:gdLst/>
              <a:ahLst/>
              <a:cxnLst/>
              <a:rect l="l" t="t" r="r" b="b"/>
              <a:pathLst>
                <a:path w="1097280" h="2231390">
                  <a:moveTo>
                    <a:pt x="0" y="0"/>
                  </a:moveTo>
                  <a:lnTo>
                    <a:pt x="1097153" y="686435"/>
                  </a:lnTo>
                </a:path>
                <a:path w="1097280" h="2231390">
                  <a:moveTo>
                    <a:pt x="0" y="0"/>
                  </a:moveTo>
                  <a:lnTo>
                    <a:pt x="1097153" y="1072514"/>
                  </a:lnTo>
                </a:path>
                <a:path w="1097280" h="2231390">
                  <a:moveTo>
                    <a:pt x="0" y="0"/>
                  </a:moveTo>
                  <a:lnTo>
                    <a:pt x="1097153" y="1458595"/>
                  </a:lnTo>
                </a:path>
                <a:path w="1097280" h="2231390">
                  <a:moveTo>
                    <a:pt x="0" y="0"/>
                  </a:moveTo>
                  <a:lnTo>
                    <a:pt x="1097153" y="1844675"/>
                  </a:lnTo>
                </a:path>
                <a:path w="1097280" h="2231390">
                  <a:moveTo>
                    <a:pt x="0" y="0"/>
                  </a:moveTo>
                  <a:lnTo>
                    <a:pt x="1097153" y="2230793"/>
                  </a:lnTo>
                </a:path>
              </a:pathLst>
            </a:custGeom>
            <a:ln w="9144">
              <a:solidFill>
                <a:srgbClr val="C8DA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48"/>
            <p:cNvSpPr/>
            <p:nvPr/>
          </p:nvSpPr>
          <p:spPr>
            <a:xfrm>
              <a:off x="1441958" y="1856231"/>
              <a:ext cx="1101725" cy="1931035"/>
            </a:xfrm>
            <a:custGeom>
              <a:avLst/>
              <a:gdLst/>
              <a:ahLst/>
              <a:cxnLst/>
              <a:rect l="l" t="t" r="r" b="b"/>
              <a:pathLst>
                <a:path w="1101725" h="1931035">
                  <a:moveTo>
                    <a:pt x="1101471" y="0"/>
                  </a:moveTo>
                  <a:lnTo>
                    <a:pt x="1019683" y="24003"/>
                  </a:lnTo>
                  <a:lnTo>
                    <a:pt x="1056894" y="32804"/>
                  </a:lnTo>
                  <a:lnTo>
                    <a:pt x="2082" y="1014310"/>
                  </a:lnTo>
                  <a:lnTo>
                    <a:pt x="1143" y="1014857"/>
                  </a:lnTo>
                  <a:lnTo>
                    <a:pt x="1257" y="1015085"/>
                  </a:lnTo>
                  <a:lnTo>
                    <a:pt x="0" y="1016254"/>
                  </a:lnTo>
                  <a:lnTo>
                    <a:pt x="4165" y="1020737"/>
                  </a:lnTo>
                  <a:lnTo>
                    <a:pt x="4241" y="1021168"/>
                  </a:lnTo>
                  <a:lnTo>
                    <a:pt x="254" y="1025906"/>
                  </a:lnTo>
                  <a:lnTo>
                    <a:pt x="1054963" y="1900732"/>
                  </a:lnTo>
                  <a:lnTo>
                    <a:pt x="1018413" y="1911604"/>
                  </a:lnTo>
                  <a:lnTo>
                    <a:pt x="1101471" y="1931035"/>
                  </a:lnTo>
                  <a:lnTo>
                    <a:pt x="1089304" y="1903476"/>
                  </a:lnTo>
                  <a:lnTo>
                    <a:pt x="1067054" y="1853057"/>
                  </a:lnTo>
                  <a:lnTo>
                    <a:pt x="1063129" y="1890979"/>
                  </a:lnTo>
                  <a:lnTo>
                    <a:pt x="47637" y="1048816"/>
                  </a:lnTo>
                  <a:lnTo>
                    <a:pt x="1049058" y="1526908"/>
                  </a:lnTo>
                  <a:lnTo>
                    <a:pt x="1016254" y="1546479"/>
                  </a:lnTo>
                  <a:lnTo>
                    <a:pt x="1101471" y="1544828"/>
                  </a:lnTo>
                  <a:lnTo>
                    <a:pt x="1088872" y="1528699"/>
                  </a:lnTo>
                  <a:lnTo>
                    <a:pt x="1049020" y="1477645"/>
                  </a:lnTo>
                  <a:lnTo>
                    <a:pt x="1054519" y="1515478"/>
                  </a:lnTo>
                  <a:lnTo>
                    <a:pt x="42646" y="1032344"/>
                  </a:lnTo>
                  <a:lnTo>
                    <a:pt x="1046010" y="1158227"/>
                  </a:lnTo>
                  <a:lnTo>
                    <a:pt x="1021080" y="1187069"/>
                  </a:lnTo>
                  <a:lnTo>
                    <a:pt x="1101471" y="1158748"/>
                  </a:lnTo>
                  <a:lnTo>
                    <a:pt x="1030605" y="1111504"/>
                  </a:lnTo>
                  <a:lnTo>
                    <a:pt x="1047673" y="1145667"/>
                  </a:lnTo>
                  <a:lnTo>
                    <a:pt x="41897" y="1019365"/>
                  </a:lnTo>
                  <a:lnTo>
                    <a:pt x="1049083" y="791032"/>
                  </a:lnTo>
                  <a:lnTo>
                    <a:pt x="1035558" y="826643"/>
                  </a:lnTo>
                  <a:lnTo>
                    <a:pt x="1095260" y="777748"/>
                  </a:lnTo>
                  <a:lnTo>
                    <a:pt x="1101471" y="772668"/>
                  </a:lnTo>
                  <a:lnTo>
                    <a:pt x="1018667" y="752348"/>
                  </a:lnTo>
                  <a:lnTo>
                    <a:pt x="1046353" y="778675"/>
                  </a:lnTo>
                  <a:lnTo>
                    <a:pt x="40741" y="1006665"/>
                  </a:lnTo>
                  <a:lnTo>
                    <a:pt x="1056906" y="418693"/>
                  </a:lnTo>
                  <a:lnTo>
                    <a:pt x="1054481" y="456692"/>
                  </a:lnTo>
                  <a:lnTo>
                    <a:pt x="1088288" y="405511"/>
                  </a:lnTo>
                  <a:lnTo>
                    <a:pt x="1101471" y="385572"/>
                  </a:lnTo>
                  <a:lnTo>
                    <a:pt x="1016381" y="390779"/>
                  </a:lnTo>
                  <a:lnTo>
                    <a:pt x="1050582" y="407619"/>
                  </a:lnTo>
                  <a:lnTo>
                    <a:pt x="51269" y="985850"/>
                  </a:lnTo>
                  <a:lnTo>
                    <a:pt x="1065491" y="42125"/>
                  </a:lnTo>
                  <a:lnTo>
                    <a:pt x="1071626" y="79756"/>
                  </a:lnTo>
                  <a:lnTo>
                    <a:pt x="1090244" y="29972"/>
                  </a:lnTo>
                  <a:lnTo>
                    <a:pt x="1101471" y="0"/>
                  </a:lnTo>
                  <a:close/>
                </a:path>
              </a:pathLst>
            </a:custGeom>
            <a:solidFill>
              <a:srgbClr val="C8D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49"/>
            <p:cNvSpPr/>
            <p:nvPr/>
          </p:nvSpPr>
          <p:spPr>
            <a:xfrm>
              <a:off x="1446275" y="2877312"/>
              <a:ext cx="1097280" cy="2840990"/>
            </a:xfrm>
            <a:custGeom>
              <a:avLst/>
              <a:gdLst/>
              <a:ahLst/>
              <a:cxnLst/>
              <a:rect l="l" t="t" r="r" b="b"/>
              <a:pathLst>
                <a:path w="1097280" h="2840990">
                  <a:moveTo>
                    <a:pt x="0" y="0"/>
                  </a:moveTo>
                  <a:lnTo>
                    <a:pt x="1097153" y="1296035"/>
                  </a:lnTo>
                </a:path>
                <a:path w="1097280" h="2840990">
                  <a:moveTo>
                    <a:pt x="0" y="0"/>
                  </a:moveTo>
                  <a:lnTo>
                    <a:pt x="1097153" y="1682114"/>
                  </a:lnTo>
                </a:path>
                <a:path w="1097280" h="2840990">
                  <a:moveTo>
                    <a:pt x="0" y="0"/>
                  </a:moveTo>
                  <a:lnTo>
                    <a:pt x="1097153" y="2068195"/>
                  </a:lnTo>
                </a:path>
                <a:path w="1097280" h="2840990">
                  <a:moveTo>
                    <a:pt x="0" y="0"/>
                  </a:moveTo>
                  <a:lnTo>
                    <a:pt x="1097153" y="2454275"/>
                  </a:lnTo>
                </a:path>
                <a:path w="1097280" h="2840990">
                  <a:moveTo>
                    <a:pt x="0" y="0"/>
                  </a:moveTo>
                  <a:lnTo>
                    <a:pt x="1097153" y="2840393"/>
                  </a:lnTo>
                </a:path>
              </a:pathLst>
            </a:custGeom>
            <a:ln w="9144">
              <a:solidFill>
                <a:srgbClr val="C8DA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50"/>
            <p:cNvSpPr/>
            <p:nvPr/>
          </p:nvSpPr>
          <p:spPr>
            <a:xfrm>
              <a:off x="1441323" y="1856231"/>
              <a:ext cx="1102360" cy="1931035"/>
            </a:xfrm>
            <a:custGeom>
              <a:avLst/>
              <a:gdLst/>
              <a:ahLst/>
              <a:cxnLst/>
              <a:rect l="l" t="t" r="r" b="b"/>
              <a:pathLst>
                <a:path w="1102360" h="1931035">
                  <a:moveTo>
                    <a:pt x="1102106" y="0"/>
                  </a:moveTo>
                  <a:lnTo>
                    <a:pt x="1024128" y="34417"/>
                  </a:lnTo>
                  <a:lnTo>
                    <a:pt x="1062050" y="38328"/>
                  </a:lnTo>
                  <a:lnTo>
                    <a:pt x="2108" y="1319136"/>
                  </a:lnTo>
                  <a:lnTo>
                    <a:pt x="762" y="1320292"/>
                  </a:lnTo>
                  <a:lnTo>
                    <a:pt x="952" y="1320533"/>
                  </a:lnTo>
                  <a:lnTo>
                    <a:pt x="0" y="1321689"/>
                  </a:lnTo>
                  <a:lnTo>
                    <a:pt x="4508" y="1325346"/>
                  </a:lnTo>
                  <a:lnTo>
                    <a:pt x="4851" y="1326057"/>
                  </a:lnTo>
                  <a:lnTo>
                    <a:pt x="1905" y="1331468"/>
                  </a:lnTo>
                  <a:lnTo>
                    <a:pt x="1050734" y="1909927"/>
                  </a:lnTo>
                  <a:lnTo>
                    <a:pt x="1016889" y="1927479"/>
                  </a:lnTo>
                  <a:lnTo>
                    <a:pt x="1102106" y="1931035"/>
                  </a:lnTo>
                  <a:lnTo>
                    <a:pt x="1088974" y="1911985"/>
                  </a:lnTo>
                  <a:lnTo>
                    <a:pt x="1053719" y="1860804"/>
                  </a:lnTo>
                  <a:lnTo>
                    <a:pt x="1056894" y="1898916"/>
                  </a:lnTo>
                  <a:lnTo>
                    <a:pt x="43992" y="1340154"/>
                  </a:lnTo>
                  <a:lnTo>
                    <a:pt x="1046810" y="1540306"/>
                  </a:lnTo>
                  <a:lnTo>
                    <a:pt x="1019810" y="1567307"/>
                  </a:lnTo>
                  <a:lnTo>
                    <a:pt x="1102106" y="1544828"/>
                  </a:lnTo>
                  <a:lnTo>
                    <a:pt x="1097356" y="1541145"/>
                  </a:lnTo>
                  <a:lnTo>
                    <a:pt x="1034796" y="1492631"/>
                  </a:lnTo>
                  <a:lnTo>
                    <a:pt x="1049286" y="1527873"/>
                  </a:lnTo>
                  <a:lnTo>
                    <a:pt x="40043" y="1326413"/>
                  </a:lnTo>
                  <a:lnTo>
                    <a:pt x="1048550" y="1172870"/>
                  </a:lnTo>
                  <a:lnTo>
                    <a:pt x="1032510" y="1207389"/>
                  </a:lnTo>
                  <a:lnTo>
                    <a:pt x="1100124" y="1159637"/>
                  </a:lnTo>
                  <a:lnTo>
                    <a:pt x="1102106" y="1158240"/>
                  </a:lnTo>
                  <a:lnTo>
                    <a:pt x="1020953" y="1132078"/>
                  </a:lnTo>
                  <a:lnTo>
                    <a:pt x="1046708" y="1160284"/>
                  </a:lnTo>
                  <a:lnTo>
                    <a:pt x="45974" y="1312633"/>
                  </a:lnTo>
                  <a:lnTo>
                    <a:pt x="1055712" y="803186"/>
                  </a:lnTo>
                  <a:lnTo>
                    <a:pt x="1051179" y="840994"/>
                  </a:lnTo>
                  <a:lnTo>
                    <a:pt x="1089228" y="789940"/>
                  </a:lnTo>
                  <a:lnTo>
                    <a:pt x="1102106" y="772668"/>
                  </a:lnTo>
                  <a:lnTo>
                    <a:pt x="1016889" y="772922"/>
                  </a:lnTo>
                  <a:lnTo>
                    <a:pt x="1050112" y="791832"/>
                  </a:lnTo>
                  <a:lnTo>
                    <a:pt x="46050" y="1298346"/>
                  </a:lnTo>
                  <a:lnTo>
                    <a:pt x="1064399" y="426135"/>
                  </a:lnTo>
                  <a:lnTo>
                    <a:pt x="1068959" y="464058"/>
                  </a:lnTo>
                  <a:lnTo>
                    <a:pt x="1090193" y="413766"/>
                  </a:lnTo>
                  <a:lnTo>
                    <a:pt x="1102106" y="385572"/>
                  </a:lnTo>
                  <a:lnTo>
                    <a:pt x="1019429" y="406146"/>
                  </a:lnTo>
                  <a:lnTo>
                    <a:pt x="1056106" y="416509"/>
                  </a:lnTo>
                  <a:lnTo>
                    <a:pt x="58839" y="1270546"/>
                  </a:lnTo>
                  <a:lnTo>
                    <a:pt x="1071880" y="46405"/>
                  </a:lnTo>
                  <a:lnTo>
                    <a:pt x="1082802" y="83058"/>
                  </a:lnTo>
                  <a:lnTo>
                    <a:pt x="1093952" y="35052"/>
                  </a:lnTo>
                  <a:lnTo>
                    <a:pt x="1102106" y="0"/>
                  </a:lnTo>
                  <a:close/>
                </a:path>
              </a:pathLst>
            </a:custGeom>
            <a:solidFill>
              <a:srgbClr val="C8D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51"/>
            <p:cNvSpPr/>
            <p:nvPr/>
          </p:nvSpPr>
          <p:spPr>
            <a:xfrm>
              <a:off x="1446275" y="3182112"/>
              <a:ext cx="1097280" cy="2536190"/>
            </a:xfrm>
            <a:custGeom>
              <a:avLst/>
              <a:gdLst/>
              <a:ahLst/>
              <a:cxnLst/>
              <a:rect l="l" t="t" r="r" b="b"/>
              <a:pathLst>
                <a:path w="1097280" h="2536190">
                  <a:moveTo>
                    <a:pt x="0" y="0"/>
                  </a:moveTo>
                  <a:lnTo>
                    <a:pt x="1097153" y="991235"/>
                  </a:lnTo>
                </a:path>
                <a:path w="1097280" h="2536190">
                  <a:moveTo>
                    <a:pt x="0" y="0"/>
                  </a:moveTo>
                  <a:lnTo>
                    <a:pt x="1097153" y="1377314"/>
                  </a:lnTo>
                </a:path>
                <a:path w="1097280" h="2536190">
                  <a:moveTo>
                    <a:pt x="0" y="0"/>
                  </a:moveTo>
                  <a:lnTo>
                    <a:pt x="1097153" y="1763395"/>
                  </a:lnTo>
                </a:path>
                <a:path w="1097280" h="2536190">
                  <a:moveTo>
                    <a:pt x="0" y="0"/>
                  </a:moveTo>
                  <a:lnTo>
                    <a:pt x="1097153" y="2149475"/>
                  </a:lnTo>
                </a:path>
                <a:path w="1097280" h="2536190">
                  <a:moveTo>
                    <a:pt x="0" y="0"/>
                  </a:moveTo>
                  <a:lnTo>
                    <a:pt x="1097153" y="2535593"/>
                  </a:lnTo>
                </a:path>
              </a:pathLst>
            </a:custGeom>
            <a:ln w="9144">
              <a:solidFill>
                <a:srgbClr val="C8DA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7" name="object 3"/>
          <p:cNvGrpSpPr/>
          <p:nvPr/>
        </p:nvGrpSpPr>
        <p:grpSpPr>
          <a:xfrm>
            <a:off x="3757802" y="1680146"/>
            <a:ext cx="1415161" cy="4320540"/>
            <a:chOff x="3974592" y="1636776"/>
            <a:chExt cx="1415161" cy="4320540"/>
          </a:xfrm>
        </p:grpSpPr>
        <p:sp>
          <p:nvSpPr>
            <p:cNvPr id="178" name="object 4"/>
            <p:cNvSpPr/>
            <p:nvPr/>
          </p:nvSpPr>
          <p:spPr>
            <a:xfrm>
              <a:off x="3974592" y="1636776"/>
              <a:ext cx="375285" cy="4320540"/>
            </a:xfrm>
            <a:custGeom>
              <a:avLst/>
              <a:gdLst/>
              <a:ahLst/>
              <a:cxnLst/>
              <a:rect l="l" t="t" r="r" b="b"/>
              <a:pathLst>
                <a:path w="375285" h="4320540">
                  <a:moveTo>
                    <a:pt x="312420" y="0"/>
                  </a:moveTo>
                  <a:lnTo>
                    <a:pt x="62484" y="0"/>
                  </a:lnTo>
                  <a:lnTo>
                    <a:pt x="38147" y="4905"/>
                  </a:lnTo>
                  <a:lnTo>
                    <a:pt x="18288" y="18287"/>
                  </a:lnTo>
                  <a:lnTo>
                    <a:pt x="4905" y="38147"/>
                  </a:lnTo>
                  <a:lnTo>
                    <a:pt x="0" y="62484"/>
                  </a:lnTo>
                  <a:lnTo>
                    <a:pt x="0" y="4258056"/>
                  </a:lnTo>
                  <a:lnTo>
                    <a:pt x="4905" y="4282376"/>
                  </a:lnTo>
                  <a:lnTo>
                    <a:pt x="18287" y="4302237"/>
                  </a:lnTo>
                  <a:lnTo>
                    <a:pt x="38147" y="4315629"/>
                  </a:lnTo>
                  <a:lnTo>
                    <a:pt x="62484" y="4320540"/>
                  </a:lnTo>
                  <a:lnTo>
                    <a:pt x="312420" y="4320540"/>
                  </a:lnTo>
                  <a:lnTo>
                    <a:pt x="336756" y="4315629"/>
                  </a:lnTo>
                  <a:lnTo>
                    <a:pt x="356615" y="4302237"/>
                  </a:lnTo>
                  <a:lnTo>
                    <a:pt x="369998" y="4282376"/>
                  </a:lnTo>
                  <a:lnTo>
                    <a:pt x="374904" y="4258056"/>
                  </a:lnTo>
                  <a:lnTo>
                    <a:pt x="374904" y="62484"/>
                  </a:lnTo>
                  <a:lnTo>
                    <a:pt x="369998" y="38147"/>
                  </a:lnTo>
                  <a:lnTo>
                    <a:pt x="356616" y="18287"/>
                  </a:lnTo>
                  <a:lnTo>
                    <a:pt x="336756" y="4905"/>
                  </a:lnTo>
                  <a:lnTo>
                    <a:pt x="31242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5"/>
            <p:cNvSpPr/>
            <p:nvPr/>
          </p:nvSpPr>
          <p:spPr>
            <a:xfrm>
              <a:off x="3974592" y="1636776"/>
              <a:ext cx="375285" cy="4320540"/>
            </a:xfrm>
            <a:custGeom>
              <a:avLst/>
              <a:gdLst/>
              <a:ahLst/>
              <a:cxnLst/>
              <a:rect l="l" t="t" r="r" b="b"/>
              <a:pathLst>
                <a:path w="375285" h="4320540">
                  <a:moveTo>
                    <a:pt x="0" y="62484"/>
                  </a:moveTo>
                  <a:lnTo>
                    <a:pt x="4905" y="38147"/>
                  </a:lnTo>
                  <a:lnTo>
                    <a:pt x="18288" y="18287"/>
                  </a:lnTo>
                  <a:lnTo>
                    <a:pt x="38147" y="4905"/>
                  </a:lnTo>
                  <a:lnTo>
                    <a:pt x="62484" y="0"/>
                  </a:lnTo>
                  <a:lnTo>
                    <a:pt x="312420" y="0"/>
                  </a:lnTo>
                  <a:lnTo>
                    <a:pt x="336756" y="4905"/>
                  </a:lnTo>
                  <a:lnTo>
                    <a:pt x="356616" y="18287"/>
                  </a:lnTo>
                  <a:lnTo>
                    <a:pt x="369998" y="38147"/>
                  </a:lnTo>
                  <a:lnTo>
                    <a:pt x="374904" y="62484"/>
                  </a:lnTo>
                  <a:lnTo>
                    <a:pt x="374904" y="4258056"/>
                  </a:lnTo>
                  <a:lnTo>
                    <a:pt x="369998" y="4282376"/>
                  </a:lnTo>
                  <a:lnTo>
                    <a:pt x="356615" y="4302237"/>
                  </a:lnTo>
                  <a:lnTo>
                    <a:pt x="336756" y="4315629"/>
                  </a:lnTo>
                  <a:lnTo>
                    <a:pt x="312420" y="4320540"/>
                  </a:lnTo>
                  <a:lnTo>
                    <a:pt x="62484" y="4320540"/>
                  </a:lnTo>
                  <a:lnTo>
                    <a:pt x="38147" y="4315629"/>
                  </a:lnTo>
                  <a:lnTo>
                    <a:pt x="18287" y="4302237"/>
                  </a:lnTo>
                  <a:lnTo>
                    <a:pt x="4905" y="4282376"/>
                  </a:lnTo>
                  <a:lnTo>
                    <a:pt x="0" y="4258056"/>
                  </a:lnTo>
                  <a:lnTo>
                    <a:pt x="0" y="62484"/>
                  </a:lnTo>
                  <a:close/>
                </a:path>
              </a:pathLst>
            </a:custGeom>
            <a:ln w="9144">
              <a:solidFill>
                <a:srgbClr val="B45F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6"/>
            <p:cNvSpPr/>
            <p:nvPr/>
          </p:nvSpPr>
          <p:spPr>
            <a:xfrm>
              <a:off x="4029456" y="1723644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132588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8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6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8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7"/>
            <p:cNvSpPr/>
            <p:nvPr/>
          </p:nvSpPr>
          <p:spPr>
            <a:xfrm>
              <a:off x="4029456" y="1723644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8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6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8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8"/>
            <p:cNvSpPr/>
            <p:nvPr/>
          </p:nvSpPr>
          <p:spPr>
            <a:xfrm>
              <a:off x="4029456" y="2109216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132588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8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6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8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9"/>
            <p:cNvSpPr/>
            <p:nvPr/>
          </p:nvSpPr>
          <p:spPr>
            <a:xfrm>
              <a:off x="4029456" y="2109216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8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6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8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0"/>
            <p:cNvSpPr/>
            <p:nvPr/>
          </p:nvSpPr>
          <p:spPr>
            <a:xfrm>
              <a:off x="4029456" y="2496312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132588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8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6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8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1"/>
            <p:cNvSpPr/>
            <p:nvPr/>
          </p:nvSpPr>
          <p:spPr>
            <a:xfrm>
              <a:off x="4029456" y="2496312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8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6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8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2"/>
            <p:cNvSpPr/>
            <p:nvPr/>
          </p:nvSpPr>
          <p:spPr>
            <a:xfrm>
              <a:off x="4029456" y="2881884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132588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8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6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8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3"/>
            <p:cNvSpPr/>
            <p:nvPr/>
          </p:nvSpPr>
          <p:spPr>
            <a:xfrm>
              <a:off x="4029456" y="2881884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8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6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8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4"/>
            <p:cNvSpPr/>
            <p:nvPr/>
          </p:nvSpPr>
          <p:spPr>
            <a:xfrm>
              <a:off x="4029456" y="3267455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132588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8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8" y="265176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6" y="132588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8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5"/>
            <p:cNvSpPr/>
            <p:nvPr/>
          </p:nvSpPr>
          <p:spPr>
            <a:xfrm>
              <a:off x="4029456" y="3267455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0" y="132588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8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6" y="132588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8" y="265176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6"/>
            <p:cNvSpPr/>
            <p:nvPr/>
          </p:nvSpPr>
          <p:spPr>
            <a:xfrm>
              <a:off x="4029456" y="3654552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132588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8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6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8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7"/>
            <p:cNvSpPr/>
            <p:nvPr/>
          </p:nvSpPr>
          <p:spPr>
            <a:xfrm>
              <a:off x="4029456" y="3654552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8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6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8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8"/>
            <p:cNvSpPr/>
            <p:nvPr/>
          </p:nvSpPr>
          <p:spPr>
            <a:xfrm>
              <a:off x="4029456" y="4040124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132588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8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6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8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"/>
            <p:cNvSpPr/>
            <p:nvPr/>
          </p:nvSpPr>
          <p:spPr>
            <a:xfrm>
              <a:off x="4029456" y="4040124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8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6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8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20"/>
            <p:cNvSpPr/>
            <p:nvPr/>
          </p:nvSpPr>
          <p:spPr>
            <a:xfrm>
              <a:off x="4029456" y="4425696"/>
              <a:ext cx="265430" cy="266700"/>
            </a:xfrm>
            <a:custGeom>
              <a:avLst/>
              <a:gdLst/>
              <a:ahLst/>
              <a:cxnLst/>
              <a:rect l="l" t="t" r="r" b="b"/>
              <a:pathLst>
                <a:path w="265429" h="266700">
                  <a:moveTo>
                    <a:pt x="132588" y="0"/>
                  </a:moveTo>
                  <a:lnTo>
                    <a:pt x="90659" y="6797"/>
                  </a:lnTo>
                  <a:lnTo>
                    <a:pt x="54260" y="25725"/>
                  </a:lnTo>
                  <a:lnTo>
                    <a:pt x="25566" y="54589"/>
                  </a:lnTo>
                  <a:lnTo>
                    <a:pt x="6754" y="91196"/>
                  </a:lnTo>
                  <a:lnTo>
                    <a:pt x="0" y="133349"/>
                  </a:lnTo>
                  <a:lnTo>
                    <a:pt x="6754" y="175503"/>
                  </a:lnTo>
                  <a:lnTo>
                    <a:pt x="25566" y="212110"/>
                  </a:lnTo>
                  <a:lnTo>
                    <a:pt x="54260" y="240974"/>
                  </a:lnTo>
                  <a:lnTo>
                    <a:pt x="90659" y="259902"/>
                  </a:lnTo>
                  <a:lnTo>
                    <a:pt x="132588" y="266699"/>
                  </a:lnTo>
                  <a:lnTo>
                    <a:pt x="174516" y="259902"/>
                  </a:lnTo>
                  <a:lnTo>
                    <a:pt x="210915" y="240974"/>
                  </a:lnTo>
                  <a:lnTo>
                    <a:pt x="239609" y="212110"/>
                  </a:lnTo>
                  <a:lnTo>
                    <a:pt x="258421" y="175503"/>
                  </a:lnTo>
                  <a:lnTo>
                    <a:pt x="265176" y="133349"/>
                  </a:lnTo>
                  <a:lnTo>
                    <a:pt x="258421" y="91196"/>
                  </a:lnTo>
                  <a:lnTo>
                    <a:pt x="239609" y="54589"/>
                  </a:lnTo>
                  <a:lnTo>
                    <a:pt x="210915" y="25725"/>
                  </a:lnTo>
                  <a:lnTo>
                    <a:pt x="174516" y="6797"/>
                  </a:lnTo>
                  <a:lnTo>
                    <a:pt x="132588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21"/>
            <p:cNvSpPr/>
            <p:nvPr/>
          </p:nvSpPr>
          <p:spPr>
            <a:xfrm>
              <a:off x="4029456" y="4425696"/>
              <a:ext cx="265430" cy="266700"/>
            </a:xfrm>
            <a:custGeom>
              <a:avLst/>
              <a:gdLst/>
              <a:ahLst/>
              <a:cxnLst/>
              <a:rect l="l" t="t" r="r" b="b"/>
              <a:pathLst>
                <a:path w="265429" h="266700">
                  <a:moveTo>
                    <a:pt x="0" y="133349"/>
                  </a:moveTo>
                  <a:lnTo>
                    <a:pt x="6754" y="91196"/>
                  </a:lnTo>
                  <a:lnTo>
                    <a:pt x="25566" y="54589"/>
                  </a:lnTo>
                  <a:lnTo>
                    <a:pt x="54260" y="25725"/>
                  </a:lnTo>
                  <a:lnTo>
                    <a:pt x="90659" y="6797"/>
                  </a:lnTo>
                  <a:lnTo>
                    <a:pt x="132588" y="0"/>
                  </a:lnTo>
                  <a:lnTo>
                    <a:pt x="174516" y="6797"/>
                  </a:lnTo>
                  <a:lnTo>
                    <a:pt x="210915" y="25725"/>
                  </a:lnTo>
                  <a:lnTo>
                    <a:pt x="239609" y="54589"/>
                  </a:lnTo>
                  <a:lnTo>
                    <a:pt x="258421" y="91196"/>
                  </a:lnTo>
                  <a:lnTo>
                    <a:pt x="265176" y="133349"/>
                  </a:lnTo>
                  <a:lnTo>
                    <a:pt x="258421" y="175503"/>
                  </a:lnTo>
                  <a:lnTo>
                    <a:pt x="239609" y="212110"/>
                  </a:lnTo>
                  <a:lnTo>
                    <a:pt x="210915" y="240974"/>
                  </a:lnTo>
                  <a:lnTo>
                    <a:pt x="174516" y="259902"/>
                  </a:lnTo>
                  <a:lnTo>
                    <a:pt x="132588" y="266699"/>
                  </a:lnTo>
                  <a:lnTo>
                    <a:pt x="90659" y="259902"/>
                  </a:lnTo>
                  <a:lnTo>
                    <a:pt x="54260" y="240974"/>
                  </a:lnTo>
                  <a:lnTo>
                    <a:pt x="25566" y="212110"/>
                  </a:lnTo>
                  <a:lnTo>
                    <a:pt x="6754" y="175503"/>
                  </a:lnTo>
                  <a:lnTo>
                    <a:pt x="0" y="13334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22"/>
            <p:cNvSpPr/>
            <p:nvPr/>
          </p:nvSpPr>
          <p:spPr>
            <a:xfrm>
              <a:off x="4029456" y="4812792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132588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8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6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8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23"/>
            <p:cNvSpPr/>
            <p:nvPr/>
          </p:nvSpPr>
          <p:spPr>
            <a:xfrm>
              <a:off x="4029456" y="4812792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8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6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8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24"/>
            <p:cNvSpPr/>
            <p:nvPr/>
          </p:nvSpPr>
          <p:spPr>
            <a:xfrm>
              <a:off x="4029456" y="5198363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132588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8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8" y="265176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6" y="132588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8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25"/>
            <p:cNvSpPr/>
            <p:nvPr/>
          </p:nvSpPr>
          <p:spPr>
            <a:xfrm>
              <a:off x="4029456" y="5198363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0" y="132588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8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6" y="132588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8" y="265176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6"/>
            <p:cNvSpPr/>
            <p:nvPr/>
          </p:nvSpPr>
          <p:spPr>
            <a:xfrm>
              <a:off x="4029456" y="5583936"/>
              <a:ext cx="265430" cy="266700"/>
            </a:xfrm>
            <a:custGeom>
              <a:avLst/>
              <a:gdLst/>
              <a:ahLst/>
              <a:cxnLst/>
              <a:rect l="l" t="t" r="r" b="b"/>
              <a:pathLst>
                <a:path w="265429" h="266700">
                  <a:moveTo>
                    <a:pt x="132588" y="0"/>
                  </a:moveTo>
                  <a:lnTo>
                    <a:pt x="90659" y="6798"/>
                  </a:lnTo>
                  <a:lnTo>
                    <a:pt x="54260" y="25728"/>
                  </a:lnTo>
                  <a:lnTo>
                    <a:pt x="25566" y="54595"/>
                  </a:lnTo>
                  <a:lnTo>
                    <a:pt x="6754" y="91201"/>
                  </a:lnTo>
                  <a:lnTo>
                    <a:pt x="0" y="133350"/>
                  </a:lnTo>
                  <a:lnTo>
                    <a:pt x="6754" y="175498"/>
                  </a:lnTo>
                  <a:lnTo>
                    <a:pt x="25566" y="212104"/>
                  </a:lnTo>
                  <a:lnTo>
                    <a:pt x="54260" y="240971"/>
                  </a:lnTo>
                  <a:lnTo>
                    <a:pt x="90659" y="259901"/>
                  </a:lnTo>
                  <a:lnTo>
                    <a:pt x="132588" y="266700"/>
                  </a:lnTo>
                  <a:lnTo>
                    <a:pt x="174516" y="259901"/>
                  </a:lnTo>
                  <a:lnTo>
                    <a:pt x="210915" y="240971"/>
                  </a:lnTo>
                  <a:lnTo>
                    <a:pt x="239609" y="212104"/>
                  </a:lnTo>
                  <a:lnTo>
                    <a:pt x="258421" y="175498"/>
                  </a:lnTo>
                  <a:lnTo>
                    <a:pt x="265176" y="133350"/>
                  </a:lnTo>
                  <a:lnTo>
                    <a:pt x="258421" y="91201"/>
                  </a:lnTo>
                  <a:lnTo>
                    <a:pt x="239609" y="54595"/>
                  </a:lnTo>
                  <a:lnTo>
                    <a:pt x="210915" y="25728"/>
                  </a:lnTo>
                  <a:lnTo>
                    <a:pt x="174516" y="6798"/>
                  </a:lnTo>
                  <a:lnTo>
                    <a:pt x="132588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7"/>
            <p:cNvSpPr/>
            <p:nvPr/>
          </p:nvSpPr>
          <p:spPr>
            <a:xfrm>
              <a:off x="4029456" y="5583936"/>
              <a:ext cx="265430" cy="266700"/>
            </a:xfrm>
            <a:custGeom>
              <a:avLst/>
              <a:gdLst/>
              <a:ahLst/>
              <a:cxnLst/>
              <a:rect l="l" t="t" r="r" b="b"/>
              <a:pathLst>
                <a:path w="265429" h="266700">
                  <a:moveTo>
                    <a:pt x="0" y="133350"/>
                  </a:moveTo>
                  <a:lnTo>
                    <a:pt x="6754" y="91201"/>
                  </a:lnTo>
                  <a:lnTo>
                    <a:pt x="25566" y="54595"/>
                  </a:lnTo>
                  <a:lnTo>
                    <a:pt x="54260" y="25728"/>
                  </a:lnTo>
                  <a:lnTo>
                    <a:pt x="90659" y="6798"/>
                  </a:lnTo>
                  <a:lnTo>
                    <a:pt x="132588" y="0"/>
                  </a:lnTo>
                  <a:lnTo>
                    <a:pt x="174516" y="6798"/>
                  </a:lnTo>
                  <a:lnTo>
                    <a:pt x="210915" y="25728"/>
                  </a:lnTo>
                  <a:lnTo>
                    <a:pt x="239609" y="54595"/>
                  </a:lnTo>
                  <a:lnTo>
                    <a:pt x="258421" y="91201"/>
                  </a:lnTo>
                  <a:lnTo>
                    <a:pt x="265176" y="133350"/>
                  </a:lnTo>
                  <a:lnTo>
                    <a:pt x="258421" y="175498"/>
                  </a:lnTo>
                  <a:lnTo>
                    <a:pt x="239609" y="212104"/>
                  </a:lnTo>
                  <a:lnTo>
                    <a:pt x="210915" y="240971"/>
                  </a:lnTo>
                  <a:lnTo>
                    <a:pt x="174516" y="259901"/>
                  </a:lnTo>
                  <a:lnTo>
                    <a:pt x="132588" y="266700"/>
                  </a:lnTo>
                  <a:lnTo>
                    <a:pt x="90659" y="259901"/>
                  </a:lnTo>
                  <a:lnTo>
                    <a:pt x="54260" y="240971"/>
                  </a:lnTo>
                  <a:lnTo>
                    <a:pt x="25566" y="212104"/>
                  </a:lnTo>
                  <a:lnTo>
                    <a:pt x="6754" y="175498"/>
                  </a:lnTo>
                  <a:lnTo>
                    <a:pt x="0" y="1333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8"/>
            <p:cNvSpPr/>
            <p:nvPr/>
          </p:nvSpPr>
          <p:spPr>
            <a:xfrm>
              <a:off x="4255008" y="1950719"/>
              <a:ext cx="1134745" cy="3673475"/>
            </a:xfrm>
            <a:custGeom>
              <a:avLst/>
              <a:gdLst/>
              <a:ahLst/>
              <a:cxnLst/>
              <a:rect l="l" t="t" r="r" b="b"/>
              <a:pathLst>
                <a:path w="1134745" h="3673475">
                  <a:moveTo>
                    <a:pt x="1134237" y="1668653"/>
                  </a:moveTo>
                  <a:lnTo>
                    <a:pt x="1122781" y="1654149"/>
                  </a:lnTo>
                  <a:lnTo>
                    <a:pt x="36017" y="42125"/>
                  </a:lnTo>
                  <a:lnTo>
                    <a:pt x="74168" y="41910"/>
                  </a:lnTo>
                  <a:lnTo>
                    <a:pt x="68313" y="38608"/>
                  </a:lnTo>
                  <a:lnTo>
                    <a:pt x="0" y="0"/>
                  </a:lnTo>
                  <a:lnTo>
                    <a:pt x="11049" y="84455"/>
                  </a:lnTo>
                  <a:lnTo>
                    <a:pt x="25514" y="49288"/>
                  </a:lnTo>
                  <a:lnTo>
                    <a:pt x="1017193" y="1520278"/>
                  </a:lnTo>
                  <a:lnTo>
                    <a:pt x="78689" y="330352"/>
                  </a:lnTo>
                  <a:lnTo>
                    <a:pt x="116713" y="327279"/>
                  </a:lnTo>
                  <a:lnTo>
                    <a:pt x="116166" y="327025"/>
                  </a:lnTo>
                  <a:lnTo>
                    <a:pt x="39624" y="291084"/>
                  </a:lnTo>
                  <a:lnTo>
                    <a:pt x="56896" y="374523"/>
                  </a:lnTo>
                  <a:lnTo>
                    <a:pt x="68719" y="338302"/>
                  </a:lnTo>
                  <a:lnTo>
                    <a:pt x="1112786" y="1662074"/>
                  </a:lnTo>
                  <a:lnTo>
                    <a:pt x="1117295" y="1668767"/>
                  </a:lnTo>
                  <a:lnTo>
                    <a:pt x="93179" y="1821815"/>
                  </a:lnTo>
                  <a:lnTo>
                    <a:pt x="109347" y="1787271"/>
                  </a:lnTo>
                  <a:lnTo>
                    <a:pt x="39624" y="1836293"/>
                  </a:lnTo>
                  <a:lnTo>
                    <a:pt x="120650" y="1862709"/>
                  </a:lnTo>
                  <a:lnTo>
                    <a:pt x="95554" y="1835023"/>
                  </a:lnTo>
                  <a:lnTo>
                    <a:pt x="94983" y="1834400"/>
                  </a:lnTo>
                  <a:lnTo>
                    <a:pt x="1113828" y="1682026"/>
                  </a:lnTo>
                  <a:lnTo>
                    <a:pt x="69773" y="2948063"/>
                  </a:lnTo>
                  <a:lnTo>
                    <a:pt x="58674" y="2911475"/>
                  </a:lnTo>
                  <a:lnTo>
                    <a:pt x="39624" y="2994533"/>
                  </a:lnTo>
                  <a:lnTo>
                    <a:pt x="117475" y="2959989"/>
                  </a:lnTo>
                  <a:lnTo>
                    <a:pt x="111150" y="2959354"/>
                  </a:lnTo>
                  <a:lnTo>
                    <a:pt x="79451" y="2956179"/>
                  </a:lnTo>
                  <a:lnTo>
                    <a:pt x="1085380" y="1736509"/>
                  </a:lnTo>
                  <a:lnTo>
                    <a:pt x="21551" y="3622078"/>
                  </a:lnTo>
                  <a:lnTo>
                    <a:pt x="4318" y="3588004"/>
                  </a:lnTo>
                  <a:lnTo>
                    <a:pt x="0" y="3673144"/>
                  </a:lnTo>
                  <a:lnTo>
                    <a:pt x="60820" y="3632073"/>
                  </a:lnTo>
                  <a:lnTo>
                    <a:pt x="70612" y="3625469"/>
                  </a:lnTo>
                  <a:lnTo>
                    <a:pt x="32588" y="3628339"/>
                  </a:lnTo>
                  <a:lnTo>
                    <a:pt x="1131709" y="1680324"/>
                  </a:lnTo>
                  <a:lnTo>
                    <a:pt x="1134110" y="1677416"/>
                  </a:lnTo>
                  <a:lnTo>
                    <a:pt x="1133589" y="1676996"/>
                  </a:lnTo>
                  <a:lnTo>
                    <a:pt x="1133856" y="1676527"/>
                  </a:lnTo>
                  <a:lnTo>
                    <a:pt x="1131214" y="1675015"/>
                  </a:lnTo>
                  <a:lnTo>
                    <a:pt x="1129207" y="1673352"/>
                  </a:lnTo>
                  <a:lnTo>
                    <a:pt x="1129182" y="1673161"/>
                  </a:lnTo>
                  <a:lnTo>
                    <a:pt x="1133602" y="1670177"/>
                  </a:lnTo>
                  <a:lnTo>
                    <a:pt x="1133144" y="1669516"/>
                  </a:lnTo>
                  <a:lnTo>
                    <a:pt x="1134237" y="16686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3" name="object 29"/>
          <p:cNvSpPr txBox="1"/>
          <p:nvPr/>
        </p:nvSpPr>
        <p:spPr>
          <a:xfrm>
            <a:off x="5287898" y="3469234"/>
            <a:ext cx="1081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Neurons</a:t>
            </a:r>
          </a:p>
        </p:txBody>
      </p:sp>
    </p:spTree>
    <p:extLst>
      <p:ext uri="{BB962C8B-B14F-4D97-AF65-F5344CB8AC3E}">
        <p14:creationId xmlns:p14="http://schemas.microsoft.com/office/powerpoint/2010/main" val="270308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788E-8DA1-5BDF-3233-390494DD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Neural</a:t>
            </a:r>
            <a:r>
              <a:rPr lang="fr-FR" spc="-70"/>
              <a:t> </a:t>
            </a:r>
            <a:r>
              <a:rPr lang="fr-FR"/>
              <a:t>Network</a:t>
            </a:r>
            <a:endParaRPr lang="fr-FR" dirty="0"/>
          </a:p>
        </p:txBody>
      </p:sp>
      <p:grpSp>
        <p:nvGrpSpPr>
          <p:cNvPr id="294" name="object 3"/>
          <p:cNvGrpSpPr/>
          <p:nvPr/>
        </p:nvGrpSpPr>
        <p:grpSpPr>
          <a:xfrm>
            <a:off x="2455201" y="1674051"/>
            <a:ext cx="3166110" cy="4330065"/>
            <a:chOff x="1188529" y="1632013"/>
            <a:chExt cx="3166110" cy="4330065"/>
          </a:xfrm>
        </p:grpSpPr>
        <p:sp>
          <p:nvSpPr>
            <p:cNvPr id="295" name="object 4"/>
            <p:cNvSpPr/>
            <p:nvPr/>
          </p:nvSpPr>
          <p:spPr>
            <a:xfrm>
              <a:off x="1193291" y="2703576"/>
              <a:ext cx="297180" cy="2208530"/>
            </a:xfrm>
            <a:custGeom>
              <a:avLst/>
              <a:gdLst/>
              <a:ahLst/>
              <a:cxnLst/>
              <a:rect l="l" t="t" r="r" b="b"/>
              <a:pathLst>
                <a:path w="297180" h="2208529">
                  <a:moveTo>
                    <a:pt x="247650" y="0"/>
                  </a:moveTo>
                  <a:lnTo>
                    <a:pt x="49530" y="0"/>
                  </a:lnTo>
                  <a:lnTo>
                    <a:pt x="30250" y="3899"/>
                  </a:lnTo>
                  <a:lnTo>
                    <a:pt x="14506" y="14525"/>
                  </a:lnTo>
                  <a:lnTo>
                    <a:pt x="3892" y="30271"/>
                  </a:lnTo>
                  <a:lnTo>
                    <a:pt x="0" y="49529"/>
                  </a:lnTo>
                  <a:lnTo>
                    <a:pt x="0" y="2158746"/>
                  </a:lnTo>
                  <a:lnTo>
                    <a:pt x="3892" y="2178004"/>
                  </a:lnTo>
                  <a:lnTo>
                    <a:pt x="14506" y="2193750"/>
                  </a:lnTo>
                  <a:lnTo>
                    <a:pt x="30250" y="2204376"/>
                  </a:lnTo>
                  <a:lnTo>
                    <a:pt x="49530" y="2208276"/>
                  </a:lnTo>
                  <a:lnTo>
                    <a:pt x="247650" y="2208276"/>
                  </a:lnTo>
                  <a:lnTo>
                    <a:pt x="266908" y="2204376"/>
                  </a:lnTo>
                  <a:lnTo>
                    <a:pt x="282654" y="2193750"/>
                  </a:lnTo>
                  <a:lnTo>
                    <a:pt x="293280" y="2178004"/>
                  </a:lnTo>
                  <a:lnTo>
                    <a:pt x="297180" y="2158746"/>
                  </a:lnTo>
                  <a:lnTo>
                    <a:pt x="297180" y="49529"/>
                  </a:lnTo>
                  <a:lnTo>
                    <a:pt x="293280" y="30271"/>
                  </a:lnTo>
                  <a:lnTo>
                    <a:pt x="282654" y="14525"/>
                  </a:lnTo>
                  <a:lnTo>
                    <a:pt x="266908" y="3899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5"/>
            <p:cNvSpPr/>
            <p:nvPr/>
          </p:nvSpPr>
          <p:spPr>
            <a:xfrm>
              <a:off x="1193291" y="2703576"/>
              <a:ext cx="297180" cy="2208530"/>
            </a:xfrm>
            <a:custGeom>
              <a:avLst/>
              <a:gdLst/>
              <a:ahLst/>
              <a:cxnLst/>
              <a:rect l="l" t="t" r="r" b="b"/>
              <a:pathLst>
                <a:path w="297180" h="2208529">
                  <a:moveTo>
                    <a:pt x="0" y="49529"/>
                  </a:moveTo>
                  <a:lnTo>
                    <a:pt x="3892" y="30271"/>
                  </a:lnTo>
                  <a:lnTo>
                    <a:pt x="14506" y="14525"/>
                  </a:lnTo>
                  <a:lnTo>
                    <a:pt x="30250" y="3899"/>
                  </a:lnTo>
                  <a:lnTo>
                    <a:pt x="49530" y="0"/>
                  </a:lnTo>
                  <a:lnTo>
                    <a:pt x="247650" y="0"/>
                  </a:lnTo>
                  <a:lnTo>
                    <a:pt x="266908" y="3899"/>
                  </a:lnTo>
                  <a:lnTo>
                    <a:pt x="282654" y="14525"/>
                  </a:lnTo>
                  <a:lnTo>
                    <a:pt x="293280" y="30271"/>
                  </a:lnTo>
                  <a:lnTo>
                    <a:pt x="297180" y="49529"/>
                  </a:lnTo>
                  <a:lnTo>
                    <a:pt x="297180" y="2158746"/>
                  </a:lnTo>
                  <a:lnTo>
                    <a:pt x="293280" y="2178004"/>
                  </a:lnTo>
                  <a:lnTo>
                    <a:pt x="282654" y="2193750"/>
                  </a:lnTo>
                  <a:lnTo>
                    <a:pt x="266908" y="2204376"/>
                  </a:lnTo>
                  <a:lnTo>
                    <a:pt x="247650" y="2208276"/>
                  </a:lnTo>
                  <a:lnTo>
                    <a:pt x="49530" y="2208276"/>
                  </a:lnTo>
                  <a:lnTo>
                    <a:pt x="30250" y="2204376"/>
                  </a:lnTo>
                  <a:lnTo>
                    <a:pt x="14506" y="2193750"/>
                  </a:lnTo>
                  <a:lnTo>
                    <a:pt x="3892" y="2178004"/>
                  </a:lnTo>
                  <a:lnTo>
                    <a:pt x="0" y="2158746"/>
                  </a:lnTo>
                  <a:lnTo>
                    <a:pt x="0" y="49529"/>
                  </a:lnTo>
                  <a:close/>
                </a:path>
              </a:pathLst>
            </a:custGeom>
            <a:ln w="9143">
              <a:solidFill>
                <a:srgbClr val="3876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7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915" y="2767584"/>
              <a:ext cx="217931" cy="219456"/>
            </a:xfrm>
            <a:prstGeom prst="rect">
              <a:avLst/>
            </a:prstGeom>
          </p:spPr>
        </p:pic>
        <p:pic>
          <p:nvPicPr>
            <p:cNvPr id="298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915" y="3072384"/>
              <a:ext cx="217931" cy="219456"/>
            </a:xfrm>
            <a:prstGeom prst="rect">
              <a:avLst/>
            </a:prstGeom>
          </p:spPr>
        </p:pic>
        <p:pic>
          <p:nvPicPr>
            <p:cNvPr id="299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915" y="3377183"/>
              <a:ext cx="217931" cy="219456"/>
            </a:xfrm>
            <a:prstGeom prst="rect">
              <a:avLst/>
            </a:prstGeom>
          </p:spPr>
        </p:pic>
        <p:pic>
          <p:nvPicPr>
            <p:cNvPr id="300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915" y="3681983"/>
              <a:ext cx="217931" cy="219456"/>
            </a:xfrm>
            <a:prstGeom prst="rect">
              <a:avLst/>
            </a:prstGeom>
          </p:spPr>
        </p:pic>
        <p:pic>
          <p:nvPicPr>
            <p:cNvPr id="301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915" y="3986783"/>
              <a:ext cx="217931" cy="219456"/>
            </a:xfrm>
            <a:prstGeom prst="rect">
              <a:avLst/>
            </a:prstGeom>
          </p:spPr>
        </p:pic>
        <p:pic>
          <p:nvPicPr>
            <p:cNvPr id="302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915" y="4291583"/>
              <a:ext cx="217931" cy="219456"/>
            </a:xfrm>
            <a:prstGeom prst="rect">
              <a:avLst/>
            </a:prstGeom>
          </p:spPr>
        </p:pic>
        <p:pic>
          <p:nvPicPr>
            <p:cNvPr id="303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915" y="4596383"/>
              <a:ext cx="217931" cy="219456"/>
            </a:xfrm>
            <a:prstGeom prst="rect">
              <a:avLst/>
            </a:prstGeom>
          </p:spPr>
        </p:pic>
        <p:sp>
          <p:nvSpPr>
            <p:cNvPr id="304" name="object 13"/>
            <p:cNvSpPr/>
            <p:nvPr/>
          </p:nvSpPr>
          <p:spPr>
            <a:xfrm>
              <a:off x="2488691" y="1636776"/>
              <a:ext cx="376555" cy="4320540"/>
            </a:xfrm>
            <a:custGeom>
              <a:avLst/>
              <a:gdLst/>
              <a:ahLst/>
              <a:cxnLst/>
              <a:rect l="l" t="t" r="r" b="b"/>
              <a:pathLst>
                <a:path w="376555" h="4320540">
                  <a:moveTo>
                    <a:pt x="313689" y="0"/>
                  </a:moveTo>
                  <a:lnTo>
                    <a:pt x="62737" y="0"/>
                  </a:lnTo>
                  <a:lnTo>
                    <a:pt x="38308" y="4927"/>
                  </a:lnTo>
                  <a:lnTo>
                    <a:pt x="18367" y="18367"/>
                  </a:lnTo>
                  <a:lnTo>
                    <a:pt x="4927" y="38308"/>
                  </a:lnTo>
                  <a:lnTo>
                    <a:pt x="0" y="62737"/>
                  </a:lnTo>
                  <a:lnTo>
                    <a:pt x="0" y="4257802"/>
                  </a:lnTo>
                  <a:lnTo>
                    <a:pt x="4927" y="4282220"/>
                  </a:lnTo>
                  <a:lnTo>
                    <a:pt x="18367" y="4302163"/>
                  </a:lnTo>
                  <a:lnTo>
                    <a:pt x="38308" y="4315609"/>
                  </a:lnTo>
                  <a:lnTo>
                    <a:pt x="62737" y="4320540"/>
                  </a:lnTo>
                  <a:lnTo>
                    <a:pt x="313689" y="4320540"/>
                  </a:lnTo>
                  <a:lnTo>
                    <a:pt x="338119" y="4315609"/>
                  </a:lnTo>
                  <a:lnTo>
                    <a:pt x="358060" y="4302163"/>
                  </a:lnTo>
                  <a:lnTo>
                    <a:pt x="371500" y="4282220"/>
                  </a:lnTo>
                  <a:lnTo>
                    <a:pt x="376427" y="4257802"/>
                  </a:lnTo>
                  <a:lnTo>
                    <a:pt x="376427" y="62737"/>
                  </a:lnTo>
                  <a:lnTo>
                    <a:pt x="371500" y="38308"/>
                  </a:lnTo>
                  <a:lnTo>
                    <a:pt x="358060" y="18367"/>
                  </a:lnTo>
                  <a:lnTo>
                    <a:pt x="338119" y="4927"/>
                  </a:lnTo>
                  <a:lnTo>
                    <a:pt x="313689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14"/>
            <p:cNvSpPr/>
            <p:nvPr/>
          </p:nvSpPr>
          <p:spPr>
            <a:xfrm>
              <a:off x="2488691" y="1636776"/>
              <a:ext cx="376555" cy="4320540"/>
            </a:xfrm>
            <a:custGeom>
              <a:avLst/>
              <a:gdLst/>
              <a:ahLst/>
              <a:cxnLst/>
              <a:rect l="l" t="t" r="r" b="b"/>
              <a:pathLst>
                <a:path w="376555" h="4320540">
                  <a:moveTo>
                    <a:pt x="0" y="62737"/>
                  </a:moveTo>
                  <a:lnTo>
                    <a:pt x="4927" y="38308"/>
                  </a:lnTo>
                  <a:lnTo>
                    <a:pt x="18367" y="18367"/>
                  </a:lnTo>
                  <a:lnTo>
                    <a:pt x="38308" y="4927"/>
                  </a:lnTo>
                  <a:lnTo>
                    <a:pt x="62737" y="0"/>
                  </a:lnTo>
                  <a:lnTo>
                    <a:pt x="313689" y="0"/>
                  </a:lnTo>
                  <a:lnTo>
                    <a:pt x="338119" y="4927"/>
                  </a:lnTo>
                  <a:lnTo>
                    <a:pt x="358060" y="18367"/>
                  </a:lnTo>
                  <a:lnTo>
                    <a:pt x="371500" y="38308"/>
                  </a:lnTo>
                  <a:lnTo>
                    <a:pt x="376427" y="62737"/>
                  </a:lnTo>
                  <a:lnTo>
                    <a:pt x="376427" y="4257802"/>
                  </a:lnTo>
                  <a:lnTo>
                    <a:pt x="371500" y="4282220"/>
                  </a:lnTo>
                  <a:lnTo>
                    <a:pt x="358060" y="4302163"/>
                  </a:lnTo>
                  <a:lnTo>
                    <a:pt x="338119" y="4315609"/>
                  </a:lnTo>
                  <a:lnTo>
                    <a:pt x="313689" y="4320540"/>
                  </a:lnTo>
                  <a:lnTo>
                    <a:pt x="62737" y="4320540"/>
                  </a:lnTo>
                  <a:lnTo>
                    <a:pt x="38308" y="4315609"/>
                  </a:lnTo>
                  <a:lnTo>
                    <a:pt x="18367" y="4302163"/>
                  </a:lnTo>
                  <a:lnTo>
                    <a:pt x="4927" y="4282220"/>
                  </a:lnTo>
                  <a:lnTo>
                    <a:pt x="0" y="4257802"/>
                  </a:lnTo>
                  <a:lnTo>
                    <a:pt x="0" y="62737"/>
                  </a:lnTo>
                  <a:close/>
                </a:path>
              </a:pathLst>
            </a:custGeom>
            <a:ln w="9144">
              <a:solidFill>
                <a:srgbClr val="B45F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15"/>
            <p:cNvSpPr/>
            <p:nvPr/>
          </p:nvSpPr>
          <p:spPr>
            <a:xfrm>
              <a:off x="2543555" y="172364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7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5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7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16"/>
            <p:cNvSpPr/>
            <p:nvPr/>
          </p:nvSpPr>
          <p:spPr>
            <a:xfrm>
              <a:off x="2543555" y="172364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0" y="132587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7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5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17"/>
            <p:cNvSpPr/>
            <p:nvPr/>
          </p:nvSpPr>
          <p:spPr>
            <a:xfrm>
              <a:off x="2543555" y="2109216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7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5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7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18"/>
            <p:cNvSpPr/>
            <p:nvPr/>
          </p:nvSpPr>
          <p:spPr>
            <a:xfrm>
              <a:off x="2543555" y="2109216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0" y="132587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7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5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19"/>
            <p:cNvSpPr/>
            <p:nvPr/>
          </p:nvSpPr>
          <p:spPr>
            <a:xfrm>
              <a:off x="2543555" y="2496312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7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5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7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20"/>
            <p:cNvSpPr/>
            <p:nvPr/>
          </p:nvSpPr>
          <p:spPr>
            <a:xfrm>
              <a:off x="2543555" y="2496312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0" y="132587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7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5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21"/>
            <p:cNvSpPr/>
            <p:nvPr/>
          </p:nvSpPr>
          <p:spPr>
            <a:xfrm>
              <a:off x="2543555" y="288188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7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5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7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22"/>
            <p:cNvSpPr/>
            <p:nvPr/>
          </p:nvSpPr>
          <p:spPr>
            <a:xfrm>
              <a:off x="2543555" y="288188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0" y="132587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7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5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23"/>
            <p:cNvSpPr/>
            <p:nvPr/>
          </p:nvSpPr>
          <p:spPr>
            <a:xfrm>
              <a:off x="2543555" y="3267455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8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6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8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24"/>
            <p:cNvSpPr/>
            <p:nvPr/>
          </p:nvSpPr>
          <p:spPr>
            <a:xfrm>
              <a:off x="2543555" y="3267455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0" y="132588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8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6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25"/>
            <p:cNvSpPr/>
            <p:nvPr/>
          </p:nvSpPr>
          <p:spPr>
            <a:xfrm>
              <a:off x="2543555" y="3654552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7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5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7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26"/>
            <p:cNvSpPr/>
            <p:nvPr/>
          </p:nvSpPr>
          <p:spPr>
            <a:xfrm>
              <a:off x="2543555" y="3654552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0" y="132587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7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5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27"/>
            <p:cNvSpPr/>
            <p:nvPr/>
          </p:nvSpPr>
          <p:spPr>
            <a:xfrm>
              <a:off x="2543555" y="404012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7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5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7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28"/>
            <p:cNvSpPr/>
            <p:nvPr/>
          </p:nvSpPr>
          <p:spPr>
            <a:xfrm>
              <a:off x="2543555" y="404012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0" y="132587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7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5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29"/>
            <p:cNvSpPr/>
            <p:nvPr/>
          </p:nvSpPr>
          <p:spPr>
            <a:xfrm>
              <a:off x="2543555" y="4425696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133350" y="0"/>
                  </a:moveTo>
                  <a:lnTo>
                    <a:pt x="91196" y="6797"/>
                  </a:lnTo>
                  <a:lnTo>
                    <a:pt x="54589" y="25725"/>
                  </a:lnTo>
                  <a:lnTo>
                    <a:pt x="25725" y="54589"/>
                  </a:lnTo>
                  <a:lnTo>
                    <a:pt x="6797" y="91196"/>
                  </a:lnTo>
                  <a:lnTo>
                    <a:pt x="0" y="133349"/>
                  </a:lnTo>
                  <a:lnTo>
                    <a:pt x="6797" y="175503"/>
                  </a:lnTo>
                  <a:lnTo>
                    <a:pt x="25725" y="212110"/>
                  </a:lnTo>
                  <a:lnTo>
                    <a:pt x="54589" y="240974"/>
                  </a:lnTo>
                  <a:lnTo>
                    <a:pt x="91196" y="259902"/>
                  </a:lnTo>
                  <a:lnTo>
                    <a:pt x="133350" y="266699"/>
                  </a:lnTo>
                  <a:lnTo>
                    <a:pt x="175503" y="259902"/>
                  </a:lnTo>
                  <a:lnTo>
                    <a:pt x="212110" y="240974"/>
                  </a:lnTo>
                  <a:lnTo>
                    <a:pt x="240974" y="212110"/>
                  </a:lnTo>
                  <a:lnTo>
                    <a:pt x="259902" y="175503"/>
                  </a:lnTo>
                  <a:lnTo>
                    <a:pt x="266700" y="133349"/>
                  </a:lnTo>
                  <a:lnTo>
                    <a:pt x="259902" y="91196"/>
                  </a:lnTo>
                  <a:lnTo>
                    <a:pt x="240974" y="54589"/>
                  </a:lnTo>
                  <a:lnTo>
                    <a:pt x="212110" y="25725"/>
                  </a:lnTo>
                  <a:lnTo>
                    <a:pt x="175503" y="6797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0"/>
            <p:cNvSpPr/>
            <p:nvPr/>
          </p:nvSpPr>
          <p:spPr>
            <a:xfrm>
              <a:off x="2543555" y="4425696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133349"/>
                  </a:moveTo>
                  <a:lnTo>
                    <a:pt x="6797" y="91196"/>
                  </a:lnTo>
                  <a:lnTo>
                    <a:pt x="25725" y="54589"/>
                  </a:lnTo>
                  <a:lnTo>
                    <a:pt x="54589" y="25725"/>
                  </a:lnTo>
                  <a:lnTo>
                    <a:pt x="91196" y="6797"/>
                  </a:lnTo>
                  <a:lnTo>
                    <a:pt x="133350" y="0"/>
                  </a:lnTo>
                  <a:lnTo>
                    <a:pt x="175503" y="6797"/>
                  </a:lnTo>
                  <a:lnTo>
                    <a:pt x="212110" y="25725"/>
                  </a:lnTo>
                  <a:lnTo>
                    <a:pt x="240974" y="54589"/>
                  </a:lnTo>
                  <a:lnTo>
                    <a:pt x="259902" y="91196"/>
                  </a:lnTo>
                  <a:lnTo>
                    <a:pt x="266700" y="133349"/>
                  </a:lnTo>
                  <a:lnTo>
                    <a:pt x="259902" y="175503"/>
                  </a:lnTo>
                  <a:lnTo>
                    <a:pt x="240974" y="212110"/>
                  </a:lnTo>
                  <a:lnTo>
                    <a:pt x="212110" y="240974"/>
                  </a:lnTo>
                  <a:lnTo>
                    <a:pt x="175503" y="259902"/>
                  </a:lnTo>
                  <a:lnTo>
                    <a:pt x="133350" y="266699"/>
                  </a:lnTo>
                  <a:lnTo>
                    <a:pt x="91196" y="259902"/>
                  </a:lnTo>
                  <a:lnTo>
                    <a:pt x="54589" y="240974"/>
                  </a:lnTo>
                  <a:lnTo>
                    <a:pt x="25725" y="212110"/>
                  </a:lnTo>
                  <a:lnTo>
                    <a:pt x="6797" y="175503"/>
                  </a:lnTo>
                  <a:lnTo>
                    <a:pt x="0" y="13334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1"/>
            <p:cNvSpPr/>
            <p:nvPr/>
          </p:nvSpPr>
          <p:spPr>
            <a:xfrm>
              <a:off x="2543555" y="4812792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7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5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7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"/>
            <p:cNvSpPr/>
            <p:nvPr/>
          </p:nvSpPr>
          <p:spPr>
            <a:xfrm>
              <a:off x="2543555" y="4812792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0" y="132587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7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5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3"/>
            <p:cNvSpPr/>
            <p:nvPr/>
          </p:nvSpPr>
          <p:spPr>
            <a:xfrm>
              <a:off x="2543555" y="519836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8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6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8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4"/>
            <p:cNvSpPr/>
            <p:nvPr/>
          </p:nvSpPr>
          <p:spPr>
            <a:xfrm>
              <a:off x="2543555" y="519836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0" y="132588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8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6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5"/>
            <p:cNvSpPr/>
            <p:nvPr/>
          </p:nvSpPr>
          <p:spPr>
            <a:xfrm>
              <a:off x="2543555" y="5583935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133350" y="0"/>
                  </a:moveTo>
                  <a:lnTo>
                    <a:pt x="91196" y="6798"/>
                  </a:lnTo>
                  <a:lnTo>
                    <a:pt x="54589" y="25728"/>
                  </a:lnTo>
                  <a:lnTo>
                    <a:pt x="25725" y="54595"/>
                  </a:lnTo>
                  <a:lnTo>
                    <a:pt x="6797" y="91201"/>
                  </a:lnTo>
                  <a:lnTo>
                    <a:pt x="0" y="133350"/>
                  </a:lnTo>
                  <a:lnTo>
                    <a:pt x="6797" y="175498"/>
                  </a:lnTo>
                  <a:lnTo>
                    <a:pt x="25725" y="212104"/>
                  </a:lnTo>
                  <a:lnTo>
                    <a:pt x="54589" y="240971"/>
                  </a:lnTo>
                  <a:lnTo>
                    <a:pt x="91196" y="259901"/>
                  </a:lnTo>
                  <a:lnTo>
                    <a:pt x="133350" y="266700"/>
                  </a:lnTo>
                  <a:lnTo>
                    <a:pt x="175503" y="259901"/>
                  </a:lnTo>
                  <a:lnTo>
                    <a:pt x="212110" y="240971"/>
                  </a:lnTo>
                  <a:lnTo>
                    <a:pt x="240974" y="212104"/>
                  </a:lnTo>
                  <a:lnTo>
                    <a:pt x="259902" y="175498"/>
                  </a:lnTo>
                  <a:lnTo>
                    <a:pt x="266700" y="133350"/>
                  </a:lnTo>
                  <a:lnTo>
                    <a:pt x="259902" y="91201"/>
                  </a:lnTo>
                  <a:lnTo>
                    <a:pt x="240974" y="54595"/>
                  </a:lnTo>
                  <a:lnTo>
                    <a:pt x="212110" y="25728"/>
                  </a:lnTo>
                  <a:lnTo>
                    <a:pt x="175503" y="6798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6"/>
            <p:cNvSpPr/>
            <p:nvPr/>
          </p:nvSpPr>
          <p:spPr>
            <a:xfrm>
              <a:off x="2543555" y="5583935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133350"/>
                  </a:moveTo>
                  <a:lnTo>
                    <a:pt x="6797" y="91201"/>
                  </a:lnTo>
                  <a:lnTo>
                    <a:pt x="25725" y="54595"/>
                  </a:lnTo>
                  <a:lnTo>
                    <a:pt x="54589" y="25728"/>
                  </a:lnTo>
                  <a:lnTo>
                    <a:pt x="91196" y="6798"/>
                  </a:lnTo>
                  <a:lnTo>
                    <a:pt x="133350" y="0"/>
                  </a:lnTo>
                  <a:lnTo>
                    <a:pt x="175503" y="6798"/>
                  </a:lnTo>
                  <a:lnTo>
                    <a:pt x="212110" y="25728"/>
                  </a:lnTo>
                  <a:lnTo>
                    <a:pt x="240974" y="54595"/>
                  </a:lnTo>
                  <a:lnTo>
                    <a:pt x="259902" y="91201"/>
                  </a:lnTo>
                  <a:lnTo>
                    <a:pt x="266700" y="133350"/>
                  </a:lnTo>
                  <a:lnTo>
                    <a:pt x="259902" y="175498"/>
                  </a:lnTo>
                  <a:lnTo>
                    <a:pt x="240974" y="212104"/>
                  </a:lnTo>
                  <a:lnTo>
                    <a:pt x="212110" y="240971"/>
                  </a:lnTo>
                  <a:lnTo>
                    <a:pt x="175503" y="259901"/>
                  </a:lnTo>
                  <a:lnTo>
                    <a:pt x="133350" y="266700"/>
                  </a:lnTo>
                  <a:lnTo>
                    <a:pt x="91196" y="259901"/>
                  </a:lnTo>
                  <a:lnTo>
                    <a:pt x="54589" y="240971"/>
                  </a:lnTo>
                  <a:lnTo>
                    <a:pt x="25725" y="212104"/>
                  </a:lnTo>
                  <a:lnTo>
                    <a:pt x="6797" y="175498"/>
                  </a:lnTo>
                  <a:lnTo>
                    <a:pt x="0" y="1333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7"/>
            <p:cNvSpPr/>
            <p:nvPr/>
          </p:nvSpPr>
          <p:spPr>
            <a:xfrm>
              <a:off x="2901696" y="1653540"/>
              <a:ext cx="1067435" cy="4297680"/>
            </a:xfrm>
            <a:custGeom>
              <a:avLst/>
              <a:gdLst/>
              <a:ahLst/>
              <a:cxnLst/>
              <a:rect l="l" t="t" r="r" b="b"/>
              <a:pathLst>
                <a:path w="1067435" h="4297680">
                  <a:moveTo>
                    <a:pt x="0" y="0"/>
                  </a:moveTo>
                  <a:lnTo>
                    <a:pt x="1067054" y="0"/>
                  </a:lnTo>
                </a:path>
                <a:path w="1067435" h="4297680">
                  <a:moveTo>
                    <a:pt x="0" y="4297680"/>
                  </a:moveTo>
                  <a:lnTo>
                    <a:pt x="1067054" y="429768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8"/>
            <p:cNvSpPr/>
            <p:nvPr/>
          </p:nvSpPr>
          <p:spPr>
            <a:xfrm>
              <a:off x="3974591" y="1636776"/>
              <a:ext cx="375285" cy="4320540"/>
            </a:xfrm>
            <a:custGeom>
              <a:avLst/>
              <a:gdLst/>
              <a:ahLst/>
              <a:cxnLst/>
              <a:rect l="l" t="t" r="r" b="b"/>
              <a:pathLst>
                <a:path w="375285" h="4320540">
                  <a:moveTo>
                    <a:pt x="312420" y="0"/>
                  </a:moveTo>
                  <a:lnTo>
                    <a:pt x="62484" y="0"/>
                  </a:lnTo>
                  <a:lnTo>
                    <a:pt x="38147" y="4905"/>
                  </a:lnTo>
                  <a:lnTo>
                    <a:pt x="18288" y="18287"/>
                  </a:lnTo>
                  <a:lnTo>
                    <a:pt x="4905" y="38147"/>
                  </a:lnTo>
                  <a:lnTo>
                    <a:pt x="0" y="62484"/>
                  </a:lnTo>
                  <a:lnTo>
                    <a:pt x="0" y="4258056"/>
                  </a:lnTo>
                  <a:lnTo>
                    <a:pt x="4905" y="4282376"/>
                  </a:lnTo>
                  <a:lnTo>
                    <a:pt x="18287" y="4302237"/>
                  </a:lnTo>
                  <a:lnTo>
                    <a:pt x="38147" y="4315629"/>
                  </a:lnTo>
                  <a:lnTo>
                    <a:pt x="62484" y="4320540"/>
                  </a:lnTo>
                  <a:lnTo>
                    <a:pt x="312420" y="4320540"/>
                  </a:lnTo>
                  <a:lnTo>
                    <a:pt x="336756" y="4315629"/>
                  </a:lnTo>
                  <a:lnTo>
                    <a:pt x="356615" y="4302237"/>
                  </a:lnTo>
                  <a:lnTo>
                    <a:pt x="369998" y="4282376"/>
                  </a:lnTo>
                  <a:lnTo>
                    <a:pt x="374904" y="4258056"/>
                  </a:lnTo>
                  <a:lnTo>
                    <a:pt x="374904" y="62484"/>
                  </a:lnTo>
                  <a:lnTo>
                    <a:pt x="369998" y="38147"/>
                  </a:lnTo>
                  <a:lnTo>
                    <a:pt x="356616" y="18287"/>
                  </a:lnTo>
                  <a:lnTo>
                    <a:pt x="336756" y="4905"/>
                  </a:lnTo>
                  <a:lnTo>
                    <a:pt x="31242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9"/>
            <p:cNvSpPr/>
            <p:nvPr/>
          </p:nvSpPr>
          <p:spPr>
            <a:xfrm>
              <a:off x="3974591" y="1636776"/>
              <a:ext cx="375285" cy="4320540"/>
            </a:xfrm>
            <a:custGeom>
              <a:avLst/>
              <a:gdLst/>
              <a:ahLst/>
              <a:cxnLst/>
              <a:rect l="l" t="t" r="r" b="b"/>
              <a:pathLst>
                <a:path w="375285" h="4320540">
                  <a:moveTo>
                    <a:pt x="0" y="62484"/>
                  </a:moveTo>
                  <a:lnTo>
                    <a:pt x="4905" y="38147"/>
                  </a:lnTo>
                  <a:lnTo>
                    <a:pt x="18288" y="18287"/>
                  </a:lnTo>
                  <a:lnTo>
                    <a:pt x="38147" y="4905"/>
                  </a:lnTo>
                  <a:lnTo>
                    <a:pt x="62484" y="0"/>
                  </a:lnTo>
                  <a:lnTo>
                    <a:pt x="312420" y="0"/>
                  </a:lnTo>
                  <a:lnTo>
                    <a:pt x="336756" y="4905"/>
                  </a:lnTo>
                  <a:lnTo>
                    <a:pt x="356616" y="18287"/>
                  </a:lnTo>
                  <a:lnTo>
                    <a:pt x="369998" y="38147"/>
                  </a:lnTo>
                  <a:lnTo>
                    <a:pt x="374904" y="62484"/>
                  </a:lnTo>
                  <a:lnTo>
                    <a:pt x="374904" y="4258056"/>
                  </a:lnTo>
                  <a:lnTo>
                    <a:pt x="369998" y="4282376"/>
                  </a:lnTo>
                  <a:lnTo>
                    <a:pt x="356615" y="4302237"/>
                  </a:lnTo>
                  <a:lnTo>
                    <a:pt x="336756" y="4315629"/>
                  </a:lnTo>
                  <a:lnTo>
                    <a:pt x="312420" y="4320540"/>
                  </a:lnTo>
                  <a:lnTo>
                    <a:pt x="62484" y="4320540"/>
                  </a:lnTo>
                  <a:lnTo>
                    <a:pt x="38147" y="4315629"/>
                  </a:lnTo>
                  <a:lnTo>
                    <a:pt x="18287" y="4302237"/>
                  </a:lnTo>
                  <a:lnTo>
                    <a:pt x="4905" y="4282376"/>
                  </a:lnTo>
                  <a:lnTo>
                    <a:pt x="0" y="4258056"/>
                  </a:lnTo>
                  <a:lnTo>
                    <a:pt x="0" y="62484"/>
                  </a:lnTo>
                  <a:close/>
                </a:path>
              </a:pathLst>
            </a:custGeom>
            <a:ln w="9144">
              <a:solidFill>
                <a:srgbClr val="B45F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40"/>
            <p:cNvSpPr/>
            <p:nvPr/>
          </p:nvSpPr>
          <p:spPr>
            <a:xfrm>
              <a:off x="4029456" y="1723644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132588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8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6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8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41"/>
            <p:cNvSpPr/>
            <p:nvPr/>
          </p:nvSpPr>
          <p:spPr>
            <a:xfrm>
              <a:off x="4029456" y="1723644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8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6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8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42"/>
            <p:cNvSpPr/>
            <p:nvPr/>
          </p:nvSpPr>
          <p:spPr>
            <a:xfrm>
              <a:off x="4029456" y="2109216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132588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8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6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8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43"/>
            <p:cNvSpPr/>
            <p:nvPr/>
          </p:nvSpPr>
          <p:spPr>
            <a:xfrm>
              <a:off x="4029456" y="2109216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8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6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8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44"/>
            <p:cNvSpPr/>
            <p:nvPr/>
          </p:nvSpPr>
          <p:spPr>
            <a:xfrm>
              <a:off x="4029456" y="2496312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132588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8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6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8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45"/>
            <p:cNvSpPr/>
            <p:nvPr/>
          </p:nvSpPr>
          <p:spPr>
            <a:xfrm>
              <a:off x="4029456" y="2496312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8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6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8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46"/>
            <p:cNvSpPr/>
            <p:nvPr/>
          </p:nvSpPr>
          <p:spPr>
            <a:xfrm>
              <a:off x="4029456" y="2881884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132588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8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6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8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47"/>
            <p:cNvSpPr/>
            <p:nvPr/>
          </p:nvSpPr>
          <p:spPr>
            <a:xfrm>
              <a:off x="4029456" y="2881884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8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6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8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48"/>
            <p:cNvSpPr/>
            <p:nvPr/>
          </p:nvSpPr>
          <p:spPr>
            <a:xfrm>
              <a:off x="4029456" y="3267455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132588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8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8" y="265176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6" y="132588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8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49"/>
            <p:cNvSpPr/>
            <p:nvPr/>
          </p:nvSpPr>
          <p:spPr>
            <a:xfrm>
              <a:off x="4029456" y="3267455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0" y="132588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8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6" y="132588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8" y="265176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50"/>
            <p:cNvSpPr/>
            <p:nvPr/>
          </p:nvSpPr>
          <p:spPr>
            <a:xfrm>
              <a:off x="4029456" y="3654552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132588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8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6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8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51"/>
            <p:cNvSpPr/>
            <p:nvPr/>
          </p:nvSpPr>
          <p:spPr>
            <a:xfrm>
              <a:off x="4029456" y="3654552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8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6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8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52"/>
            <p:cNvSpPr/>
            <p:nvPr/>
          </p:nvSpPr>
          <p:spPr>
            <a:xfrm>
              <a:off x="4029456" y="4040124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132588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8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6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8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53"/>
            <p:cNvSpPr/>
            <p:nvPr/>
          </p:nvSpPr>
          <p:spPr>
            <a:xfrm>
              <a:off x="4029456" y="4040124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8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6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8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54"/>
            <p:cNvSpPr/>
            <p:nvPr/>
          </p:nvSpPr>
          <p:spPr>
            <a:xfrm>
              <a:off x="4029456" y="4425696"/>
              <a:ext cx="265430" cy="266700"/>
            </a:xfrm>
            <a:custGeom>
              <a:avLst/>
              <a:gdLst/>
              <a:ahLst/>
              <a:cxnLst/>
              <a:rect l="l" t="t" r="r" b="b"/>
              <a:pathLst>
                <a:path w="265429" h="266700">
                  <a:moveTo>
                    <a:pt x="132588" y="0"/>
                  </a:moveTo>
                  <a:lnTo>
                    <a:pt x="90659" y="6797"/>
                  </a:lnTo>
                  <a:lnTo>
                    <a:pt x="54260" y="25725"/>
                  </a:lnTo>
                  <a:lnTo>
                    <a:pt x="25566" y="54589"/>
                  </a:lnTo>
                  <a:lnTo>
                    <a:pt x="6754" y="91196"/>
                  </a:lnTo>
                  <a:lnTo>
                    <a:pt x="0" y="133349"/>
                  </a:lnTo>
                  <a:lnTo>
                    <a:pt x="6754" y="175503"/>
                  </a:lnTo>
                  <a:lnTo>
                    <a:pt x="25566" y="212110"/>
                  </a:lnTo>
                  <a:lnTo>
                    <a:pt x="54260" y="240974"/>
                  </a:lnTo>
                  <a:lnTo>
                    <a:pt x="90659" y="259902"/>
                  </a:lnTo>
                  <a:lnTo>
                    <a:pt x="132588" y="266699"/>
                  </a:lnTo>
                  <a:lnTo>
                    <a:pt x="174516" y="259902"/>
                  </a:lnTo>
                  <a:lnTo>
                    <a:pt x="210915" y="240974"/>
                  </a:lnTo>
                  <a:lnTo>
                    <a:pt x="239609" y="212110"/>
                  </a:lnTo>
                  <a:lnTo>
                    <a:pt x="258421" y="175503"/>
                  </a:lnTo>
                  <a:lnTo>
                    <a:pt x="265176" y="133349"/>
                  </a:lnTo>
                  <a:lnTo>
                    <a:pt x="258421" y="91196"/>
                  </a:lnTo>
                  <a:lnTo>
                    <a:pt x="239609" y="54589"/>
                  </a:lnTo>
                  <a:lnTo>
                    <a:pt x="210915" y="25725"/>
                  </a:lnTo>
                  <a:lnTo>
                    <a:pt x="174516" y="6797"/>
                  </a:lnTo>
                  <a:lnTo>
                    <a:pt x="132588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55"/>
            <p:cNvSpPr/>
            <p:nvPr/>
          </p:nvSpPr>
          <p:spPr>
            <a:xfrm>
              <a:off x="4029456" y="4425696"/>
              <a:ext cx="265430" cy="266700"/>
            </a:xfrm>
            <a:custGeom>
              <a:avLst/>
              <a:gdLst/>
              <a:ahLst/>
              <a:cxnLst/>
              <a:rect l="l" t="t" r="r" b="b"/>
              <a:pathLst>
                <a:path w="265429" h="266700">
                  <a:moveTo>
                    <a:pt x="0" y="133349"/>
                  </a:moveTo>
                  <a:lnTo>
                    <a:pt x="6754" y="91196"/>
                  </a:lnTo>
                  <a:lnTo>
                    <a:pt x="25566" y="54589"/>
                  </a:lnTo>
                  <a:lnTo>
                    <a:pt x="54260" y="25725"/>
                  </a:lnTo>
                  <a:lnTo>
                    <a:pt x="90659" y="6797"/>
                  </a:lnTo>
                  <a:lnTo>
                    <a:pt x="132588" y="0"/>
                  </a:lnTo>
                  <a:lnTo>
                    <a:pt x="174516" y="6797"/>
                  </a:lnTo>
                  <a:lnTo>
                    <a:pt x="210915" y="25725"/>
                  </a:lnTo>
                  <a:lnTo>
                    <a:pt x="239609" y="54589"/>
                  </a:lnTo>
                  <a:lnTo>
                    <a:pt x="258421" y="91196"/>
                  </a:lnTo>
                  <a:lnTo>
                    <a:pt x="265176" y="133349"/>
                  </a:lnTo>
                  <a:lnTo>
                    <a:pt x="258421" y="175503"/>
                  </a:lnTo>
                  <a:lnTo>
                    <a:pt x="239609" y="212110"/>
                  </a:lnTo>
                  <a:lnTo>
                    <a:pt x="210915" y="240974"/>
                  </a:lnTo>
                  <a:lnTo>
                    <a:pt x="174516" y="259902"/>
                  </a:lnTo>
                  <a:lnTo>
                    <a:pt x="132588" y="266699"/>
                  </a:lnTo>
                  <a:lnTo>
                    <a:pt x="90659" y="259902"/>
                  </a:lnTo>
                  <a:lnTo>
                    <a:pt x="54260" y="240974"/>
                  </a:lnTo>
                  <a:lnTo>
                    <a:pt x="25566" y="212110"/>
                  </a:lnTo>
                  <a:lnTo>
                    <a:pt x="6754" y="175503"/>
                  </a:lnTo>
                  <a:lnTo>
                    <a:pt x="0" y="13334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56"/>
            <p:cNvSpPr/>
            <p:nvPr/>
          </p:nvSpPr>
          <p:spPr>
            <a:xfrm>
              <a:off x="4029456" y="4812792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132588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8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6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8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57"/>
            <p:cNvSpPr/>
            <p:nvPr/>
          </p:nvSpPr>
          <p:spPr>
            <a:xfrm>
              <a:off x="4029456" y="4812792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8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6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8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58"/>
            <p:cNvSpPr/>
            <p:nvPr/>
          </p:nvSpPr>
          <p:spPr>
            <a:xfrm>
              <a:off x="4029456" y="5198364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132588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8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8" y="265176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6" y="132588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8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59"/>
            <p:cNvSpPr/>
            <p:nvPr/>
          </p:nvSpPr>
          <p:spPr>
            <a:xfrm>
              <a:off x="4029456" y="5198364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0" y="132588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8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6" y="132588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8" y="265176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60"/>
            <p:cNvSpPr/>
            <p:nvPr/>
          </p:nvSpPr>
          <p:spPr>
            <a:xfrm>
              <a:off x="4029456" y="5583935"/>
              <a:ext cx="265430" cy="266700"/>
            </a:xfrm>
            <a:custGeom>
              <a:avLst/>
              <a:gdLst/>
              <a:ahLst/>
              <a:cxnLst/>
              <a:rect l="l" t="t" r="r" b="b"/>
              <a:pathLst>
                <a:path w="265429" h="266700">
                  <a:moveTo>
                    <a:pt x="132588" y="0"/>
                  </a:moveTo>
                  <a:lnTo>
                    <a:pt x="90659" y="6798"/>
                  </a:lnTo>
                  <a:lnTo>
                    <a:pt x="54260" y="25728"/>
                  </a:lnTo>
                  <a:lnTo>
                    <a:pt x="25566" y="54595"/>
                  </a:lnTo>
                  <a:lnTo>
                    <a:pt x="6754" y="91201"/>
                  </a:lnTo>
                  <a:lnTo>
                    <a:pt x="0" y="133350"/>
                  </a:lnTo>
                  <a:lnTo>
                    <a:pt x="6754" y="175498"/>
                  </a:lnTo>
                  <a:lnTo>
                    <a:pt x="25566" y="212104"/>
                  </a:lnTo>
                  <a:lnTo>
                    <a:pt x="54260" y="240971"/>
                  </a:lnTo>
                  <a:lnTo>
                    <a:pt x="90659" y="259901"/>
                  </a:lnTo>
                  <a:lnTo>
                    <a:pt x="132588" y="266700"/>
                  </a:lnTo>
                  <a:lnTo>
                    <a:pt x="174516" y="259901"/>
                  </a:lnTo>
                  <a:lnTo>
                    <a:pt x="210915" y="240971"/>
                  </a:lnTo>
                  <a:lnTo>
                    <a:pt x="239609" y="212104"/>
                  </a:lnTo>
                  <a:lnTo>
                    <a:pt x="258421" y="175498"/>
                  </a:lnTo>
                  <a:lnTo>
                    <a:pt x="265176" y="133350"/>
                  </a:lnTo>
                  <a:lnTo>
                    <a:pt x="258421" y="91201"/>
                  </a:lnTo>
                  <a:lnTo>
                    <a:pt x="239609" y="54595"/>
                  </a:lnTo>
                  <a:lnTo>
                    <a:pt x="210915" y="25728"/>
                  </a:lnTo>
                  <a:lnTo>
                    <a:pt x="174516" y="6798"/>
                  </a:lnTo>
                  <a:lnTo>
                    <a:pt x="132588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61"/>
            <p:cNvSpPr/>
            <p:nvPr/>
          </p:nvSpPr>
          <p:spPr>
            <a:xfrm>
              <a:off x="4029456" y="5583935"/>
              <a:ext cx="265430" cy="266700"/>
            </a:xfrm>
            <a:custGeom>
              <a:avLst/>
              <a:gdLst/>
              <a:ahLst/>
              <a:cxnLst/>
              <a:rect l="l" t="t" r="r" b="b"/>
              <a:pathLst>
                <a:path w="265429" h="266700">
                  <a:moveTo>
                    <a:pt x="0" y="133350"/>
                  </a:moveTo>
                  <a:lnTo>
                    <a:pt x="6754" y="91201"/>
                  </a:lnTo>
                  <a:lnTo>
                    <a:pt x="25566" y="54595"/>
                  </a:lnTo>
                  <a:lnTo>
                    <a:pt x="54260" y="25728"/>
                  </a:lnTo>
                  <a:lnTo>
                    <a:pt x="90659" y="6798"/>
                  </a:lnTo>
                  <a:lnTo>
                    <a:pt x="132588" y="0"/>
                  </a:lnTo>
                  <a:lnTo>
                    <a:pt x="174516" y="6798"/>
                  </a:lnTo>
                  <a:lnTo>
                    <a:pt x="210915" y="25728"/>
                  </a:lnTo>
                  <a:lnTo>
                    <a:pt x="239609" y="54595"/>
                  </a:lnTo>
                  <a:lnTo>
                    <a:pt x="258421" y="91201"/>
                  </a:lnTo>
                  <a:lnTo>
                    <a:pt x="265176" y="133350"/>
                  </a:lnTo>
                  <a:lnTo>
                    <a:pt x="258421" y="175498"/>
                  </a:lnTo>
                  <a:lnTo>
                    <a:pt x="239609" y="212104"/>
                  </a:lnTo>
                  <a:lnTo>
                    <a:pt x="210915" y="240971"/>
                  </a:lnTo>
                  <a:lnTo>
                    <a:pt x="174516" y="259901"/>
                  </a:lnTo>
                  <a:lnTo>
                    <a:pt x="132588" y="266700"/>
                  </a:lnTo>
                  <a:lnTo>
                    <a:pt x="90659" y="259901"/>
                  </a:lnTo>
                  <a:lnTo>
                    <a:pt x="54260" y="240971"/>
                  </a:lnTo>
                  <a:lnTo>
                    <a:pt x="25566" y="212104"/>
                  </a:lnTo>
                  <a:lnTo>
                    <a:pt x="6754" y="175498"/>
                  </a:lnTo>
                  <a:lnTo>
                    <a:pt x="0" y="1333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3" name="object 62"/>
          <p:cNvSpPr txBox="1"/>
          <p:nvPr/>
        </p:nvSpPr>
        <p:spPr>
          <a:xfrm>
            <a:off x="2261945" y="4949064"/>
            <a:ext cx="7099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Calibri"/>
                <a:cs typeface="Calibri"/>
              </a:rPr>
              <a:t>In</a:t>
            </a:r>
            <a:r>
              <a:rPr sz="2500" spc="-15" dirty="0">
                <a:latin typeface="Calibri"/>
                <a:cs typeface="Calibri"/>
              </a:rPr>
              <a:t>p</a:t>
            </a:r>
            <a:r>
              <a:rPr sz="2500" spc="-10" dirty="0">
                <a:latin typeface="Calibri"/>
                <a:cs typeface="Calibri"/>
              </a:rPr>
              <a:t>ut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54" name="object 63"/>
          <p:cNvSpPr txBox="1"/>
          <p:nvPr/>
        </p:nvSpPr>
        <p:spPr>
          <a:xfrm>
            <a:off x="3465930" y="6028716"/>
            <a:ext cx="95567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latin typeface="Calibri"/>
                <a:cs typeface="Calibri"/>
              </a:rPr>
              <a:t>Layer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1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355" name="object 64"/>
          <p:cNvSpPr txBox="1"/>
          <p:nvPr/>
        </p:nvSpPr>
        <p:spPr>
          <a:xfrm>
            <a:off x="4990185" y="6028716"/>
            <a:ext cx="95567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latin typeface="Calibri"/>
                <a:cs typeface="Calibri"/>
              </a:rPr>
              <a:t>Layer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2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356" name="object 65"/>
          <p:cNvGrpSpPr/>
          <p:nvPr/>
        </p:nvGrpSpPr>
        <p:grpSpPr>
          <a:xfrm>
            <a:off x="2706979" y="1697102"/>
            <a:ext cx="1111250" cy="4300855"/>
            <a:chOff x="1440307" y="1655064"/>
            <a:chExt cx="1111250" cy="4300855"/>
          </a:xfrm>
        </p:grpSpPr>
        <p:sp>
          <p:nvSpPr>
            <p:cNvPr id="357" name="object 66"/>
            <p:cNvSpPr/>
            <p:nvPr/>
          </p:nvSpPr>
          <p:spPr>
            <a:xfrm>
              <a:off x="1484376" y="1659636"/>
              <a:ext cx="986790" cy="4291330"/>
            </a:xfrm>
            <a:custGeom>
              <a:avLst/>
              <a:gdLst/>
              <a:ahLst/>
              <a:cxnLst/>
              <a:rect l="l" t="t" r="r" b="b"/>
              <a:pathLst>
                <a:path w="986789" h="4291330">
                  <a:moveTo>
                    <a:pt x="0" y="1036192"/>
                  </a:moveTo>
                  <a:lnTo>
                    <a:pt x="980694" y="0"/>
                  </a:lnTo>
                </a:path>
                <a:path w="986789" h="4291330">
                  <a:moveTo>
                    <a:pt x="0" y="3279648"/>
                  </a:moveTo>
                  <a:lnTo>
                    <a:pt x="986663" y="4291253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67"/>
            <p:cNvSpPr/>
            <p:nvPr/>
          </p:nvSpPr>
          <p:spPr>
            <a:xfrm>
              <a:off x="1440815" y="1856231"/>
              <a:ext cx="1102995" cy="1969770"/>
            </a:xfrm>
            <a:custGeom>
              <a:avLst/>
              <a:gdLst/>
              <a:ahLst/>
              <a:cxnLst/>
              <a:rect l="l" t="t" r="r" b="b"/>
              <a:pathLst>
                <a:path w="1102995" h="1969770">
                  <a:moveTo>
                    <a:pt x="1102614" y="0"/>
                  </a:moveTo>
                  <a:lnTo>
                    <a:pt x="1031875" y="47498"/>
                  </a:lnTo>
                  <a:lnTo>
                    <a:pt x="1069886" y="44754"/>
                  </a:lnTo>
                  <a:lnTo>
                    <a:pt x="1854" y="1928888"/>
                  </a:lnTo>
                  <a:lnTo>
                    <a:pt x="254" y="1931162"/>
                  </a:lnTo>
                  <a:lnTo>
                    <a:pt x="482" y="1931327"/>
                  </a:lnTo>
                  <a:lnTo>
                    <a:pt x="0" y="1932178"/>
                  </a:lnTo>
                  <a:lnTo>
                    <a:pt x="4152" y="1934552"/>
                  </a:lnTo>
                  <a:lnTo>
                    <a:pt x="5461" y="1935822"/>
                  </a:lnTo>
                  <a:lnTo>
                    <a:pt x="5461" y="1941703"/>
                  </a:lnTo>
                  <a:lnTo>
                    <a:pt x="1047584" y="1937537"/>
                  </a:lnTo>
                  <a:lnTo>
                    <a:pt x="1026541" y="1969262"/>
                  </a:lnTo>
                  <a:lnTo>
                    <a:pt x="1102614" y="1930908"/>
                  </a:lnTo>
                  <a:lnTo>
                    <a:pt x="1090295" y="1924812"/>
                  </a:lnTo>
                  <a:lnTo>
                    <a:pt x="1051750" y="1905736"/>
                  </a:lnTo>
                  <a:lnTo>
                    <a:pt x="1051750" y="1931263"/>
                  </a:lnTo>
                  <a:lnTo>
                    <a:pt x="1051636" y="1930946"/>
                  </a:lnTo>
                  <a:lnTo>
                    <a:pt x="1051737" y="1931073"/>
                  </a:lnTo>
                  <a:lnTo>
                    <a:pt x="1051750" y="1931263"/>
                  </a:lnTo>
                  <a:lnTo>
                    <a:pt x="1051750" y="1905736"/>
                  </a:lnTo>
                  <a:lnTo>
                    <a:pt x="1026160" y="1893062"/>
                  </a:lnTo>
                  <a:lnTo>
                    <a:pt x="1047546" y="1924837"/>
                  </a:lnTo>
                  <a:lnTo>
                    <a:pt x="40119" y="1928876"/>
                  </a:lnTo>
                  <a:lnTo>
                    <a:pt x="1052868" y="1568234"/>
                  </a:lnTo>
                  <a:lnTo>
                    <a:pt x="1043559" y="1605280"/>
                  </a:lnTo>
                  <a:lnTo>
                    <a:pt x="1091996" y="1554861"/>
                  </a:lnTo>
                  <a:lnTo>
                    <a:pt x="1102614" y="1543812"/>
                  </a:lnTo>
                  <a:lnTo>
                    <a:pt x="1018032" y="1533525"/>
                  </a:lnTo>
                  <a:lnTo>
                    <a:pt x="1048600" y="1556283"/>
                  </a:lnTo>
                  <a:lnTo>
                    <a:pt x="48577" y="1912251"/>
                  </a:lnTo>
                  <a:lnTo>
                    <a:pt x="1061288" y="1195247"/>
                  </a:lnTo>
                  <a:lnTo>
                    <a:pt x="1062355" y="1233424"/>
                  </a:lnTo>
                  <a:lnTo>
                    <a:pt x="1089685" y="1182370"/>
                  </a:lnTo>
                  <a:lnTo>
                    <a:pt x="1102614" y="1158240"/>
                  </a:lnTo>
                  <a:lnTo>
                    <a:pt x="1018413" y="1171194"/>
                  </a:lnTo>
                  <a:lnTo>
                    <a:pt x="1053922" y="1184833"/>
                  </a:lnTo>
                  <a:lnTo>
                    <a:pt x="56197" y="1891233"/>
                  </a:lnTo>
                  <a:lnTo>
                    <a:pt x="1069403" y="817105"/>
                  </a:lnTo>
                  <a:lnTo>
                    <a:pt x="1077976" y="854202"/>
                  </a:lnTo>
                  <a:lnTo>
                    <a:pt x="1092746" y="805307"/>
                  </a:lnTo>
                  <a:lnTo>
                    <a:pt x="1102614" y="772668"/>
                  </a:lnTo>
                  <a:lnTo>
                    <a:pt x="1022604" y="802005"/>
                  </a:lnTo>
                  <a:lnTo>
                    <a:pt x="1060221" y="808367"/>
                  </a:lnTo>
                  <a:lnTo>
                    <a:pt x="59969" y="1868792"/>
                  </a:lnTo>
                  <a:lnTo>
                    <a:pt x="1075905" y="434124"/>
                  </a:lnTo>
                  <a:lnTo>
                    <a:pt x="1089660" y="469773"/>
                  </a:lnTo>
                  <a:lnTo>
                    <a:pt x="1096784" y="423418"/>
                  </a:lnTo>
                  <a:lnTo>
                    <a:pt x="1102614" y="385572"/>
                  </a:lnTo>
                  <a:lnTo>
                    <a:pt x="1027430" y="425704"/>
                  </a:lnTo>
                  <a:lnTo>
                    <a:pt x="1065695" y="426770"/>
                  </a:lnTo>
                  <a:lnTo>
                    <a:pt x="74307" y="1826590"/>
                  </a:lnTo>
                  <a:lnTo>
                    <a:pt x="1080947" y="51092"/>
                  </a:lnTo>
                  <a:lnTo>
                    <a:pt x="1098169" y="85090"/>
                  </a:lnTo>
                  <a:lnTo>
                    <a:pt x="1100467" y="41021"/>
                  </a:lnTo>
                  <a:lnTo>
                    <a:pt x="1102614" y="0"/>
                  </a:lnTo>
                  <a:close/>
                </a:path>
              </a:pathLst>
            </a:custGeom>
            <a:solidFill>
              <a:srgbClr val="C8D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68"/>
            <p:cNvSpPr/>
            <p:nvPr/>
          </p:nvSpPr>
          <p:spPr>
            <a:xfrm>
              <a:off x="1446276" y="3791712"/>
              <a:ext cx="1097280" cy="1926589"/>
            </a:xfrm>
            <a:custGeom>
              <a:avLst/>
              <a:gdLst/>
              <a:ahLst/>
              <a:cxnLst/>
              <a:rect l="l" t="t" r="r" b="b"/>
              <a:pathLst>
                <a:path w="1097280" h="1926589">
                  <a:moveTo>
                    <a:pt x="0" y="0"/>
                  </a:moveTo>
                  <a:lnTo>
                    <a:pt x="1097153" y="381635"/>
                  </a:lnTo>
                </a:path>
                <a:path w="1097280" h="1926589">
                  <a:moveTo>
                    <a:pt x="0" y="0"/>
                  </a:moveTo>
                  <a:lnTo>
                    <a:pt x="1097153" y="767714"/>
                  </a:lnTo>
                </a:path>
                <a:path w="1097280" h="1926589">
                  <a:moveTo>
                    <a:pt x="0" y="0"/>
                  </a:moveTo>
                  <a:lnTo>
                    <a:pt x="1097153" y="1153795"/>
                  </a:lnTo>
                </a:path>
                <a:path w="1097280" h="1926589">
                  <a:moveTo>
                    <a:pt x="0" y="0"/>
                  </a:moveTo>
                  <a:lnTo>
                    <a:pt x="1097153" y="1539875"/>
                  </a:lnTo>
                </a:path>
                <a:path w="1097280" h="1926589">
                  <a:moveTo>
                    <a:pt x="0" y="0"/>
                  </a:moveTo>
                  <a:lnTo>
                    <a:pt x="1097153" y="1925993"/>
                  </a:lnTo>
                </a:path>
              </a:pathLst>
            </a:custGeom>
            <a:ln w="9144">
              <a:solidFill>
                <a:srgbClr val="C8DA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69"/>
            <p:cNvSpPr/>
            <p:nvPr/>
          </p:nvSpPr>
          <p:spPr>
            <a:xfrm>
              <a:off x="1440307" y="1856231"/>
              <a:ext cx="1111250" cy="2854960"/>
            </a:xfrm>
            <a:custGeom>
              <a:avLst/>
              <a:gdLst/>
              <a:ahLst/>
              <a:cxnLst/>
              <a:rect l="l" t="t" r="r" b="b"/>
              <a:pathLst>
                <a:path w="1111250" h="2854960">
                  <a:moveTo>
                    <a:pt x="1111250" y="84836"/>
                  </a:moveTo>
                  <a:lnTo>
                    <a:pt x="1107440" y="45085"/>
                  </a:lnTo>
                  <a:lnTo>
                    <a:pt x="1103122" y="0"/>
                  </a:lnTo>
                  <a:lnTo>
                    <a:pt x="1040130" y="57404"/>
                  </a:lnTo>
                  <a:lnTo>
                    <a:pt x="1077328" y="49060"/>
                  </a:lnTo>
                  <a:lnTo>
                    <a:pt x="1714" y="2843022"/>
                  </a:lnTo>
                  <a:lnTo>
                    <a:pt x="127" y="2846578"/>
                  </a:lnTo>
                  <a:lnTo>
                    <a:pt x="304" y="2846667"/>
                  </a:lnTo>
                  <a:lnTo>
                    <a:pt x="0" y="2847467"/>
                  </a:lnTo>
                  <a:lnTo>
                    <a:pt x="3022" y="2848635"/>
                  </a:lnTo>
                  <a:lnTo>
                    <a:pt x="6553" y="2850527"/>
                  </a:lnTo>
                  <a:lnTo>
                    <a:pt x="10033" y="2854706"/>
                  </a:lnTo>
                  <a:lnTo>
                    <a:pt x="1064945" y="1971090"/>
                  </a:lnTo>
                  <a:lnTo>
                    <a:pt x="1069086" y="2009013"/>
                  </a:lnTo>
                  <a:lnTo>
                    <a:pt x="1091057" y="1958594"/>
                  </a:lnTo>
                  <a:lnTo>
                    <a:pt x="1103122" y="1930908"/>
                  </a:lnTo>
                  <a:lnTo>
                    <a:pt x="1020191" y="1950593"/>
                  </a:lnTo>
                  <a:lnTo>
                    <a:pt x="1056741" y="1961375"/>
                  </a:lnTo>
                  <a:lnTo>
                    <a:pt x="54660" y="2800731"/>
                  </a:lnTo>
                  <a:lnTo>
                    <a:pt x="1072476" y="1589963"/>
                  </a:lnTo>
                  <a:lnTo>
                    <a:pt x="1083183" y="1626616"/>
                  </a:lnTo>
                  <a:lnTo>
                    <a:pt x="1094740" y="1578610"/>
                  </a:lnTo>
                  <a:lnTo>
                    <a:pt x="1103122" y="1543812"/>
                  </a:lnTo>
                  <a:lnTo>
                    <a:pt x="1075182" y="1555877"/>
                  </a:lnTo>
                  <a:lnTo>
                    <a:pt x="1075182" y="1586738"/>
                  </a:lnTo>
                  <a:lnTo>
                    <a:pt x="1070356" y="1582699"/>
                  </a:lnTo>
                  <a:lnTo>
                    <a:pt x="1075182" y="1586738"/>
                  </a:lnTo>
                  <a:lnTo>
                    <a:pt x="1075182" y="1555877"/>
                  </a:lnTo>
                  <a:lnTo>
                    <a:pt x="1024890" y="1577594"/>
                  </a:lnTo>
                  <a:lnTo>
                    <a:pt x="1062812" y="1581835"/>
                  </a:lnTo>
                  <a:lnTo>
                    <a:pt x="68694" y="2764320"/>
                  </a:lnTo>
                  <a:lnTo>
                    <a:pt x="1078445" y="1207909"/>
                  </a:lnTo>
                  <a:lnTo>
                    <a:pt x="1093597" y="1242949"/>
                  </a:lnTo>
                  <a:lnTo>
                    <a:pt x="1098715" y="1197356"/>
                  </a:lnTo>
                  <a:lnTo>
                    <a:pt x="1103122" y="1158240"/>
                  </a:lnTo>
                  <a:lnTo>
                    <a:pt x="1029589" y="1201420"/>
                  </a:lnTo>
                  <a:lnTo>
                    <a:pt x="1067739" y="1201000"/>
                  </a:lnTo>
                  <a:lnTo>
                    <a:pt x="79921" y="2723718"/>
                  </a:lnTo>
                  <a:lnTo>
                    <a:pt x="1082979" y="824293"/>
                  </a:lnTo>
                  <a:lnTo>
                    <a:pt x="1101217" y="857885"/>
                  </a:lnTo>
                  <a:lnTo>
                    <a:pt x="1102182" y="814578"/>
                  </a:lnTo>
                  <a:lnTo>
                    <a:pt x="1103122" y="772668"/>
                  </a:lnTo>
                  <a:lnTo>
                    <a:pt x="1033780" y="822198"/>
                  </a:lnTo>
                  <a:lnTo>
                    <a:pt x="1071765" y="818400"/>
                  </a:lnTo>
                  <a:lnTo>
                    <a:pt x="86271" y="2684564"/>
                  </a:lnTo>
                  <a:lnTo>
                    <a:pt x="1086535" y="438454"/>
                  </a:lnTo>
                  <a:lnTo>
                    <a:pt x="1106932" y="470662"/>
                  </a:lnTo>
                  <a:lnTo>
                    <a:pt x="1105192" y="431927"/>
                  </a:lnTo>
                  <a:lnTo>
                    <a:pt x="1105077" y="429387"/>
                  </a:lnTo>
                  <a:lnTo>
                    <a:pt x="1103122" y="385572"/>
                  </a:lnTo>
                  <a:lnTo>
                    <a:pt x="1082471" y="402526"/>
                  </a:lnTo>
                  <a:lnTo>
                    <a:pt x="1082471" y="432015"/>
                  </a:lnTo>
                  <a:lnTo>
                    <a:pt x="1082306" y="431952"/>
                  </a:lnTo>
                  <a:lnTo>
                    <a:pt x="1082471" y="432015"/>
                  </a:lnTo>
                  <a:lnTo>
                    <a:pt x="1082471" y="402526"/>
                  </a:lnTo>
                  <a:lnTo>
                    <a:pt x="1037209" y="439674"/>
                  </a:lnTo>
                  <a:lnTo>
                    <a:pt x="1074864" y="433222"/>
                  </a:lnTo>
                  <a:lnTo>
                    <a:pt x="102781" y="2616047"/>
                  </a:lnTo>
                  <a:lnTo>
                    <a:pt x="1089253" y="53657"/>
                  </a:lnTo>
                  <a:lnTo>
                    <a:pt x="1111250" y="84836"/>
                  </a:lnTo>
                  <a:close/>
                </a:path>
              </a:pathLst>
            </a:custGeom>
            <a:solidFill>
              <a:srgbClr val="C8D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70"/>
            <p:cNvSpPr/>
            <p:nvPr/>
          </p:nvSpPr>
          <p:spPr>
            <a:xfrm>
              <a:off x="1446276" y="4172712"/>
              <a:ext cx="1097280" cy="1545590"/>
            </a:xfrm>
            <a:custGeom>
              <a:avLst/>
              <a:gdLst/>
              <a:ahLst/>
              <a:cxnLst/>
              <a:rect l="l" t="t" r="r" b="b"/>
              <a:pathLst>
                <a:path w="1097280" h="1545589">
                  <a:moveTo>
                    <a:pt x="0" y="532764"/>
                  </a:moveTo>
                  <a:lnTo>
                    <a:pt x="1097153" y="0"/>
                  </a:lnTo>
                </a:path>
                <a:path w="1097280" h="1545589">
                  <a:moveTo>
                    <a:pt x="0" y="533781"/>
                  </a:moveTo>
                  <a:lnTo>
                    <a:pt x="1097153" y="387095"/>
                  </a:lnTo>
                </a:path>
                <a:path w="1097280" h="1545589">
                  <a:moveTo>
                    <a:pt x="0" y="533400"/>
                  </a:moveTo>
                  <a:lnTo>
                    <a:pt x="1097153" y="772794"/>
                  </a:lnTo>
                </a:path>
                <a:path w="1097280" h="1545589">
                  <a:moveTo>
                    <a:pt x="0" y="533400"/>
                  </a:moveTo>
                  <a:lnTo>
                    <a:pt x="1097153" y="1158875"/>
                  </a:lnTo>
                </a:path>
                <a:path w="1097280" h="1545589">
                  <a:moveTo>
                    <a:pt x="0" y="533400"/>
                  </a:moveTo>
                  <a:lnTo>
                    <a:pt x="1097153" y="1544993"/>
                  </a:lnTo>
                </a:path>
              </a:pathLst>
            </a:custGeom>
            <a:ln w="9144">
              <a:solidFill>
                <a:srgbClr val="C8DA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71"/>
            <p:cNvSpPr/>
            <p:nvPr/>
          </p:nvSpPr>
          <p:spPr>
            <a:xfrm>
              <a:off x="1440434" y="1856231"/>
              <a:ext cx="1108075" cy="2550795"/>
            </a:xfrm>
            <a:custGeom>
              <a:avLst/>
              <a:gdLst/>
              <a:ahLst/>
              <a:cxnLst/>
              <a:rect l="l" t="t" r="r" b="b"/>
              <a:pathLst>
                <a:path w="1108075" h="2550795">
                  <a:moveTo>
                    <a:pt x="1107821" y="85090"/>
                  </a:moveTo>
                  <a:lnTo>
                    <a:pt x="1105484" y="44069"/>
                  </a:lnTo>
                  <a:lnTo>
                    <a:pt x="1102995" y="0"/>
                  </a:lnTo>
                  <a:lnTo>
                    <a:pt x="1037844" y="54864"/>
                  </a:lnTo>
                  <a:lnTo>
                    <a:pt x="1075258" y="47993"/>
                  </a:lnTo>
                  <a:lnTo>
                    <a:pt x="1803" y="2538209"/>
                  </a:lnTo>
                  <a:lnTo>
                    <a:pt x="127" y="2541524"/>
                  </a:lnTo>
                  <a:lnTo>
                    <a:pt x="330" y="2541638"/>
                  </a:lnTo>
                  <a:lnTo>
                    <a:pt x="0" y="2542413"/>
                  </a:lnTo>
                  <a:lnTo>
                    <a:pt x="3200" y="2543772"/>
                  </a:lnTo>
                  <a:lnTo>
                    <a:pt x="6159" y="2545613"/>
                  </a:lnTo>
                  <a:lnTo>
                    <a:pt x="8890" y="2550541"/>
                  </a:lnTo>
                  <a:lnTo>
                    <a:pt x="1058075" y="1963305"/>
                  </a:lnTo>
                  <a:lnTo>
                    <a:pt x="1055116" y="2001393"/>
                  </a:lnTo>
                  <a:lnTo>
                    <a:pt x="1089875" y="1950212"/>
                  </a:lnTo>
                  <a:lnTo>
                    <a:pt x="1102995" y="1930908"/>
                  </a:lnTo>
                  <a:lnTo>
                    <a:pt x="1058672" y="1932965"/>
                  </a:lnTo>
                  <a:lnTo>
                    <a:pt x="1058672" y="1955673"/>
                  </a:lnTo>
                  <a:lnTo>
                    <a:pt x="1058659" y="1955838"/>
                  </a:lnTo>
                  <a:lnTo>
                    <a:pt x="1058532" y="1955609"/>
                  </a:lnTo>
                  <a:lnTo>
                    <a:pt x="1058672" y="1955673"/>
                  </a:lnTo>
                  <a:lnTo>
                    <a:pt x="1058672" y="1932965"/>
                  </a:lnTo>
                  <a:lnTo>
                    <a:pt x="1017778" y="1934845"/>
                  </a:lnTo>
                  <a:lnTo>
                    <a:pt x="1051890" y="1952231"/>
                  </a:lnTo>
                  <a:lnTo>
                    <a:pt x="48196" y="2514079"/>
                  </a:lnTo>
                  <a:lnTo>
                    <a:pt x="1066546" y="1585569"/>
                  </a:lnTo>
                  <a:lnTo>
                    <a:pt x="1072261" y="1623314"/>
                  </a:lnTo>
                  <a:lnTo>
                    <a:pt x="1091552" y="1573403"/>
                  </a:lnTo>
                  <a:lnTo>
                    <a:pt x="1102995" y="1543812"/>
                  </a:lnTo>
                  <a:lnTo>
                    <a:pt x="1020953" y="1567053"/>
                  </a:lnTo>
                  <a:lnTo>
                    <a:pt x="1058049" y="1576171"/>
                  </a:lnTo>
                  <a:lnTo>
                    <a:pt x="60807" y="2485313"/>
                  </a:lnTo>
                  <a:lnTo>
                    <a:pt x="1073746" y="1205471"/>
                  </a:lnTo>
                  <a:lnTo>
                    <a:pt x="1085469" y="1241679"/>
                  </a:lnTo>
                  <a:lnTo>
                    <a:pt x="1095438" y="1194181"/>
                  </a:lnTo>
                  <a:lnTo>
                    <a:pt x="1102995" y="1158240"/>
                  </a:lnTo>
                  <a:lnTo>
                    <a:pt x="1025779" y="1194308"/>
                  </a:lnTo>
                  <a:lnTo>
                    <a:pt x="1063802" y="1197495"/>
                  </a:lnTo>
                  <a:lnTo>
                    <a:pt x="71729" y="2451125"/>
                  </a:lnTo>
                  <a:lnTo>
                    <a:pt x="1079385" y="822833"/>
                  </a:lnTo>
                  <a:lnTo>
                    <a:pt x="1095248" y="857504"/>
                  </a:lnTo>
                  <a:lnTo>
                    <a:pt x="1099350" y="812546"/>
                  </a:lnTo>
                  <a:lnTo>
                    <a:pt x="1102995" y="772668"/>
                  </a:lnTo>
                  <a:lnTo>
                    <a:pt x="1030478" y="817372"/>
                  </a:lnTo>
                  <a:lnTo>
                    <a:pt x="1068654" y="816102"/>
                  </a:lnTo>
                  <a:lnTo>
                    <a:pt x="77597" y="2417267"/>
                  </a:lnTo>
                  <a:lnTo>
                    <a:pt x="1083627" y="437578"/>
                  </a:lnTo>
                  <a:lnTo>
                    <a:pt x="1102360" y="470789"/>
                  </a:lnTo>
                  <a:lnTo>
                    <a:pt x="1102677" y="427990"/>
                  </a:lnTo>
                  <a:lnTo>
                    <a:pt x="1102995" y="385572"/>
                  </a:lnTo>
                  <a:lnTo>
                    <a:pt x="1034415" y="436245"/>
                  </a:lnTo>
                  <a:lnTo>
                    <a:pt x="1072349" y="431800"/>
                  </a:lnTo>
                  <a:lnTo>
                    <a:pt x="92862" y="2359063"/>
                  </a:lnTo>
                  <a:lnTo>
                    <a:pt x="1086967" y="53035"/>
                  </a:lnTo>
                  <a:lnTo>
                    <a:pt x="1107821" y="85090"/>
                  </a:lnTo>
                  <a:close/>
                </a:path>
              </a:pathLst>
            </a:custGeom>
            <a:solidFill>
              <a:srgbClr val="C8D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72"/>
            <p:cNvSpPr/>
            <p:nvPr/>
          </p:nvSpPr>
          <p:spPr>
            <a:xfrm>
              <a:off x="1446276" y="4172712"/>
              <a:ext cx="1097280" cy="1545590"/>
            </a:xfrm>
            <a:custGeom>
              <a:avLst/>
              <a:gdLst/>
              <a:ahLst/>
              <a:cxnLst/>
              <a:rect l="l" t="t" r="r" b="b"/>
              <a:pathLst>
                <a:path w="1097280" h="1545589">
                  <a:moveTo>
                    <a:pt x="0" y="227964"/>
                  </a:moveTo>
                  <a:lnTo>
                    <a:pt x="1097153" y="0"/>
                  </a:lnTo>
                </a:path>
                <a:path w="1097280" h="1545589">
                  <a:moveTo>
                    <a:pt x="0" y="228600"/>
                  </a:moveTo>
                  <a:lnTo>
                    <a:pt x="1097153" y="386714"/>
                  </a:lnTo>
                </a:path>
                <a:path w="1097280" h="1545589">
                  <a:moveTo>
                    <a:pt x="0" y="228600"/>
                  </a:moveTo>
                  <a:lnTo>
                    <a:pt x="1097153" y="772794"/>
                  </a:lnTo>
                </a:path>
                <a:path w="1097280" h="1545589">
                  <a:moveTo>
                    <a:pt x="0" y="228600"/>
                  </a:moveTo>
                  <a:lnTo>
                    <a:pt x="1097153" y="1158875"/>
                  </a:lnTo>
                </a:path>
                <a:path w="1097280" h="1545589">
                  <a:moveTo>
                    <a:pt x="0" y="228600"/>
                  </a:moveTo>
                  <a:lnTo>
                    <a:pt x="1097153" y="1544993"/>
                  </a:lnTo>
                </a:path>
              </a:pathLst>
            </a:custGeom>
            <a:ln w="9144">
              <a:solidFill>
                <a:srgbClr val="C8DA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73"/>
            <p:cNvSpPr/>
            <p:nvPr/>
          </p:nvSpPr>
          <p:spPr>
            <a:xfrm>
              <a:off x="1440561" y="1856231"/>
              <a:ext cx="1103630" cy="2246630"/>
            </a:xfrm>
            <a:custGeom>
              <a:avLst/>
              <a:gdLst/>
              <a:ahLst/>
              <a:cxnLst/>
              <a:rect l="l" t="t" r="r" b="b"/>
              <a:pathLst>
                <a:path w="1103630" h="2246629">
                  <a:moveTo>
                    <a:pt x="1103503" y="85217"/>
                  </a:moveTo>
                  <a:lnTo>
                    <a:pt x="1103185" y="42799"/>
                  </a:lnTo>
                  <a:lnTo>
                    <a:pt x="1102868" y="0"/>
                  </a:lnTo>
                  <a:lnTo>
                    <a:pt x="1035050" y="51689"/>
                  </a:lnTo>
                  <a:lnTo>
                    <a:pt x="1072934" y="46621"/>
                  </a:lnTo>
                  <a:lnTo>
                    <a:pt x="1663" y="2233955"/>
                  </a:lnTo>
                  <a:lnTo>
                    <a:pt x="254" y="2236343"/>
                  </a:lnTo>
                  <a:lnTo>
                    <a:pt x="431" y="2236457"/>
                  </a:lnTo>
                  <a:lnTo>
                    <a:pt x="0" y="2237359"/>
                  </a:lnTo>
                  <a:lnTo>
                    <a:pt x="4254" y="2239441"/>
                  </a:lnTo>
                  <a:lnTo>
                    <a:pt x="5829" y="2240648"/>
                  </a:lnTo>
                  <a:lnTo>
                    <a:pt x="7493" y="2246376"/>
                  </a:lnTo>
                  <a:lnTo>
                    <a:pt x="1051610" y="1951990"/>
                  </a:lnTo>
                  <a:lnTo>
                    <a:pt x="1039749" y="1988312"/>
                  </a:lnTo>
                  <a:lnTo>
                    <a:pt x="1094486" y="1938528"/>
                  </a:lnTo>
                  <a:lnTo>
                    <a:pt x="1102868" y="1930908"/>
                  </a:lnTo>
                  <a:lnTo>
                    <a:pt x="1019175" y="1914906"/>
                  </a:lnTo>
                  <a:lnTo>
                    <a:pt x="1048067" y="1939696"/>
                  </a:lnTo>
                  <a:lnTo>
                    <a:pt x="43268" y="2222970"/>
                  </a:lnTo>
                  <a:lnTo>
                    <a:pt x="1059751" y="1578622"/>
                  </a:lnTo>
                  <a:lnTo>
                    <a:pt x="1058799" y="1616837"/>
                  </a:lnTo>
                  <a:lnTo>
                    <a:pt x="1089685" y="1565656"/>
                  </a:lnTo>
                  <a:lnTo>
                    <a:pt x="1102868" y="1543812"/>
                  </a:lnTo>
                  <a:lnTo>
                    <a:pt x="1018032" y="1552448"/>
                  </a:lnTo>
                  <a:lnTo>
                    <a:pt x="1052957" y="1567903"/>
                  </a:lnTo>
                  <a:lnTo>
                    <a:pt x="53911" y="2201087"/>
                  </a:lnTo>
                  <a:lnTo>
                    <a:pt x="1068095" y="1201356"/>
                  </a:lnTo>
                  <a:lnTo>
                    <a:pt x="1075309" y="1238885"/>
                  </a:lnTo>
                  <a:lnTo>
                    <a:pt x="1092225" y="1189355"/>
                  </a:lnTo>
                  <a:lnTo>
                    <a:pt x="1102868" y="1158240"/>
                  </a:lnTo>
                  <a:lnTo>
                    <a:pt x="1021842" y="1184656"/>
                  </a:lnTo>
                  <a:lnTo>
                    <a:pt x="1059154" y="1192377"/>
                  </a:lnTo>
                  <a:lnTo>
                    <a:pt x="63398" y="2173948"/>
                  </a:lnTo>
                  <a:lnTo>
                    <a:pt x="1074940" y="820496"/>
                  </a:lnTo>
                  <a:lnTo>
                    <a:pt x="1087755" y="856488"/>
                  </a:lnTo>
                  <a:lnTo>
                    <a:pt x="1096225" y="809498"/>
                  </a:lnTo>
                  <a:lnTo>
                    <a:pt x="1102868" y="772668"/>
                  </a:lnTo>
                  <a:lnTo>
                    <a:pt x="1026668" y="810895"/>
                  </a:lnTo>
                  <a:lnTo>
                    <a:pt x="1064755" y="812914"/>
                  </a:lnTo>
                  <a:lnTo>
                    <a:pt x="68554" y="2145842"/>
                  </a:lnTo>
                  <a:lnTo>
                    <a:pt x="1080274" y="436181"/>
                  </a:lnTo>
                  <a:lnTo>
                    <a:pt x="1096772" y="470535"/>
                  </a:lnTo>
                  <a:lnTo>
                    <a:pt x="1099731" y="429260"/>
                  </a:lnTo>
                  <a:lnTo>
                    <a:pt x="1099959" y="426085"/>
                  </a:lnTo>
                  <a:lnTo>
                    <a:pt x="1102868" y="385572"/>
                  </a:lnTo>
                  <a:lnTo>
                    <a:pt x="1076998" y="402272"/>
                  </a:lnTo>
                  <a:lnTo>
                    <a:pt x="1076998" y="429348"/>
                  </a:lnTo>
                  <a:lnTo>
                    <a:pt x="1076858" y="429272"/>
                  </a:lnTo>
                  <a:lnTo>
                    <a:pt x="1076998" y="429348"/>
                  </a:lnTo>
                  <a:lnTo>
                    <a:pt x="1076998" y="402272"/>
                  </a:lnTo>
                  <a:lnTo>
                    <a:pt x="1031240" y="431800"/>
                  </a:lnTo>
                  <a:lnTo>
                    <a:pt x="1069365" y="429691"/>
                  </a:lnTo>
                  <a:lnTo>
                    <a:pt x="83845" y="2095080"/>
                  </a:lnTo>
                  <a:lnTo>
                    <a:pt x="1084351" y="52222"/>
                  </a:lnTo>
                  <a:lnTo>
                    <a:pt x="1103503" y="85217"/>
                  </a:lnTo>
                  <a:close/>
                </a:path>
              </a:pathLst>
            </a:custGeom>
            <a:solidFill>
              <a:srgbClr val="C8D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74"/>
            <p:cNvSpPr/>
            <p:nvPr/>
          </p:nvSpPr>
          <p:spPr>
            <a:xfrm>
              <a:off x="1446276" y="4096512"/>
              <a:ext cx="1097280" cy="1621790"/>
            </a:xfrm>
            <a:custGeom>
              <a:avLst/>
              <a:gdLst/>
              <a:ahLst/>
              <a:cxnLst/>
              <a:rect l="l" t="t" r="r" b="b"/>
              <a:pathLst>
                <a:path w="1097280" h="1621789">
                  <a:moveTo>
                    <a:pt x="0" y="0"/>
                  </a:moveTo>
                  <a:lnTo>
                    <a:pt x="1097153" y="76835"/>
                  </a:lnTo>
                </a:path>
                <a:path w="1097280" h="1621789">
                  <a:moveTo>
                    <a:pt x="0" y="0"/>
                  </a:moveTo>
                  <a:lnTo>
                    <a:pt x="1097153" y="462914"/>
                  </a:lnTo>
                </a:path>
                <a:path w="1097280" h="1621789">
                  <a:moveTo>
                    <a:pt x="0" y="0"/>
                  </a:moveTo>
                  <a:lnTo>
                    <a:pt x="1097153" y="848994"/>
                  </a:lnTo>
                </a:path>
                <a:path w="1097280" h="1621789">
                  <a:moveTo>
                    <a:pt x="0" y="0"/>
                  </a:moveTo>
                  <a:lnTo>
                    <a:pt x="1097153" y="1235075"/>
                  </a:lnTo>
                </a:path>
                <a:path w="1097280" h="1621789">
                  <a:moveTo>
                    <a:pt x="0" y="0"/>
                  </a:moveTo>
                  <a:lnTo>
                    <a:pt x="1097153" y="1621193"/>
                  </a:lnTo>
                </a:path>
              </a:pathLst>
            </a:custGeom>
            <a:ln w="9144">
              <a:solidFill>
                <a:srgbClr val="C8DA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75"/>
            <p:cNvSpPr/>
            <p:nvPr/>
          </p:nvSpPr>
          <p:spPr>
            <a:xfrm>
              <a:off x="1441069" y="1856231"/>
              <a:ext cx="1102360" cy="1948180"/>
            </a:xfrm>
            <a:custGeom>
              <a:avLst/>
              <a:gdLst/>
              <a:ahLst/>
              <a:cxnLst/>
              <a:rect l="l" t="t" r="r" b="b"/>
              <a:pathLst>
                <a:path w="1102360" h="1948179">
                  <a:moveTo>
                    <a:pt x="1102360" y="0"/>
                  </a:moveTo>
                  <a:lnTo>
                    <a:pt x="1028192" y="41910"/>
                  </a:lnTo>
                  <a:lnTo>
                    <a:pt x="1066330" y="42125"/>
                  </a:lnTo>
                  <a:lnTo>
                    <a:pt x="2374" y="1623466"/>
                  </a:lnTo>
                  <a:lnTo>
                    <a:pt x="381" y="1625727"/>
                  </a:lnTo>
                  <a:lnTo>
                    <a:pt x="673" y="1625993"/>
                  </a:lnTo>
                  <a:lnTo>
                    <a:pt x="0" y="1626997"/>
                  </a:lnTo>
                  <a:lnTo>
                    <a:pt x="4368" y="1629943"/>
                  </a:lnTo>
                  <a:lnTo>
                    <a:pt x="5130" y="1630946"/>
                  </a:lnTo>
                  <a:lnTo>
                    <a:pt x="3556" y="1636776"/>
                  </a:lnTo>
                  <a:lnTo>
                    <a:pt x="1047610" y="1922564"/>
                  </a:lnTo>
                  <a:lnTo>
                    <a:pt x="1018794" y="1947672"/>
                  </a:lnTo>
                  <a:lnTo>
                    <a:pt x="1102360" y="1931035"/>
                  </a:lnTo>
                  <a:lnTo>
                    <a:pt x="1094130" y="1923669"/>
                  </a:lnTo>
                  <a:lnTo>
                    <a:pt x="1038860" y="1874139"/>
                  </a:lnTo>
                  <a:lnTo>
                    <a:pt x="1050925" y="1910372"/>
                  </a:lnTo>
                  <a:lnTo>
                    <a:pt x="38735" y="1633321"/>
                  </a:lnTo>
                  <a:lnTo>
                    <a:pt x="1047953" y="1554441"/>
                  </a:lnTo>
                  <a:lnTo>
                    <a:pt x="1029335" y="1587754"/>
                  </a:lnTo>
                  <a:lnTo>
                    <a:pt x="1102360" y="1543812"/>
                  </a:lnTo>
                  <a:lnTo>
                    <a:pt x="1096403" y="1541399"/>
                  </a:lnTo>
                  <a:lnTo>
                    <a:pt x="1023366" y="1511808"/>
                  </a:lnTo>
                  <a:lnTo>
                    <a:pt x="1046937" y="1541741"/>
                  </a:lnTo>
                  <a:lnTo>
                    <a:pt x="44500" y="1620202"/>
                  </a:lnTo>
                  <a:lnTo>
                    <a:pt x="1054239" y="1185837"/>
                  </a:lnTo>
                  <a:lnTo>
                    <a:pt x="1047369" y="1223391"/>
                  </a:lnTo>
                  <a:lnTo>
                    <a:pt x="1090345" y="1172464"/>
                  </a:lnTo>
                  <a:lnTo>
                    <a:pt x="1102360" y="1158240"/>
                  </a:lnTo>
                  <a:lnTo>
                    <a:pt x="1017270" y="1153287"/>
                  </a:lnTo>
                  <a:lnTo>
                    <a:pt x="1049210" y="1174127"/>
                  </a:lnTo>
                  <a:lnTo>
                    <a:pt x="50215" y="1603883"/>
                  </a:lnTo>
                  <a:lnTo>
                    <a:pt x="1062913" y="811530"/>
                  </a:lnTo>
                  <a:lnTo>
                    <a:pt x="1065784" y="849630"/>
                  </a:lnTo>
                  <a:lnTo>
                    <a:pt x="1089863" y="798957"/>
                  </a:lnTo>
                  <a:lnTo>
                    <a:pt x="1102360" y="772668"/>
                  </a:lnTo>
                  <a:lnTo>
                    <a:pt x="1062355" y="780757"/>
                  </a:lnTo>
                  <a:lnTo>
                    <a:pt x="1062355" y="803910"/>
                  </a:lnTo>
                  <a:lnTo>
                    <a:pt x="1062355" y="804075"/>
                  </a:lnTo>
                  <a:lnTo>
                    <a:pt x="1062202" y="803871"/>
                  </a:lnTo>
                  <a:lnTo>
                    <a:pt x="1062355" y="803910"/>
                  </a:lnTo>
                  <a:lnTo>
                    <a:pt x="1062355" y="780757"/>
                  </a:lnTo>
                  <a:lnTo>
                    <a:pt x="1018794" y="789559"/>
                  </a:lnTo>
                  <a:lnTo>
                    <a:pt x="1055128" y="801535"/>
                  </a:lnTo>
                  <a:lnTo>
                    <a:pt x="52603" y="1585823"/>
                  </a:lnTo>
                  <a:lnTo>
                    <a:pt x="1070686" y="431088"/>
                  </a:lnTo>
                  <a:lnTo>
                    <a:pt x="1080516" y="467868"/>
                  </a:lnTo>
                  <a:lnTo>
                    <a:pt x="1093355" y="419481"/>
                  </a:lnTo>
                  <a:lnTo>
                    <a:pt x="1102360" y="385572"/>
                  </a:lnTo>
                  <a:lnTo>
                    <a:pt x="1023366" y="417576"/>
                  </a:lnTo>
                  <a:lnTo>
                    <a:pt x="1061199" y="422668"/>
                  </a:lnTo>
                  <a:lnTo>
                    <a:pt x="66205" y="1551076"/>
                  </a:lnTo>
                  <a:lnTo>
                    <a:pt x="1076845" y="49276"/>
                  </a:lnTo>
                  <a:lnTo>
                    <a:pt x="1091438" y="84455"/>
                  </a:lnTo>
                  <a:lnTo>
                    <a:pt x="1097356" y="38608"/>
                  </a:lnTo>
                  <a:lnTo>
                    <a:pt x="1102360" y="0"/>
                  </a:lnTo>
                  <a:close/>
                </a:path>
              </a:pathLst>
            </a:custGeom>
            <a:solidFill>
              <a:srgbClr val="C8D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76"/>
            <p:cNvSpPr/>
            <p:nvPr/>
          </p:nvSpPr>
          <p:spPr>
            <a:xfrm>
              <a:off x="1446276" y="3486912"/>
              <a:ext cx="1097280" cy="2231390"/>
            </a:xfrm>
            <a:custGeom>
              <a:avLst/>
              <a:gdLst/>
              <a:ahLst/>
              <a:cxnLst/>
              <a:rect l="l" t="t" r="r" b="b"/>
              <a:pathLst>
                <a:path w="1097280" h="2231390">
                  <a:moveTo>
                    <a:pt x="0" y="0"/>
                  </a:moveTo>
                  <a:lnTo>
                    <a:pt x="1097153" y="686435"/>
                  </a:lnTo>
                </a:path>
                <a:path w="1097280" h="2231390">
                  <a:moveTo>
                    <a:pt x="0" y="0"/>
                  </a:moveTo>
                  <a:lnTo>
                    <a:pt x="1097153" y="1072514"/>
                  </a:lnTo>
                </a:path>
                <a:path w="1097280" h="2231390">
                  <a:moveTo>
                    <a:pt x="0" y="0"/>
                  </a:moveTo>
                  <a:lnTo>
                    <a:pt x="1097153" y="1458595"/>
                  </a:lnTo>
                </a:path>
                <a:path w="1097280" h="2231390">
                  <a:moveTo>
                    <a:pt x="0" y="0"/>
                  </a:moveTo>
                  <a:lnTo>
                    <a:pt x="1097153" y="1844675"/>
                  </a:lnTo>
                </a:path>
                <a:path w="1097280" h="2231390">
                  <a:moveTo>
                    <a:pt x="0" y="0"/>
                  </a:moveTo>
                  <a:lnTo>
                    <a:pt x="1097153" y="2230793"/>
                  </a:lnTo>
                </a:path>
              </a:pathLst>
            </a:custGeom>
            <a:ln w="9144">
              <a:solidFill>
                <a:srgbClr val="C8DA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77"/>
            <p:cNvSpPr/>
            <p:nvPr/>
          </p:nvSpPr>
          <p:spPr>
            <a:xfrm>
              <a:off x="1441958" y="1856231"/>
              <a:ext cx="1101725" cy="1931035"/>
            </a:xfrm>
            <a:custGeom>
              <a:avLst/>
              <a:gdLst/>
              <a:ahLst/>
              <a:cxnLst/>
              <a:rect l="l" t="t" r="r" b="b"/>
              <a:pathLst>
                <a:path w="1101725" h="1931035">
                  <a:moveTo>
                    <a:pt x="1101471" y="0"/>
                  </a:moveTo>
                  <a:lnTo>
                    <a:pt x="1019683" y="24003"/>
                  </a:lnTo>
                  <a:lnTo>
                    <a:pt x="1056894" y="32804"/>
                  </a:lnTo>
                  <a:lnTo>
                    <a:pt x="2082" y="1014310"/>
                  </a:lnTo>
                  <a:lnTo>
                    <a:pt x="1143" y="1014857"/>
                  </a:lnTo>
                  <a:lnTo>
                    <a:pt x="1257" y="1015085"/>
                  </a:lnTo>
                  <a:lnTo>
                    <a:pt x="0" y="1016254"/>
                  </a:lnTo>
                  <a:lnTo>
                    <a:pt x="4165" y="1020737"/>
                  </a:lnTo>
                  <a:lnTo>
                    <a:pt x="4241" y="1021168"/>
                  </a:lnTo>
                  <a:lnTo>
                    <a:pt x="254" y="1025906"/>
                  </a:lnTo>
                  <a:lnTo>
                    <a:pt x="1054963" y="1900732"/>
                  </a:lnTo>
                  <a:lnTo>
                    <a:pt x="1018413" y="1911604"/>
                  </a:lnTo>
                  <a:lnTo>
                    <a:pt x="1101471" y="1931035"/>
                  </a:lnTo>
                  <a:lnTo>
                    <a:pt x="1089304" y="1903476"/>
                  </a:lnTo>
                  <a:lnTo>
                    <a:pt x="1067054" y="1853057"/>
                  </a:lnTo>
                  <a:lnTo>
                    <a:pt x="1063129" y="1890979"/>
                  </a:lnTo>
                  <a:lnTo>
                    <a:pt x="47637" y="1048816"/>
                  </a:lnTo>
                  <a:lnTo>
                    <a:pt x="1049058" y="1526908"/>
                  </a:lnTo>
                  <a:lnTo>
                    <a:pt x="1016254" y="1546479"/>
                  </a:lnTo>
                  <a:lnTo>
                    <a:pt x="1101471" y="1544828"/>
                  </a:lnTo>
                  <a:lnTo>
                    <a:pt x="1088872" y="1528699"/>
                  </a:lnTo>
                  <a:lnTo>
                    <a:pt x="1049020" y="1477645"/>
                  </a:lnTo>
                  <a:lnTo>
                    <a:pt x="1054519" y="1515478"/>
                  </a:lnTo>
                  <a:lnTo>
                    <a:pt x="42646" y="1032344"/>
                  </a:lnTo>
                  <a:lnTo>
                    <a:pt x="1046010" y="1158227"/>
                  </a:lnTo>
                  <a:lnTo>
                    <a:pt x="1021080" y="1187069"/>
                  </a:lnTo>
                  <a:lnTo>
                    <a:pt x="1101471" y="1158748"/>
                  </a:lnTo>
                  <a:lnTo>
                    <a:pt x="1030605" y="1111504"/>
                  </a:lnTo>
                  <a:lnTo>
                    <a:pt x="1047673" y="1145667"/>
                  </a:lnTo>
                  <a:lnTo>
                    <a:pt x="41897" y="1019365"/>
                  </a:lnTo>
                  <a:lnTo>
                    <a:pt x="1049083" y="791032"/>
                  </a:lnTo>
                  <a:lnTo>
                    <a:pt x="1035558" y="826643"/>
                  </a:lnTo>
                  <a:lnTo>
                    <a:pt x="1095260" y="777748"/>
                  </a:lnTo>
                  <a:lnTo>
                    <a:pt x="1101471" y="772668"/>
                  </a:lnTo>
                  <a:lnTo>
                    <a:pt x="1018667" y="752348"/>
                  </a:lnTo>
                  <a:lnTo>
                    <a:pt x="1046353" y="778675"/>
                  </a:lnTo>
                  <a:lnTo>
                    <a:pt x="40741" y="1006665"/>
                  </a:lnTo>
                  <a:lnTo>
                    <a:pt x="1056906" y="418693"/>
                  </a:lnTo>
                  <a:lnTo>
                    <a:pt x="1054481" y="456692"/>
                  </a:lnTo>
                  <a:lnTo>
                    <a:pt x="1088288" y="405511"/>
                  </a:lnTo>
                  <a:lnTo>
                    <a:pt x="1101471" y="385572"/>
                  </a:lnTo>
                  <a:lnTo>
                    <a:pt x="1016381" y="390779"/>
                  </a:lnTo>
                  <a:lnTo>
                    <a:pt x="1050582" y="407619"/>
                  </a:lnTo>
                  <a:lnTo>
                    <a:pt x="51269" y="985850"/>
                  </a:lnTo>
                  <a:lnTo>
                    <a:pt x="1065491" y="42125"/>
                  </a:lnTo>
                  <a:lnTo>
                    <a:pt x="1071626" y="79756"/>
                  </a:lnTo>
                  <a:lnTo>
                    <a:pt x="1090244" y="29972"/>
                  </a:lnTo>
                  <a:lnTo>
                    <a:pt x="1101471" y="0"/>
                  </a:lnTo>
                  <a:close/>
                </a:path>
              </a:pathLst>
            </a:custGeom>
            <a:solidFill>
              <a:srgbClr val="C8D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78"/>
            <p:cNvSpPr/>
            <p:nvPr/>
          </p:nvSpPr>
          <p:spPr>
            <a:xfrm>
              <a:off x="1446276" y="2877312"/>
              <a:ext cx="1097280" cy="2840990"/>
            </a:xfrm>
            <a:custGeom>
              <a:avLst/>
              <a:gdLst/>
              <a:ahLst/>
              <a:cxnLst/>
              <a:rect l="l" t="t" r="r" b="b"/>
              <a:pathLst>
                <a:path w="1097280" h="2840990">
                  <a:moveTo>
                    <a:pt x="0" y="0"/>
                  </a:moveTo>
                  <a:lnTo>
                    <a:pt x="1097153" y="1296035"/>
                  </a:lnTo>
                </a:path>
                <a:path w="1097280" h="2840990">
                  <a:moveTo>
                    <a:pt x="0" y="0"/>
                  </a:moveTo>
                  <a:lnTo>
                    <a:pt x="1097153" y="1682114"/>
                  </a:lnTo>
                </a:path>
                <a:path w="1097280" h="2840990">
                  <a:moveTo>
                    <a:pt x="0" y="0"/>
                  </a:moveTo>
                  <a:lnTo>
                    <a:pt x="1097153" y="2068195"/>
                  </a:lnTo>
                </a:path>
                <a:path w="1097280" h="2840990">
                  <a:moveTo>
                    <a:pt x="0" y="0"/>
                  </a:moveTo>
                  <a:lnTo>
                    <a:pt x="1097153" y="2454275"/>
                  </a:lnTo>
                </a:path>
                <a:path w="1097280" h="2840990">
                  <a:moveTo>
                    <a:pt x="0" y="0"/>
                  </a:moveTo>
                  <a:lnTo>
                    <a:pt x="1097153" y="2840393"/>
                  </a:lnTo>
                </a:path>
              </a:pathLst>
            </a:custGeom>
            <a:ln w="9144">
              <a:solidFill>
                <a:srgbClr val="C8DA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79"/>
            <p:cNvSpPr/>
            <p:nvPr/>
          </p:nvSpPr>
          <p:spPr>
            <a:xfrm>
              <a:off x="1441323" y="1856231"/>
              <a:ext cx="1102360" cy="1931035"/>
            </a:xfrm>
            <a:custGeom>
              <a:avLst/>
              <a:gdLst/>
              <a:ahLst/>
              <a:cxnLst/>
              <a:rect l="l" t="t" r="r" b="b"/>
              <a:pathLst>
                <a:path w="1102360" h="1931035">
                  <a:moveTo>
                    <a:pt x="1102106" y="0"/>
                  </a:moveTo>
                  <a:lnTo>
                    <a:pt x="1024128" y="34417"/>
                  </a:lnTo>
                  <a:lnTo>
                    <a:pt x="1062050" y="38328"/>
                  </a:lnTo>
                  <a:lnTo>
                    <a:pt x="2108" y="1319136"/>
                  </a:lnTo>
                  <a:lnTo>
                    <a:pt x="762" y="1320292"/>
                  </a:lnTo>
                  <a:lnTo>
                    <a:pt x="952" y="1320533"/>
                  </a:lnTo>
                  <a:lnTo>
                    <a:pt x="0" y="1321689"/>
                  </a:lnTo>
                  <a:lnTo>
                    <a:pt x="4508" y="1325346"/>
                  </a:lnTo>
                  <a:lnTo>
                    <a:pt x="4851" y="1326057"/>
                  </a:lnTo>
                  <a:lnTo>
                    <a:pt x="1905" y="1331468"/>
                  </a:lnTo>
                  <a:lnTo>
                    <a:pt x="1050734" y="1909927"/>
                  </a:lnTo>
                  <a:lnTo>
                    <a:pt x="1016889" y="1927479"/>
                  </a:lnTo>
                  <a:lnTo>
                    <a:pt x="1102106" y="1931035"/>
                  </a:lnTo>
                  <a:lnTo>
                    <a:pt x="1088974" y="1911985"/>
                  </a:lnTo>
                  <a:lnTo>
                    <a:pt x="1053719" y="1860804"/>
                  </a:lnTo>
                  <a:lnTo>
                    <a:pt x="1056894" y="1898916"/>
                  </a:lnTo>
                  <a:lnTo>
                    <a:pt x="43992" y="1340154"/>
                  </a:lnTo>
                  <a:lnTo>
                    <a:pt x="1046810" y="1540306"/>
                  </a:lnTo>
                  <a:lnTo>
                    <a:pt x="1019810" y="1567307"/>
                  </a:lnTo>
                  <a:lnTo>
                    <a:pt x="1102106" y="1544828"/>
                  </a:lnTo>
                  <a:lnTo>
                    <a:pt x="1097356" y="1541145"/>
                  </a:lnTo>
                  <a:lnTo>
                    <a:pt x="1034796" y="1492631"/>
                  </a:lnTo>
                  <a:lnTo>
                    <a:pt x="1049286" y="1527873"/>
                  </a:lnTo>
                  <a:lnTo>
                    <a:pt x="40043" y="1326413"/>
                  </a:lnTo>
                  <a:lnTo>
                    <a:pt x="1048550" y="1172870"/>
                  </a:lnTo>
                  <a:lnTo>
                    <a:pt x="1032510" y="1207389"/>
                  </a:lnTo>
                  <a:lnTo>
                    <a:pt x="1100124" y="1159637"/>
                  </a:lnTo>
                  <a:lnTo>
                    <a:pt x="1102106" y="1158240"/>
                  </a:lnTo>
                  <a:lnTo>
                    <a:pt x="1020953" y="1132078"/>
                  </a:lnTo>
                  <a:lnTo>
                    <a:pt x="1046708" y="1160284"/>
                  </a:lnTo>
                  <a:lnTo>
                    <a:pt x="45974" y="1312633"/>
                  </a:lnTo>
                  <a:lnTo>
                    <a:pt x="1055712" y="803186"/>
                  </a:lnTo>
                  <a:lnTo>
                    <a:pt x="1051179" y="840994"/>
                  </a:lnTo>
                  <a:lnTo>
                    <a:pt x="1089228" y="789940"/>
                  </a:lnTo>
                  <a:lnTo>
                    <a:pt x="1102106" y="772668"/>
                  </a:lnTo>
                  <a:lnTo>
                    <a:pt x="1016889" y="772922"/>
                  </a:lnTo>
                  <a:lnTo>
                    <a:pt x="1050112" y="791832"/>
                  </a:lnTo>
                  <a:lnTo>
                    <a:pt x="46050" y="1298346"/>
                  </a:lnTo>
                  <a:lnTo>
                    <a:pt x="1064399" y="426135"/>
                  </a:lnTo>
                  <a:lnTo>
                    <a:pt x="1068959" y="464058"/>
                  </a:lnTo>
                  <a:lnTo>
                    <a:pt x="1090193" y="413766"/>
                  </a:lnTo>
                  <a:lnTo>
                    <a:pt x="1102106" y="385572"/>
                  </a:lnTo>
                  <a:lnTo>
                    <a:pt x="1019429" y="406146"/>
                  </a:lnTo>
                  <a:lnTo>
                    <a:pt x="1056106" y="416509"/>
                  </a:lnTo>
                  <a:lnTo>
                    <a:pt x="58839" y="1270546"/>
                  </a:lnTo>
                  <a:lnTo>
                    <a:pt x="1071880" y="46405"/>
                  </a:lnTo>
                  <a:lnTo>
                    <a:pt x="1082802" y="83058"/>
                  </a:lnTo>
                  <a:lnTo>
                    <a:pt x="1093952" y="35052"/>
                  </a:lnTo>
                  <a:lnTo>
                    <a:pt x="1102106" y="0"/>
                  </a:lnTo>
                  <a:close/>
                </a:path>
              </a:pathLst>
            </a:custGeom>
            <a:solidFill>
              <a:srgbClr val="C8D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80"/>
            <p:cNvSpPr/>
            <p:nvPr/>
          </p:nvSpPr>
          <p:spPr>
            <a:xfrm>
              <a:off x="1446276" y="3182112"/>
              <a:ext cx="1097280" cy="2536190"/>
            </a:xfrm>
            <a:custGeom>
              <a:avLst/>
              <a:gdLst/>
              <a:ahLst/>
              <a:cxnLst/>
              <a:rect l="l" t="t" r="r" b="b"/>
              <a:pathLst>
                <a:path w="1097280" h="2536190">
                  <a:moveTo>
                    <a:pt x="0" y="0"/>
                  </a:moveTo>
                  <a:lnTo>
                    <a:pt x="1097153" y="991235"/>
                  </a:lnTo>
                </a:path>
                <a:path w="1097280" h="2536190">
                  <a:moveTo>
                    <a:pt x="0" y="0"/>
                  </a:moveTo>
                  <a:lnTo>
                    <a:pt x="1097153" y="1377314"/>
                  </a:lnTo>
                </a:path>
                <a:path w="1097280" h="2536190">
                  <a:moveTo>
                    <a:pt x="0" y="0"/>
                  </a:moveTo>
                  <a:lnTo>
                    <a:pt x="1097153" y="1763395"/>
                  </a:lnTo>
                </a:path>
                <a:path w="1097280" h="2536190">
                  <a:moveTo>
                    <a:pt x="0" y="0"/>
                  </a:moveTo>
                  <a:lnTo>
                    <a:pt x="1097153" y="2149475"/>
                  </a:lnTo>
                </a:path>
                <a:path w="1097280" h="2536190">
                  <a:moveTo>
                    <a:pt x="0" y="0"/>
                  </a:moveTo>
                  <a:lnTo>
                    <a:pt x="1097153" y="2535593"/>
                  </a:lnTo>
                </a:path>
              </a:pathLst>
            </a:custGeom>
            <a:ln w="9144">
              <a:solidFill>
                <a:srgbClr val="C8DA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4972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788E-8DA1-5BDF-3233-390494DD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Neural</a:t>
            </a:r>
            <a:r>
              <a:rPr lang="fr-FR" spc="-70"/>
              <a:t> </a:t>
            </a:r>
            <a:r>
              <a:rPr lang="fr-FR"/>
              <a:t>Network</a:t>
            </a:r>
            <a:endParaRPr lang="fr-FR" dirty="0"/>
          </a:p>
        </p:txBody>
      </p:sp>
      <p:grpSp>
        <p:nvGrpSpPr>
          <p:cNvPr id="136" name="object 3"/>
          <p:cNvGrpSpPr/>
          <p:nvPr/>
        </p:nvGrpSpPr>
        <p:grpSpPr>
          <a:xfrm>
            <a:off x="2447073" y="1678814"/>
            <a:ext cx="5288915" cy="4330065"/>
            <a:chOff x="1188529" y="1632013"/>
            <a:chExt cx="5288915" cy="4330065"/>
          </a:xfrm>
        </p:grpSpPr>
        <p:sp>
          <p:nvSpPr>
            <p:cNvPr id="137" name="object 4"/>
            <p:cNvSpPr/>
            <p:nvPr/>
          </p:nvSpPr>
          <p:spPr>
            <a:xfrm>
              <a:off x="1193291" y="2703576"/>
              <a:ext cx="297180" cy="2208530"/>
            </a:xfrm>
            <a:custGeom>
              <a:avLst/>
              <a:gdLst/>
              <a:ahLst/>
              <a:cxnLst/>
              <a:rect l="l" t="t" r="r" b="b"/>
              <a:pathLst>
                <a:path w="297180" h="2208529">
                  <a:moveTo>
                    <a:pt x="247650" y="0"/>
                  </a:moveTo>
                  <a:lnTo>
                    <a:pt x="49530" y="0"/>
                  </a:lnTo>
                  <a:lnTo>
                    <a:pt x="30250" y="3899"/>
                  </a:lnTo>
                  <a:lnTo>
                    <a:pt x="14506" y="14525"/>
                  </a:lnTo>
                  <a:lnTo>
                    <a:pt x="3892" y="30271"/>
                  </a:lnTo>
                  <a:lnTo>
                    <a:pt x="0" y="49529"/>
                  </a:lnTo>
                  <a:lnTo>
                    <a:pt x="0" y="2158746"/>
                  </a:lnTo>
                  <a:lnTo>
                    <a:pt x="3892" y="2178004"/>
                  </a:lnTo>
                  <a:lnTo>
                    <a:pt x="14506" y="2193750"/>
                  </a:lnTo>
                  <a:lnTo>
                    <a:pt x="30250" y="2204376"/>
                  </a:lnTo>
                  <a:lnTo>
                    <a:pt x="49530" y="2208276"/>
                  </a:lnTo>
                  <a:lnTo>
                    <a:pt x="247650" y="2208276"/>
                  </a:lnTo>
                  <a:lnTo>
                    <a:pt x="266908" y="2204376"/>
                  </a:lnTo>
                  <a:lnTo>
                    <a:pt x="282654" y="2193750"/>
                  </a:lnTo>
                  <a:lnTo>
                    <a:pt x="293280" y="2178004"/>
                  </a:lnTo>
                  <a:lnTo>
                    <a:pt x="297180" y="2158746"/>
                  </a:lnTo>
                  <a:lnTo>
                    <a:pt x="297180" y="49529"/>
                  </a:lnTo>
                  <a:lnTo>
                    <a:pt x="293280" y="30271"/>
                  </a:lnTo>
                  <a:lnTo>
                    <a:pt x="282654" y="14525"/>
                  </a:lnTo>
                  <a:lnTo>
                    <a:pt x="266908" y="3899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5"/>
            <p:cNvSpPr/>
            <p:nvPr/>
          </p:nvSpPr>
          <p:spPr>
            <a:xfrm>
              <a:off x="1193291" y="2703576"/>
              <a:ext cx="297180" cy="2208530"/>
            </a:xfrm>
            <a:custGeom>
              <a:avLst/>
              <a:gdLst/>
              <a:ahLst/>
              <a:cxnLst/>
              <a:rect l="l" t="t" r="r" b="b"/>
              <a:pathLst>
                <a:path w="297180" h="2208529">
                  <a:moveTo>
                    <a:pt x="0" y="49529"/>
                  </a:moveTo>
                  <a:lnTo>
                    <a:pt x="3892" y="30271"/>
                  </a:lnTo>
                  <a:lnTo>
                    <a:pt x="14506" y="14525"/>
                  </a:lnTo>
                  <a:lnTo>
                    <a:pt x="30250" y="3899"/>
                  </a:lnTo>
                  <a:lnTo>
                    <a:pt x="49530" y="0"/>
                  </a:lnTo>
                  <a:lnTo>
                    <a:pt x="247650" y="0"/>
                  </a:lnTo>
                  <a:lnTo>
                    <a:pt x="266908" y="3899"/>
                  </a:lnTo>
                  <a:lnTo>
                    <a:pt x="282654" y="14525"/>
                  </a:lnTo>
                  <a:lnTo>
                    <a:pt x="293280" y="30271"/>
                  </a:lnTo>
                  <a:lnTo>
                    <a:pt x="297180" y="49529"/>
                  </a:lnTo>
                  <a:lnTo>
                    <a:pt x="297180" y="2158746"/>
                  </a:lnTo>
                  <a:lnTo>
                    <a:pt x="293280" y="2178004"/>
                  </a:lnTo>
                  <a:lnTo>
                    <a:pt x="282654" y="2193750"/>
                  </a:lnTo>
                  <a:lnTo>
                    <a:pt x="266908" y="2204376"/>
                  </a:lnTo>
                  <a:lnTo>
                    <a:pt x="247650" y="2208276"/>
                  </a:lnTo>
                  <a:lnTo>
                    <a:pt x="49530" y="2208276"/>
                  </a:lnTo>
                  <a:lnTo>
                    <a:pt x="30250" y="2204376"/>
                  </a:lnTo>
                  <a:lnTo>
                    <a:pt x="14506" y="2193750"/>
                  </a:lnTo>
                  <a:lnTo>
                    <a:pt x="3892" y="2178004"/>
                  </a:lnTo>
                  <a:lnTo>
                    <a:pt x="0" y="2158746"/>
                  </a:lnTo>
                  <a:lnTo>
                    <a:pt x="0" y="49529"/>
                  </a:lnTo>
                  <a:close/>
                </a:path>
              </a:pathLst>
            </a:custGeom>
            <a:ln w="9143">
              <a:solidFill>
                <a:srgbClr val="3876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9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915" y="2767584"/>
              <a:ext cx="217931" cy="219456"/>
            </a:xfrm>
            <a:prstGeom prst="rect">
              <a:avLst/>
            </a:prstGeom>
          </p:spPr>
        </p:pic>
        <p:pic>
          <p:nvPicPr>
            <p:cNvPr id="140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915" y="3072384"/>
              <a:ext cx="217931" cy="219456"/>
            </a:xfrm>
            <a:prstGeom prst="rect">
              <a:avLst/>
            </a:prstGeom>
          </p:spPr>
        </p:pic>
        <p:pic>
          <p:nvPicPr>
            <p:cNvPr id="141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915" y="3377183"/>
              <a:ext cx="217931" cy="219456"/>
            </a:xfrm>
            <a:prstGeom prst="rect">
              <a:avLst/>
            </a:prstGeom>
          </p:spPr>
        </p:pic>
        <p:pic>
          <p:nvPicPr>
            <p:cNvPr id="142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915" y="3681983"/>
              <a:ext cx="217931" cy="219456"/>
            </a:xfrm>
            <a:prstGeom prst="rect">
              <a:avLst/>
            </a:prstGeom>
          </p:spPr>
        </p:pic>
        <p:pic>
          <p:nvPicPr>
            <p:cNvPr id="143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915" y="3986783"/>
              <a:ext cx="217931" cy="219456"/>
            </a:xfrm>
            <a:prstGeom prst="rect">
              <a:avLst/>
            </a:prstGeom>
          </p:spPr>
        </p:pic>
        <p:pic>
          <p:nvPicPr>
            <p:cNvPr id="144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915" y="4291583"/>
              <a:ext cx="217931" cy="219456"/>
            </a:xfrm>
            <a:prstGeom prst="rect">
              <a:avLst/>
            </a:prstGeom>
          </p:spPr>
        </p:pic>
        <p:pic>
          <p:nvPicPr>
            <p:cNvPr id="145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915" y="4596383"/>
              <a:ext cx="217931" cy="219456"/>
            </a:xfrm>
            <a:prstGeom prst="rect">
              <a:avLst/>
            </a:prstGeom>
          </p:spPr>
        </p:pic>
        <p:sp>
          <p:nvSpPr>
            <p:cNvPr id="146" name="object 13"/>
            <p:cNvSpPr/>
            <p:nvPr/>
          </p:nvSpPr>
          <p:spPr>
            <a:xfrm>
              <a:off x="2488691" y="1636776"/>
              <a:ext cx="376555" cy="4320540"/>
            </a:xfrm>
            <a:custGeom>
              <a:avLst/>
              <a:gdLst/>
              <a:ahLst/>
              <a:cxnLst/>
              <a:rect l="l" t="t" r="r" b="b"/>
              <a:pathLst>
                <a:path w="376555" h="4320540">
                  <a:moveTo>
                    <a:pt x="313689" y="0"/>
                  </a:moveTo>
                  <a:lnTo>
                    <a:pt x="62737" y="0"/>
                  </a:lnTo>
                  <a:lnTo>
                    <a:pt x="38308" y="4927"/>
                  </a:lnTo>
                  <a:lnTo>
                    <a:pt x="18367" y="18367"/>
                  </a:lnTo>
                  <a:lnTo>
                    <a:pt x="4927" y="38308"/>
                  </a:lnTo>
                  <a:lnTo>
                    <a:pt x="0" y="62737"/>
                  </a:lnTo>
                  <a:lnTo>
                    <a:pt x="0" y="4257802"/>
                  </a:lnTo>
                  <a:lnTo>
                    <a:pt x="4927" y="4282220"/>
                  </a:lnTo>
                  <a:lnTo>
                    <a:pt x="18367" y="4302163"/>
                  </a:lnTo>
                  <a:lnTo>
                    <a:pt x="38308" y="4315609"/>
                  </a:lnTo>
                  <a:lnTo>
                    <a:pt x="62737" y="4320540"/>
                  </a:lnTo>
                  <a:lnTo>
                    <a:pt x="313689" y="4320540"/>
                  </a:lnTo>
                  <a:lnTo>
                    <a:pt x="338119" y="4315609"/>
                  </a:lnTo>
                  <a:lnTo>
                    <a:pt x="358060" y="4302163"/>
                  </a:lnTo>
                  <a:lnTo>
                    <a:pt x="371500" y="4282220"/>
                  </a:lnTo>
                  <a:lnTo>
                    <a:pt x="376427" y="4257802"/>
                  </a:lnTo>
                  <a:lnTo>
                    <a:pt x="376427" y="62737"/>
                  </a:lnTo>
                  <a:lnTo>
                    <a:pt x="371500" y="38308"/>
                  </a:lnTo>
                  <a:lnTo>
                    <a:pt x="358060" y="18367"/>
                  </a:lnTo>
                  <a:lnTo>
                    <a:pt x="338119" y="4927"/>
                  </a:lnTo>
                  <a:lnTo>
                    <a:pt x="313689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"/>
            <p:cNvSpPr/>
            <p:nvPr/>
          </p:nvSpPr>
          <p:spPr>
            <a:xfrm>
              <a:off x="2488691" y="1636776"/>
              <a:ext cx="376555" cy="4320540"/>
            </a:xfrm>
            <a:custGeom>
              <a:avLst/>
              <a:gdLst/>
              <a:ahLst/>
              <a:cxnLst/>
              <a:rect l="l" t="t" r="r" b="b"/>
              <a:pathLst>
                <a:path w="376555" h="4320540">
                  <a:moveTo>
                    <a:pt x="0" y="62737"/>
                  </a:moveTo>
                  <a:lnTo>
                    <a:pt x="4927" y="38308"/>
                  </a:lnTo>
                  <a:lnTo>
                    <a:pt x="18367" y="18367"/>
                  </a:lnTo>
                  <a:lnTo>
                    <a:pt x="38308" y="4927"/>
                  </a:lnTo>
                  <a:lnTo>
                    <a:pt x="62737" y="0"/>
                  </a:lnTo>
                  <a:lnTo>
                    <a:pt x="313689" y="0"/>
                  </a:lnTo>
                  <a:lnTo>
                    <a:pt x="338119" y="4927"/>
                  </a:lnTo>
                  <a:lnTo>
                    <a:pt x="358060" y="18367"/>
                  </a:lnTo>
                  <a:lnTo>
                    <a:pt x="371500" y="38308"/>
                  </a:lnTo>
                  <a:lnTo>
                    <a:pt x="376427" y="62737"/>
                  </a:lnTo>
                  <a:lnTo>
                    <a:pt x="376427" y="4257802"/>
                  </a:lnTo>
                  <a:lnTo>
                    <a:pt x="371500" y="4282220"/>
                  </a:lnTo>
                  <a:lnTo>
                    <a:pt x="358060" y="4302163"/>
                  </a:lnTo>
                  <a:lnTo>
                    <a:pt x="338119" y="4315609"/>
                  </a:lnTo>
                  <a:lnTo>
                    <a:pt x="313689" y="4320540"/>
                  </a:lnTo>
                  <a:lnTo>
                    <a:pt x="62737" y="4320540"/>
                  </a:lnTo>
                  <a:lnTo>
                    <a:pt x="38308" y="4315609"/>
                  </a:lnTo>
                  <a:lnTo>
                    <a:pt x="18367" y="4302163"/>
                  </a:lnTo>
                  <a:lnTo>
                    <a:pt x="4927" y="4282220"/>
                  </a:lnTo>
                  <a:lnTo>
                    <a:pt x="0" y="4257802"/>
                  </a:lnTo>
                  <a:lnTo>
                    <a:pt x="0" y="62737"/>
                  </a:lnTo>
                  <a:close/>
                </a:path>
              </a:pathLst>
            </a:custGeom>
            <a:ln w="9144">
              <a:solidFill>
                <a:srgbClr val="B45F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5"/>
            <p:cNvSpPr/>
            <p:nvPr/>
          </p:nvSpPr>
          <p:spPr>
            <a:xfrm>
              <a:off x="2543555" y="172364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7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5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7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6"/>
            <p:cNvSpPr/>
            <p:nvPr/>
          </p:nvSpPr>
          <p:spPr>
            <a:xfrm>
              <a:off x="2543555" y="172364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0" y="132587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7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5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7"/>
            <p:cNvSpPr/>
            <p:nvPr/>
          </p:nvSpPr>
          <p:spPr>
            <a:xfrm>
              <a:off x="2543555" y="2109216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7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5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7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8"/>
            <p:cNvSpPr/>
            <p:nvPr/>
          </p:nvSpPr>
          <p:spPr>
            <a:xfrm>
              <a:off x="2543555" y="2109216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0" y="132587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7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5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9"/>
            <p:cNvSpPr/>
            <p:nvPr/>
          </p:nvSpPr>
          <p:spPr>
            <a:xfrm>
              <a:off x="2543555" y="2496312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7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5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7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20"/>
            <p:cNvSpPr/>
            <p:nvPr/>
          </p:nvSpPr>
          <p:spPr>
            <a:xfrm>
              <a:off x="2543555" y="2496312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0" y="132587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7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5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21"/>
            <p:cNvSpPr/>
            <p:nvPr/>
          </p:nvSpPr>
          <p:spPr>
            <a:xfrm>
              <a:off x="2543555" y="288188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7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5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7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22"/>
            <p:cNvSpPr/>
            <p:nvPr/>
          </p:nvSpPr>
          <p:spPr>
            <a:xfrm>
              <a:off x="2543555" y="288188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0" y="132587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7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5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23"/>
            <p:cNvSpPr/>
            <p:nvPr/>
          </p:nvSpPr>
          <p:spPr>
            <a:xfrm>
              <a:off x="2543555" y="3267455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8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6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8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24"/>
            <p:cNvSpPr/>
            <p:nvPr/>
          </p:nvSpPr>
          <p:spPr>
            <a:xfrm>
              <a:off x="2543555" y="3267455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0" y="132588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8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6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25"/>
            <p:cNvSpPr/>
            <p:nvPr/>
          </p:nvSpPr>
          <p:spPr>
            <a:xfrm>
              <a:off x="2543555" y="3654552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7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5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7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26"/>
            <p:cNvSpPr/>
            <p:nvPr/>
          </p:nvSpPr>
          <p:spPr>
            <a:xfrm>
              <a:off x="2543555" y="3654552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0" y="132587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7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5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27"/>
            <p:cNvSpPr/>
            <p:nvPr/>
          </p:nvSpPr>
          <p:spPr>
            <a:xfrm>
              <a:off x="2543555" y="404012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7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5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7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28"/>
            <p:cNvSpPr/>
            <p:nvPr/>
          </p:nvSpPr>
          <p:spPr>
            <a:xfrm>
              <a:off x="2543555" y="404012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0" y="132587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7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5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29"/>
            <p:cNvSpPr/>
            <p:nvPr/>
          </p:nvSpPr>
          <p:spPr>
            <a:xfrm>
              <a:off x="2543555" y="4425696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133350" y="0"/>
                  </a:moveTo>
                  <a:lnTo>
                    <a:pt x="91196" y="6797"/>
                  </a:lnTo>
                  <a:lnTo>
                    <a:pt x="54589" y="25725"/>
                  </a:lnTo>
                  <a:lnTo>
                    <a:pt x="25725" y="54589"/>
                  </a:lnTo>
                  <a:lnTo>
                    <a:pt x="6797" y="91196"/>
                  </a:lnTo>
                  <a:lnTo>
                    <a:pt x="0" y="133349"/>
                  </a:lnTo>
                  <a:lnTo>
                    <a:pt x="6797" y="175503"/>
                  </a:lnTo>
                  <a:lnTo>
                    <a:pt x="25725" y="212110"/>
                  </a:lnTo>
                  <a:lnTo>
                    <a:pt x="54589" y="240974"/>
                  </a:lnTo>
                  <a:lnTo>
                    <a:pt x="91196" y="259902"/>
                  </a:lnTo>
                  <a:lnTo>
                    <a:pt x="133350" y="266699"/>
                  </a:lnTo>
                  <a:lnTo>
                    <a:pt x="175503" y="259902"/>
                  </a:lnTo>
                  <a:lnTo>
                    <a:pt x="212110" y="240974"/>
                  </a:lnTo>
                  <a:lnTo>
                    <a:pt x="240974" y="212110"/>
                  </a:lnTo>
                  <a:lnTo>
                    <a:pt x="259902" y="175503"/>
                  </a:lnTo>
                  <a:lnTo>
                    <a:pt x="266700" y="133349"/>
                  </a:lnTo>
                  <a:lnTo>
                    <a:pt x="259902" y="91196"/>
                  </a:lnTo>
                  <a:lnTo>
                    <a:pt x="240974" y="54589"/>
                  </a:lnTo>
                  <a:lnTo>
                    <a:pt x="212110" y="25725"/>
                  </a:lnTo>
                  <a:lnTo>
                    <a:pt x="175503" y="6797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30"/>
            <p:cNvSpPr/>
            <p:nvPr/>
          </p:nvSpPr>
          <p:spPr>
            <a:xfrm>
              <a:off x="2543555" y="4425696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133349"/>
                  </a:moveTo>
                  <a:lnTo>
                    <a:pt x="6797" y="91196"/>
                  </a:lnTo>
                  <a:lnTo>
                    <a:pt x="25725" y="54589"/>
                  </a:lnTo>
                  <a:lnTo>
                    <a:pt x="54589" y="25725"/>
                  </a:lnTo>
                  <a:lnTo>
                    <a:pt x="91196" y="6797"/>
                  </a:lnTo>
                  <a:lnTo>
                    <a:pt x="133350" y="0"/>
                  </a:lnTo>
                  <a:lnTo>
                    <a:pt x="175503" y="6797"/>
                  </a:lnTo>
                  <a:lnTo>
                    <a:pt x="212110" y="25725"/>
                  </a:lnTo>
                  <a:lnTo>
                    <a:pt x="240974" y="54589"/>
                  </a:lnTo>
                  <a:lnTo>
                    <a:pt x="259902" y="91196"/>
                  </a:lnTo>
                  <a:lnTo>
                    <a:pt x="266700" y="133349"/>
                  </a:lnTo>
                  <a:lnTo>
                    <a:pt x="259902" y="175503"/>
                  </a:lnTo>
                  <a:lnTo>
                    <a:pt x="240974" y="212110"/>
                  </a:lnTo>
                  <a:lnTo>
                    <a:pt x="212110" y="240974"/>
                  </a:lnTo>
                  <a:lnTo>
                    <a:pt x="175503" y="259902"/>
                  </a:lnTo>
                  <a:lnTo>
                    <a:pt x="133350" y="266699"/>
                  </a:lnTo>
                  <a:lnTo>
                    <a:pt x="91196" y="259902"/>
                  </a:lnTo>
                  <a:lnTo>
                    <a:pt x="54589" y="240974"/>
                  </a:lnTo>
                  <a:lnTo>
                    <a:pt x="25725" y="212110"/>
                  </a:lnTo>
                  <a:lnTo>
                    <a:pt x="6797" y="175503"/>
                  </a:lnTo>
                  <a:lnTo>
                    <a:pt x="0" y="13334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31"/>
            <p:cNvSpPr/>
            <p:nvPr/>
          </p:nvSpPr>
          <p:spPr>
            <a:xfrm>
              <a:off x="2543555" y="4812792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7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5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7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32"/>
            <p:cNvSpPr/>
            <p:nvPr/>
          </p:nvSpPr>
          <p:spPr>
            <a:xfrm>
              <a:off x="2543555" y="4812792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0" y="132587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7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5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33"/>
            <p:cNvSpPr/>
            <p:nvPr/>
          </p:nvSpPr>
          <p:spPr>
            <a:xfrm>
              <a:off x="2543555" y="519836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8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6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8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34"/>
            <p:cNvSpPr/>
            <p:nvPr/>
          </p:nvSpPr>
          <p:spPr>
            <a:xfrm>
              <a:off x="2543555" y="519836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0" y="132588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8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6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35"/>
            <p:cNvSpPr/>
            <p:nvPr/>
          </p:nvSpPr>
          <p:spPr>
            <a:xfrm>
              <a:off x="2543555" y="5583935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133350" y="0"/>
                  </a:moveTo>
                  <a:lnTo>
                    <a:pt x="91196" y="6798"/>
                  </a:lnTo>
                  <a:lnTo>
                    <a:pt x="54589" y="25728"/>
                  </a:lnTo>
                  <a:lnTo>
                    <a:pt x="25725" y="54595"/>
                  </a:lnTo>
                  <a:lnTo>
                    <a:pt x="6797" y="91201"/>
                  </a:lnTo>
                  <a:lnTo>
                    <a:pt x="0" y="133350"/>
                  </a:lnTo>
                  <a:lnTo>
                    <a:pt x="6797" y="175498"/>
                  </a:lnTo>
                  <a:lnTo>
                    <a:pt x="25725" y="212104"/>
                  </a:lnTo>
                  <a:lnTo>
                    <a:pt x="54589" y="240971"/>
                  </a:lnTo>
                  <a:lnTo>
                    <a:pt x="91196" y="259901"/>
                  </a:lnTo>
                  <a:lnTo>
                    <a:pt x="133350" y="266700"/>
                  </a:lnTo>
                  <a:lnTo>
                    <a:pt x="175503" y="259901"/>
                  </a:lnTo>
                  <a:lnTo>
                    <a:pt x="212110" y="240971"/>
                  </a:lnTo>
                  <a:lnTo>
                    <a:pt x="240974" y="212104"/>
                  </a:lnTo>
                  <a:lnTo>
                    <a:pt x="259902" y="175498"/>
                  </a:lnTo>
                  <a:lnTo>
                    <a:pt x="266700" y="133350"/>
                  </a:lnTo>
                  <a:lnTo>
                    <a:pt x="259902" y="91201"/>
                  </a:lnTo>
                  <a:lnTo>
                    <a:pt x="240974" y="54595"/>
                  </a:lnTo>
                  <a:lnTo>
                    <a:pt x="212110" y="25728"/>
                  </a:lnTo>
                  <a:lnTo>
                    <a:pt x="175503" y="6798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36"/>
            <p:cNvSpPr/>
            <p:nvPr/>
          </p:nvSpPr>
          <p:spPr>
            <a:xfrm>
              <a:off x="2543555" y="5583935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133350"/>
                  </a:moveTo>
                  <a:lnTo>
                    <a:pt x="6797" y="91201"/>
                  </a:lnTo>
                  <a:lnTo>
                    <a:pt x="25725" y="54595"/>
                  </a:lnTo>
                  <a:lnTo>
                    <a:pt x="54589" y="25728"/>
                  </a:lnTo>
                  <a:lnTo>
                    <a:pt x="91196" y="6798"/>
                  </a:lnTo>
                  <a:lnTo>
                    <a:pt x="133350" y="0"/>
                  </a:lnTo>
                  <a:lnTo>
                    <a:pt x="175503" y="6798"/>
                  </a:lnTo>
                  <a:lnTo>
                    <a:pt x="212110" y="25728"/>
                  </a:lnTo>
                  <a:lnTo>
                    <a:pt x="240974" y="54595"/>
                  </a:lnTo>
                  <a:lnTo>
                    <a:pt x="259902" y="91201"/>
                  </a:lnTo>
                  <a:lnTo>
                    <a:pt x="266700" y="133350"/>
                  </a:lnTo>
                  <a:lnTo>
                    <a:pt x="259902" y="175498"/>
                  </a:lnTo>
                  <a:lnTo>
                    <a:pt x="240974" y="212104"/>
                  </a:lnTo>
                  <a:lnTo>
                    <a:pt x="212110" y="240971"/>
                  </a:lnTo>
                  <a:lnTo>
                    <a:pt x="175503" y="259901"/>
                  </a:lnTo>
                  <a:lnTo>
                    <a:pt x="133350" y="266700"/>
                  </a:lnTo>
                  <a:lnTo>
                    <a:pt x="91196" y="259901"/>
                  </a:lnTo>
                  <a:lnTo>
                    <a:pt x="54589" y="240971"/>
                  </a:lnTo>
                  <a:lnTo>
                    <a:pt x="25725" y="212104"/>
                  </a:lnTo>
                  <a:lnTo>
                    <a:pt x="6797" y="175498"/>
                  </a:lnTo>
                  <a:lnTo>
                    <a:pt x="0" y="1333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0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01696" y="1632204"/>
              <a:ext cx="3575304" cy="4329684"/>
            </a:xfrm>
            <a:prstGeom prst="rect">
              <a:avLst/>
            </a:prstGeom>
          </p:spPr>
        </p:pic>
      </p:grpSp>
      <p:sp>
        <p:nvSpPr>
          <p:cNvPr id="171" name="object 38"/>
          <p:cNvSpPr txBox="1"/>
          <p:nvPr/>
        </p:nvSpPr>
        <p:spPr>
          <a:xfrm>
            <a:off x="2253817" y="4953827"/>
            <a:ext cx="7099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Calibri"/>
                <a:cs typeface="Calibri"/>
              </a:rPr>
              <a:t>In</a:t>
            </a:r>
            <a:r>
              <a:rPr sz="2500" spc="-15" dirty="0">
                <a:latin typeface="Calibri"/>
                <a:cs typeface="Calibri"/>
              </a:rPr>
              <a:t>p</a:t>
            </a:r>
            <a:r>
              <a:rPr sz="2500" spc="-10" dirty="0">
                <a:latin typeface="Calibri"/>
                <a:cs typeface="Calibri"/>
              </a:rPr>
              <a:t>ut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72" name="object 39"/>
          <p:cNvSpPr txBox="1"/>
          <p:nvPr/>
        </p:nvSpPr>
        <p:spPr>
          <a:xfrm>
            <a:off x="3457802" y="6033479"/>
            <a:ext cx="95567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latin typeface="Calibri"/>
                <a:cs typeface="Calibri"/>
              </a:rPr>
              <a:t>Layer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1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73" name="object 40"/>
          <p:cNvSpPr txBox="1"/>
          <p:nvPr/>
        </p:nvSpPr>
        <p:spPr>
          <a:xfrm>
            <a:off x="4982057" y="6033479"/>
            <a:ext cx="95567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latin typeface="Calibri"/>
                <a:cs typeface="Calibri"/>
              </a:rPr>
              <a:t>Layer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2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74" name="object 41"/>
          <p:cNvSpPr txBox="1"/>
          <p:nvPr/>
        </p:nvSpPr>
        <p:spPr>
          <a:xfrm>
            <a:off x="7033107" y="6033479"/>
            <a:ext cx="9994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latin typeface="Calibri"/>
                <a:cs typeface="Calibri"/>
              </a:rPr>
              <a:t>Layer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N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175" name="object 42"/>
          <p:cNvGrpSpPr/>
          <p:nvPr/>
        </p:nvGrpSpPr>
        <p:grpSpPr>
          <a:xfrm>
            <a:off x="2698851" y="1701865"/>
            <a:ext cx="1111250" cy="4300855"/>
            <a:chOff x="1440307" y="1655064"/>
            <a:chExt cx="1111250" cy="4300855"/>
          </a:xfrm>
        </p:grpSpPr>
        <p:sp>
          <p:nvSpPr>
            <p:cNvPr id="176" name="object 43"/>
            <p:cNvSpPr/>
            <p:nvPr/>
          </p:nvSpPr>
          <p:spPr>
            <a:xfrm>
              <a:off x="1484376" y="1659636"/>
              <a:ext cx="986790" cy="4291330"/>
            </a:xfrm>
            <a:custGeom>
              <a:avLst/>
              <a:gdLst/>
              <a:ahLst/>
              <a:cxnLst/>
              <a:rect l="l" t="t" r="r" b="b"/>
              <a:pathLst>
                <a:path w="986789" h="4291330">
                  <a:moveTo>
                    <a:pt x="0" y="1036192"/>
                  </a:moveTo>
                  <a:lnTo>
                    <a:pt x="980694" y="0"/>
                  </a:lnTo>
                </a:path>
                <a:path w="986789" h="4291330">
                  <a:moveTo>
                    <a:pt x="0" y="3279648"/>
                  </a:moveTo>
                  <a:lnTo>
                    <a:pt x="986663" y="4291253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44"/>
            <p:cNvSpPr/>
            <p:nvPr/>
          </p:nvSpPr>
          <p:spPr>
            <a:xfrm>
              <a:off x="1440815" y="1856231"/>
              <a:ext cx="1102995" cy="1969770"/>
            </a:xfrm>
            <a:custGeom>
              <a:avLst/>
              <a:gdLst/>
              <a:ahLst/>
              <a:cxnLst/>
              <a:rect l="l" t="t" r="r" b="b"/>
              <a:pathLst>
                <a:path w="1102995" h="1969770">
                  <a:moveTo>
                    <a:pt x="1102614" y="0"/>
                  </a:moveTo>
                  <a:lnTo>
                    <a:pt x="1031875" y="47498"/>
                  </a:lnTo>
                  <a:lnTo>
                    <a:pt x="1069886" y="44754"/>
                  </a:lnTo>
                  <a:lnTo>
                    <a:pt x="1854" y="1928888"/>
                  </a:lnTo>
                  <a:lnTo>
                    <a:pt x="254" y="1931162"/>
                  </a:lnTo>
                  <a:lnTo>
                    <a:pt x="482" y="1931327"/>
                  </a:lnTo>
                  <a:lnTo>
                    <a:pt x="0" y="1932178"/>
                  </a:lnTo>
                  <a:lnTo>
                    <a:pt x="4152" y="1934552"/>
                  </a:lnTo>
                  <a:lnTo>
                    <a:pt x="5461" y="1935822"/>
                  </a:lnTo>
                  <a:lnTo>
                    <a:pt x="5461" y="1941703"/>
                  </a:lnTo>
                  <a:lnTo>
                    <a:pt x="1047584" y="1937537"/>
                  </a:lnTo>
                  <a:lnTo>
                    <a:pt x="1026541" y="1969262"/>
                  </a:lnTo>
                  <a:lnTo>
                    <a:pt x="1102614" y="1930908"/>
                  </a:lnTo>
                  <a:lnTo>
                    <a:pt x="1090295" y="1924812"/>
                  </a:lnTo>
                  <a:lnTo>
                    <a:pt x="1051750" y="1905736"/>
                  </a:lnTo>
                  <a:lnTo>
                    <a:pt x="1051750" y="1931263"/>
                  </a:lnTo>
                  <a:lnTo>
                    <a:pt x="1051636" y="1930946"/>
                  </a:lnTo>
                  <a:lnTo>
                    <a:pt x="1051737" y="1931073"/>
                  </a:lnTo>
                  <a:lnTo>
                    <a:pt x="1051750" y="1931263"/>
                  </a:lnTo>
                  <a:lnTo>
                    <a:pt x="1051750" y="1905736"/>
                  </a:lnTo>
                  <a:lnTo>
                    <a:pt x="1026160" y="1893062"/>
                  </a:lnTo>
                  <a:lnTo>
                    <a:pt x="1047546" y="1924837"/>
                  </a:lnTo>
                  <a:lnTo>
                    <a:pt x="40119" y="1928876"/>
                  </a:lnTo>
                  <a:lnTo>
                    <a:pt x="1052868" y="1568234"/>
                  </a:lnTo>
                  <a:lnTo>
                    <a:pt x="1043559" y="1605280"/>
                  </a:lnTo>
                  <a:lnTo>
                    <a:pt x="1091996" y="1554861"/>
                  </a:lnTo>
                  <a:lnTo>
                    <a:pt x="1102614" y="1543812"/>
                  </a:lnTo>
                  <a:lnTo>
                    <a:pt x="1018032" y="1533525"/>
                  </a:lnTo>
                  <a:lnTo>
                    <a:pt x="1048600" y="1556283"/>
                  </a:lnTo>
                  <a:lnTo>
                    <a:pt x="48577" y="1912251"/>
                  </a:lnTo>
                  <a:lnTo>
                    <a:pt x="1061288" y="1195247"/>
                  </a:lnTo>
                  <a:lnTo>
                    <a:pt x="1062355" y="1233424"/>
                  </a:lnTo>
                  <a:lnTo>
                    <a:pt x="1089685" y="1182370"/>
                  </a:lnTo>
                  <a:lnTo>
                    <a:pt x="1102614" y="1158240"/>
                  </a:lnTo>
                  <a:lnTo>
                    <a:pt x="1018413" y="1171194"/>
                  </a:lnTo>
                  <a:lnTo>
                    <a:pt x="1053922" y="1184833"/>
                  </a:lnTo>
                  <a:lnTo>
                    <a:pt x="56197" y="1891233"/>
                  </a:lnTo>
                  <a:lnTo>
                    <a:pt x="1069403" y="817105"/>
                  </a:lnTo>
                  <a:lnTo>
                    <a:pt x="1077976" y="854202"/>
                  </a:lnTo>
                  <a:lnTo>
                    <a:pt x="1092746" y="805307"/>
                  </a:lnTo>
                  <a:lnTo>
                    <a:pt x="1102614" y="772668"/>
                  </a:lnTo>
                  <a:lnTo>
                    <a:pt x="1022604" y="802005"/>
                  </a:lnTo>
                  <a:lnTo>
                    <a:pt x="1060221" y="808367"/>
                  </a:lnTo>
                  <a:lnTo>
                    <a:pt x="59969" y="1868792"/>
                  </a:lnTo>
                  <a:lnTo>
                    <a:pt x="1075905" y="434124"/>
                  </a:lnTo>
                  <a:lnTo>
                    <a:pt x="1089660" y="469773"/>
                  </a:lnTo>
                  <a:lnTo>
                    <a:pt x="1096784" y="423418"/>
                  </a:lnTo>
                  <a:lnTo>
                    <a:pt x="1102614" y="385572"/>
                  </a:lnTo>
                  <a:lnTo>
                    <a:pt x="1027430" y="425704"/>
                  </a:lnTo>
                  <a:lnTo>
                    <a:pt x="1065695" y="426770"/>
                  </a:lnTo>
                  <a:lnTo>
                    <a:pt x="74307" y="1826590"/>
                  </a:lnTo>
                  <a:lnTo>
                    <a:pt x="1080947" y="51092"/>
                  </a:lnTo>
                  <a:lnTo>
                    <a:pt x="1098169" y="85090"/>
                  </a:lnTo>
                  <a:lnTo>
                    <a:pt x="1100467" y="41021"/>
                  </a:lnTo>
                  <a:lnTo>
                    <a:pt x="1102614" y="0"/>
                  </a:lnTo>
                  <a:close/>
                </a:path>
              </a:pathLst>
            </a:custGeom>
            <a:solidFill>
              <a:srgbClr val="C8D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45"/>
            <p:cNvSpPr/>
            <p:nvPr/>
          </p:nvSpPr>
          <p:spPr>
            <a:xfrm>
              <a:off x="1446276" y="3791712"/>
              <a:ext cx="1097280" cy="1926589"/>
            </a:xfrm>
            <a:custGeom>
              <a:avLst/>
              <a:gdLst/>
              <a:ahLst/>
              <a:cxnLst/>
              <a:rect l="l" t="t" r="r" b="b"/>
              <a:pathLst>
                <a:path w="1097280" h="1926589">
                  <a:moveTo>
                    <a:pt x="0" y="0"/>
                  </a:moveTo>
                  <a:lnTo>
                    <a:pt x="1097153" y="381635"/>
                  </a:lnTo>
                </a:path>
                <a:path w="1097280" h="1926589">
                  <a:moveTo>
                    <a:pt x="0" y="0"/>
                  </a:moveTo>
                  <a:lnTo>
                    <a:pt x="1097153" y="767714"/>
                  </a:lnTo>
                </a:path>
                <a:path w="1097280" h="1926589">
                  <a:moveTo>
                    <a:pt x="0" y="0"/>
                  </a:moveTo>
                  <a:lnTo>
                    <a:pt x="1097153" y="1153795"/>
                  </a:lnTo>
                </a:path>
                <a:path w="1097280" h="1926589">
                  <a:moveTo>
                    <a:pt x="0" y="0"/>
                  </a:moveTo>
                  <a:lnTo>
                    <a:pt x="1097153" y="1539875"/>
                  </a:lnTo>
                </a:path>
                <a:path w="1097280" h="1926589">
                  <a:moveTo>
                    <a:pt x="0" y="0"/>
                  </a:moveTo>
                  <a:lnTo>
                    <a:pt x="1097153" y="1925993"/>
                  </a:lnTo>
                </a:path>
              </a:pathLst>
            </a:custGeom>
            <a:ln w="9144">
              <a:solidFill>
                <a:srgbClr val="C8DA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46"/>
            <p:cNvSpPr/>
            <p:nvPr/>
          </p:nvSpPr>
          <p:spPr>
            <a:xfrm>
              <a:off x="1440307" y="1856231"/>
              <a:ext cx="1111250" cy="2854960"/>
            </a:xfrm>
            <a:custGeom>
              <a:avLst/>
              <a:gdLst/>
              <a:ahLst/>
              <a:cxnLst/>
              <a:rect l="l" t="t" r="r" b="b"/>
              <a:pathLst>
                <a:path w="1111250" h="2854960">
                  <a:moveTo>
                    <a:pt x="1111250" y="84836"/>
                  </a:moveTo>
                  <a:lnTo>
                    <a:pt x="1107440" y="45085"/>
                  </a:lnTo>
                  <a:lnTo>
                    <a:pt x="1103122" y="0"/>
                  </a:lnTo>
                  <a:lnTo>
                    <a:pt x="1040130" y="57404"/>
                  </a:lnTo>
                  <a:lnTo>
                    <a:pt x="1077328" y="49060"/>
                  </a:lnTo>
                  <a:lnTo>
                    <a:pt x="1714" y="2843022"/>
                  </a:lnTo>
                  <a:lnTo>
                    <a:pt x="127" y="2846578"/>
                  </a:lnTo>
                  <a:lnTo>
                    <a:pt x="304" y="2846667"/>
                  </a:lnTo>
                  <a:lnTo>
                    <a:pt x="0" y="2847467"/>
                  </a:lnTo>
                  <a:lnTo>
                    <a:pt x="3022" y="2848635"/>
                  </a:lnTo>
                  <a:lnTo>
                    <a:pt x="6553" y="2850527"/>
                  </a:lnTo>
                  <a:lnTo>
                    <a:pt x="10033" y="2854706"/>
                  </a:lnTo>
                  <a:lnTo>
                    <a:pt x="1064945" y="1971090"/>
                  </a:lnTo>
                  <a:lnTo>
                    <a:pt x="1069086" y="2009013"/>
                  </a:lnTo>
                  <a:lnTo>
                    <a:pt x="1091057" y="1958594"/>
                  </a:lnTo>
                  <a:lnTo>
                    <a:pt x="1103122" y="1930908"/>
                  </a:lnTo>
                  <a:lnTo>
                    <a:pt x="1020191" y="1950593"/>
                  </a:lnTo>
                  <a:lnTo>
                    <a:pt x="1056741" y="1961375"/>
                  </a:lnTo>
                  <a:lnTo>
                    <a:pt x="54660" y="2800731"/>
                  </a:lnTo>
                  <a:lnTo>
                    <a:pt x="1072476" y="1589963"/>
                  </a:lnTo>
                  <a:lnTo>
                    <a:pt x="1083183" y="1626616"/>
                  </a:lnTo>
                  <a:lnTo>
                    <a:pt x="1094740" y="1578610"/>
                  </a:lnTo>
                  <a:lnTo>
                    <a:pt x="1103122" y="1543812"/>
                  </a:lnTo>
                  <a:lnTo>
                    <a:pt x="1075182" y="1555877"/>
                  </a:lnTo>
                  <a:lnTo>
                    <a:pt x="1075182" y="1586738"/>
                  </a:lnTo>
                  <a:lnTo>
                    <a:pt x="1070356" y="1582699"/>
                  </a:lnTo>
                  <a:lnTo>
                    <a:pt x="1075182" y="1586738"/>
                  </a:lnTo>
                  <a:lnTo>
                    <a:pt x="1075182" y="1555877"/>
                  </a:lnTo>
                  <a:lnTo>
                    <a:pt x="1024890" y="1577594"/>
                  </a:lnTo>
                  <a:lnTo>
                    <a:pt x="1062812" y="1581835"/>
                  </a:lnTo>
                  <a:lnTo>
                    <a:pt x="68694" y="2764320"/>
                  </a:lnTo>
                  <a:lnTo>
                    <a:pt x="1078445" y="1207909"/>
                  </a:lnTo>
                  <a:lnTo>
                    <a:pt x="1093597" y="1242949"/>
                  </a:lnTo>
                  <a:lnTo>
                    <a:pt x="1098715" y="1197356"/>
                  </a:lnTo>
                  <a:lnTo>
                    <a:pt x="1103122" y="1158240"/>
                  </a:lnTo>
                  <a:lnTo>
                    <a:pt x="1029589" y="1201420"/>
                  </a:lnTo>
                  <a:lnTo>
                    <a:pt x="1067739" y="1201000"/>
                  </a:lnTo>
                  <a:lnTo>
                    <a:pt x="79921" y="2723718"/>
                  </a:lnTo>
                  <a:lnTo>
                    <a:pt x="1082979" y="824293"/>
                  </a:lnTo>
                  <a:lnTo>
                    <a:pt x="1101217" y="857885"/>
                  </a:lnTo>
                  <a:lnTo>
                    <a:pt x="1102182" y="814578"/>
                  </a:lnTo>
                  <a:lnTo>
                    <a:pt x="1103122" y="772668"/>
                  </a:lnTo>
                  <a:lnTo>
                    <a:pt x="1033780" y="822198"/>
                  </a:lnTo>
                  <a:lnTo>
                    <a:pt x="1071765" y="818400"/>
                  </a:lnTo>
                  <a:lnTo>
                    <a:pt x="86271" y="2684564"/>
                  </a:lnTo>
                  <a:lnTo>
                    <a:pt x="1086535" y="438454"/>
                  </a:lnTo>
                  <a:lnTo>
                    <a:pt x="1106932" y="470662"/>
                  </a:lnTo>
                  <a:lnTo>
                    <a:pt x="1105192" y="431927"/>
                  </a:lnTo>
                  <a:lnTo>
                    <a:pt x="1105077" y="429387"/>
                  </a:lnTo>
                  <a:lnTo>
                    <a:pt x="1103122" y="385572"/>
                  </a:lnTo>
                  <a:lnTo>
                    <a:pt x="1082471" y="402526"/>
                  </a:lnTo>
                  <a:lnTo>
                    <a:pt x="1082471" y="432015"/>
                  </a:lnTo>
                  <a:lnTo>
                    <a:pt x="1082306" y="431952"/>
                  </a:lnTo>
                  <a:lnTo>
                    <a:pt x="1082471" y="432015"/>
                  </a:lnTo>
                  <a:lnTo>
                    <a:pt x="1082471" y="402526"/>
                  </a:lnTo>
                  <a:lnTo>
                    <a:pt x="1037209" y="439674"/>
                  </a:lnTo>
                  <a:lnTo>
                    <a:pt x="1074864" y="433222"/>
                  </a:lnTo>
                  <a:lnTo>
                    <a:pt x="102781" y="2616047"/>
                  </a:lnTo>
                  <a:lnTo>
                    <a:pt x="1089253" y="53657"/>
                  </a:lnTo>
                  <a:lnTo>
                    <a:pt x="1111250" y="84836"/>
                  </a:lnTo>
                  <a:close/>
                </a:path>
              </a:pathLst>
            </a:custGeom>
            <a:solidFill>
              <a:srgbClr val="C8D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47"/>
            <p:cNvSpPr/>
            <p:nvPr/>
          </p:nvSpPr>
          <p:spPr>
            <a:xfrm>
              <a:off x="1446276" y="4172712"/>
              <a:ext cx="1097280" cy="1545590"/>
            </a:xfrm>
            <a:custGeom>
              <a:avLst/>
              <a:gdLst/>
              <a:ahLst/>
              <a:cxnLst/>
              <a:rect l="l" t="t" r="r" b="b"/>
              <a:pathLst>
                <a:path w="1097280" h="1545589">
                  <a:moveTo>
                    <a:pt x="0" y="532764"/>
                  </a:moveTo>
                  <a:lnTo>
                    <a:pt x="1097153" y="0"/>
                  </a:lnTo>
                </a:path>
                <a:path w="1097280" h="1545589">
                  <a:moveTo>
                    <a:pt x="0" y="533781"/>
                  </a:moveTo>
                  <a:lnTo>
                    <a:pt x="1097153" y="387095"/>
                  </a:lnTo>
                </a:path>
                <a:path w="1097280" h="1545589">
                  <a:moveTo>
                    <a:pt x="0" y="533400"/>
                  </a:moveTo>
                  <a:lnTo>
                    <a:pt x="1097153" y="772794"/>
                  </a:lnTo>
                </a:path>
                <a:path w="1097280" h="1545589">
                  <a:moveTo>
                    <a:pt x="0" y="533400"/>
                  </a:moveTo>
                  <a:lnTo>
                    <a:pt x="1097153" y="1158875"/>
                  </a:lnTo>
                </a:path>
                <a:path w="1097280" h="1545589">
                  <a:moveTo>
                    <a:pt x="0" y="533400"/>
                  </a:moveTo>
                  <a:lnTo>
                    <a:pt x="1097153" y="1544993"/>
                  </a:lnTo>
                </a:path>
              </a:pathLst>
            </a:custGeom>
            <a:ln w="9144">
              <a:solidFill>
                <a:srgbClr val="C8DA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48"/>
            <p:cNvSpPr/>
            <p:nvPr/>
          </p:nvSpPr>
          <p:spPr>
            <a:xfrm>
              <a:off x="1440434" y="1856231"/>
              <a:ext cx="1108075" cy="2550795"/>
            </a:xfrm>
            <a:custGeom>
              <a:avLst/>
              <a:gdLst/>
              <a:ahLst/>
              <a:cxnLst/>
              <a:rect l="l" t="t" r="r" b="b"/>
              <a:pathLst>
                <a:path w="1108075" h="2550795">
                  <a:moveTo>
                    <a:pt x="1107821" y="85090"/>
                  </a:moveTo>
                  <a:lnTo>
                    <a:pt x="1105484" y="44069"/>
                  </a:lnTo>
                  <a:lnTo>
                    <a:pt x="1102995" y="0"/>
                  </a:lnTo>
                  <a:lnTo>
                    <a:pt x="1037844" y="54864"/>
                  </a:lnTo>
                  <a:lnTo>
                    <a:pt x="1075258" y="47993"/>
                  </a:lnTo>
                  <a:lnTo>
                    <a:pt x="1803" y="2538209"/>
                  </a:lnTo>
                  <a:lnTo>
                    <a:pt x="127" y="2541524"/>
                  </a:lnTo>
                  <a:lnTo>
                    <a:pt x="330" y="2541638"/>
                  </a:lnTo>
                  <a:lnTo>
                    <a:pt x="0" y="2542413"/>
                  </a:lnTo>
                  <a:lnTo>
                    <a:pt x="3200" y="2543772"/>
                  </a:lnTo>
                  <a:lnTo>
                    <a:pt x="6159" y="2545613"/>
                  </a:lnTo>
                  <a:lnTo>
                    <a:pt x="8890" y="2550541"/>
                  </a:lnTo>
                  <a:lnTo>
                    <a:pt x="1058075" y="1963305"/>
                  </a:lnTo>
                  <a:lnTo>
                    <a:pt x="1055116" y="2001393"/>
                  </a:lnTo>
                  <a:lnTo>
                    <a:pt x="1089875" y="1950212"/>
                  </a:lnTo>
                  <a:lnTo>
                    <a:pt x="1102995" y="1930908"/>
                  </a:lnTo>
                  <a:lnTo>
                    <a:pt x="1058672" y="1932965"/>
                  </a:lnTo>
                  <a:lnTo>
                    <a:pt x="1058672" y="1955673"/>
                  </a:lnTo>
                  <a:lnTo>
                    <a:pt x="1058659" y="1955838"/>
                  </a:lnTo>
                  <a:lnTo>
                    <a:pt x="1058532" y="1955609"/>
                  </a:lnTo>
                  <a:lnTo>
                    <a:pt x="1058672" y="1955673"/>
                  </a:lnTo>
                  <a:lnTo>
                    <a:pt x="1058672" y="1932965"/>
                  </a:lnTo>
                  <a:lnTo>
                    <a:pt x="1017778" y="1934845"/>
                  </a:lnTo>
                  <a:lnTo>
                    <a:pt x="1051890" y="1952231"/>
                  </a:lnTo>
                  <a:lnTo>
                    <a:pt x="48196" y="2514079"/>
                  </a:lnTo>
                  <a:lnTo>
                    <a:pt x="1066546" y="1585569"/>
                  </a:lnTo>
                  <a:lnTo>
                    <a:pt x="1072261" y="1623314"/>
                  </a:lnTo>
                  <a:lnTo>
                    <a:pt x="1091552" y="1573403"/>
                  </a:lnTo>
                  <a:lnTo>
                    <a:pt x="1102995" y="1543812"/>
                  </a:lnTo>
                  <a:lnTo>
                    <a:pt x="1020953" y="1567053"/>
                  </a:lnTo>
                  <a:lnTo>
                    <a:pt x="1058049" y="1576171"/>
                  </a:lnTo>
                  <a:lnTo>
                    <a:pt x="60807" y="2485313"/>
                  </a:lnTo>
                  <a:lnTo>
                    <a:pt x="1073746" y="1205471"/>
                  </a:lnTo>
                  <a:lnTo>
                    <a:pt x="1085469" y="1241679"/>
                  </a:lnTo>
                  <a:lnTo>
                    <a:pt x="1095438" y="1194181"/>
                  </a:lnTo>
                  <a:lnTo>
                    <a:pt x="1102995" y="1158240"/>
                  </a:lnTo>
                  <a:lnTo>
                    <a:pt x="1025779" y="1194308"/>
                  </a:lnTo>
                  <a:lnTo>
                    <a:pt x="1063802" y="1197495"/>
                  </a:lnTo>
                  <a:lnTo>
                    <a:pt x="71729" y="2451125"/>
                  </a:lnTo>
                  <a:lnTo>
                    <a:pt x="1079385" y="822833"/>
                  </a:lnTo>
                  <a:lnTo>
                    <a:pt x="1095248" y="857504"/>
                  </a:lnTo>
                  <a:lnTo>
                    <a:pt x="1099350" y="812546"/>
                  </a:lnTo>
                  <a:lnTo>
                    <a:pt x="1102995" y="772668"/>
                  </a:lnTo>
                  <a:lnTo>
                    <a:pt x="1030478" y="817372"/>
                  </a:lnTo>
                  <a:lnTo>
                    <a:pt x="1068654" y="816102"/>
                  </a:lnTo>
                  <a:lnTo>
                    <a:pt x="77597" y="2417267"/>
                  </a:lnTo>
                  <a:lnTo>
                    <a:pt x="1083627" y="437578"/>
                  </a:lnTo>
                  <a:lnTo>
                    <a:pt x="1102360" y="470789"/>
                  </a:lnTo>
                  <a:lnTo>
                    <a:pt x="1102677" y="427990"/>
                  </a:lnTo>
                  <a:lnTo>
                    <a:pt x="1102995" y="385572"/>
                  </a:lnTo>
                  <a:lnTo>
                    <a:pt x="1034415" y="436245"/>
                  </a:lnTo>
                  <a:lnTo>
                    <a:pt x="1072349" y="431800"/>
                  </a:lnTo>
                  <a:lnTo>
                    <a:pt x="92862" y="2359063"/>
                  </a:lnTo>
                  <a:lnTo>
                    <a:pt x="1086967" y="53035"/>
                  </a:lnTo>
                  <a:lnTo>
                    <a:pt x="1107821" y="85090"/>
                  </a:lnTo>
                  <a:close/>
                </a:path>
              </a:pathLst>
            </a:custGeom>
            <a:solidFill>
              <a:srgbClr val="C8D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49"/>
            <p:cNvSpPr/>
            <p:nvPr/>
          </p:nvSpPr>
          <p:spPr>
            <a:xfrm>
              <a:off x="1446276" y="4172712"/>
              <a:ext cx="1097280" cy="1545590"/>
            </a:xfrm>
            <a:custGeom>
              <a:avLst/>
              <a:gdLst/>
              <a:ahLst/>
              <a:cxnLst/>
              <a:rect l="l" t="t" r="r" b="b"/>
              <a:pathLst>
                <a:path w="1097280" h="1545589">
                  <a:moveTo>
                    <a:pt x="0" y="227964"/>
                  </a:moveTo>
                  <a:lnTo>
                    <a:pt x="1097153" y="0"/>
                  </a:lnTo>
                </a:path>
                <a:path w="1097280" h="1545589">
                  <a:moveTo>
                    <a:pt x="0" y="228600"/>
                  </a:moveTo>
                  <a:lnTo>
                    <a:pt x="1097153" y="386714"/>
                  </a:lnTo>
                </a:path>
                <a:path w="1097280" h="1545589">
                  <a:moveTo>
                    <a:pt x="0" y="228600"/>
                  </a:moveTo>
                  <a:lnTo>
                    <a:pt x="1097153" y="772794"/>
                  </a:lnTo>
                </a:path>
                <a:path w="1097280" h="1545589">
                  <a:moveTo>
                    <a:pt x="0" y="228600"/>
                  </a:moveTo>
                  <a:lnTo>
                    <a:pt x="1097153" y="1158875"/>
                  </a:lnTo>
                </a:path>
                <a:path w="1097280" h="1545589">
                  <a:moveTo>
                    <a:pt x="0" y="228600"/>
                  </a:moveTo>
                  <a:lnTo>
                    <a:pt x="1097153" y="1544993"/>
                  </a:lnTo>
                </a:path>
              </a:pathLst>
            </a:custGeom>
            <a:ln w="9144">
              <a:solidFill>
                <a:srgbClr val="C8DA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50"/>
            <p:cNvSpPr/>
            <p:nvPr/>
          </p:nvSpPr>
          <p:spPr>
            <a:xfrm>
              <a:off x="1440561" y="1856231"/>
              <a:ext cx="1103630" cy="2246630"/>
            </a:xfrm>
            <a:custGeom>
              <a:avLst/>
              <a:gdLst/>
              <a:ahLst/>
              <a:cxnLst/>
              <a:rect l="l" t="t" r="r" b="b"/>
              <a:pathLst>
                <a:path w="1103630" h="2246629">
                  <a:moveTo>
                    <a:pt x="1103503" y="85217"/>
                  </a:moveTo>
                  <a:lnTo>
                    <a:pt x="1103185" y="42799"/>
                  </a:lnTo>
                  <a:lnTo>
                    <a:pt x="1102868" y="0"/>
                  </a:lnTo>
                  <a:lnTo>
                    <a:pt x="1035050" y="51689"/>
                  </a:lnTo>
                  <a:lnTo>
                    <a:pt x="1072934" y="46621"/>
                  </a:lnTo>
                  <a:lnTo>
                    <a:pt x="1663" y="2233955"/>
                  </a:lnTo>
                  <a:lnTo>
                    <a:pt x="254" y="2236343"/>
                  </a:lnTo>
                  <a:lnTo>
                    <a:pt x="431" y="2236457"/>
                  </a:lnTo>
                  <a:lnTo>
                    <a:pt x="0" y="2237359"/>
                  </a:lnTo>
                  <a:lnTo>
                    <a:pt x="4254" y="2239441"/>
                  </a:lnTo>
                  <a:lnTo>
                    <a:pt x="5829" y="2240648"/>
                  </a:lnTo>
                  <a:lnTo>
                    <a:pt x="7493" y="2246376"/>
                  </a:lnTo>
                  <a:lnTo>
                    <a:pt x="1051610" y="1951990"/>
                  </a:lnTo>
                  <a:lnTo>
                    <a:pt x="1039749" y="1988312"/>
                  </a:lnTo>
                  <a:lnTo>
                    <a:pt x="1094486" y="1938528"/>
                  </a:lnTo>
                  <a:lnTo>
                    <a:pt x="1102868" y="1930908"/>
                  </a:lnTo>
                  <a:lnTo>
                    <a:pt x="1019175" y="1914906"/>
                  </a:lnTo>
                  <a:lnTo>
                    <a:pt x="1048067" y="1939696"/>
                  </a:lnTo>
                  <a:lnTo>
                    <a:pt x="43268" y="2222970"/>
                  </a:lnTo>
                  <a:lnTo>
                    <a:pt x="1059751" y="1578622"/>
                  </a:lnTo>
                  <a:lnTo>
                    <a:pt x="1058799" y="1616837"/>
                  </a:lnTo>
                  <a:lnTo>
                    <a:pt x="1089685" y="1565656"/>
                  </a:lnTo>
                  <a:lnTo>
                    <a:pt x="1102868" y="1543812"/>
                  </a:lnTo>
                  <a:lnTo>
                    <a:pt x="1018032" y="1552448"/>
                  </a:lnTo>
                  <a:lnTo>
                    <a:pt x="1052957" y="1567903"/>
                  </a:lnTo>
                  <a:lnTo>
                    <a:pt x="53911" y="2201087"/>
                  </a:lnTo>
                  <a:lnTo>
                    <a:pt x="1068095" y="1201356"/>
                  </a:lnTo>
                  <a:lnTo>
                    <a:pt x="1075309" y="1238885"/>
                  </a:lnTo>
                  <a:lnTo>
                    <a:pt x="1092225" y="1189355"/>
                  </a:lnTo>
                  <a:lnTo>
                    <a:pt x="1102868" y="1158240"/>
                  </a:lnTo>
                  <a:lnTo>
                    <a:pt x="1021842" y="1184656"/>
                  </a:lnTo>
                  <a:lnTo>
                    <a:pt x="1059154" y="1192377"/>
                  </a:lnTo>
                  <a:lnTo>
                    <a:pt x="63398" y="2173948"/>
                  </a:lnTo>
                  <a:lnTo>
                    <a:pt x="1074940" y="820496"/>
                  </a:lnTo>
                  <a:lnTo>
                    <a:pt x="1087755" y="856488"/>
                  </a:lnTo>
                  <a:lnTo>
                    <a:pt x="1096225" y="809498"/>
                  </a:lnTo>
                  <a:lnTo>
                    <a:pt x="1102868" y="772668"/>
                  </a:lnTo>
                  <a:lnTo>
                    <a:pt x="1026668" y="810895"/>
                  </a:lnTo>
                  <a:lnTo>
                    <a:pt x="1064755" y="812914"/>
                  </a:lnTo>
                  <a:lnTo>
                    <a:pt x="68554" y="2145842"/>
                  </a:lnTo>
                  <a:lnTo>
                    <a:pt x="1080274" y="436181"/>
                  </a:lnTo>
                  <a:lnTo>
                    <a:pt x="1096772" y="470535"/>
                  </a:lnTo>
                  <a:lnTo>
                    <a:pt x="1099731" y="429260"/>
                  </a:lnTo>
                  <a:lnTo>
                    <a:pt x="1099959" y="426085"/>
                  </a:lnTo>
                  <a:lnTo>
                    <a:pt x="1102868" y="385572"/>
                  </a:lnTo>
                  <a:lnTo>
                    <a:pt x="1076998" y="402272"/>
                  </a:lnTo>
                  <a:lnTo>
                    <a:pt x="1076998" y="429348"/>
                  </a:lnTo>
                  <a:lnTo>
                    <a:pt x="1076858" y="429272"/>
                  </a:lnTo>
                  <a:lnTo>
                    <a:pt x="1076998" y="429348"/>
                  </a:lnTo>
                  <a:lnTo>
                    <a:pt x="1076998" y="402272"/>
                  </a:lnTo>
                  <a:lnTo>
                    <a:pt x="1031240" y="431800"/>
                  </a:lnTo>
                  <a:lnTo>
                    <a:pt x="1069365" y="429691"/>
                  </a:lnTo>
                  <a:lnTo>
                    <a:pt x="83845" y="2095080"/>
                  </a:lnTo>
                  <a:lnTo>
                    <a:pt x="1084351" y="52222"/>
                  </a:lnTo>
                  <a:lnTo>
                    <a:pt x="1103503" y="85217"/>
                  </a:lnTo>
                  <a:close/>
                </a:path>
              </a:pathLst>
            </a:custGeom>
            <a:solidFill>
              <a:srgbClr val="C8D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51"/>
            <p:cNvSpPr/>
            <p:nvPr/>
          </p:nvSpPr>
          <p:spPr>
            <a:xfrm>
              <a:off x="1446276" y="4096512"/>
              <a:ext cx="1097280" cy="1621790"/>
            </a:xfrm>
            <a:custGeom>
              <a:avLst/>
              <a:gdLst/>
              <a:ahLst/>
              <a:cxnLst/>
              <a:rect l="l" t="t" r="r" b="b"/>
              <a:pathLst>
                <a:path w="1097280" h="1621789">
                  <a:moveTo>
                    <a:pt x="0" y="0"/>
                  </a:moveTo>
                  <a:lnTo>
                    <a:pt x="1097153" y="76835"/>
                  </a:lnTo>
                </a:path>
                <a:path w="1097280" h="1621789">
                  <a:moveTo>
                    <a:pt x="0" y="0"/>
                  </a:moveTo>
                  <a:lnTo>
                    <a:pt x="1097153" y="462914"/>
                  </a:lnTo>
                </a:path>
                <a:path w="1097280" h="1621789">
                  <a:moveTo>
                    <a:pt x="0" y="0"/>
                  </a:moveTo>
                  <a:lnTo>
                    <a:pt x="1097153" y="848994"/>
                  </a:lnTo>
                </a:path>
                <a:path w="1097280" h="1621789">
                  <a:moveTo>
                    <a:pt x="0" y="0"/>
                  </a:moveTo>
                  <a:lnTo>
                    <a:pt x="1097153" y="1235075"/>
                  </a:lnTo>
                </a:path>
                <a:path w="1097280" h="1621789">
                  <a:moveTo>
                    <a:pt x="0" y="0"/>
                  </a:moveTo>
                  <a:lnTo>
                    <a:pt x="1097153" y="1621193"/>
                  </a:lnTo>
                </a:path>
              </a:pathLst>
            </a:custGeom>
            <a:ln w="9144">
              <a:solidFill>
                <a:srgbClr val="C8DA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52"/>
            <p:cNvSpPr/>
            <p:nvPr/>
          </p:nvSpPr>
          <p:spPr>
            <a:xfrm>
              <a:off x="1441069" y="1856231"/>
              <a:ext cx="1102360" cy="1948180"/>
            </a:xfrm>
            <a:custGeom>
              <a:avLst/>
              <a:gdLst/>
              <a:ahLst/>
              <a:cxnLst/>
              <a:rect l="l" t="t" r="r" b="b"/>
              <a:pathLst>
                <a:path w="1102360" h="1948179">
                  <a:moveTo>
                    <a:pt x="1102360" y="0"/>
                  </a:moveTo>
                  <a:lnTo>
                    <a:pt x="1028192" y="41910"/>
                  </a:lnTo>
                  <a:lnTo>
                    <a:pt x="1066330" y="42125"/>
                  </a:lnTo>
                  <a:lnTo>
                    <a:pt x="2374" y="1623466"/>
                  </a:lnTo>
                  <a:lnTo>
                    <a:pt x="381" y="1625727"/>
                  </a:lnTo>
                  <a:lnTo>
                    <a:pt x="673" y="1625993"/>
                  </a:lnTo>
                  <a:lnTo>
                    <a:pt x="0" y="1626997"/>
                  </a:lnTo>
                  <a:lnTo>
                    <a:pt x="4368" y="1629943"/>
                  </a:lnTo>
                  <a:lnTo>
                    <a:pt x="5130" y="1630946"/>
                  </a:lnTo>
                  <a:lnTo>
                    <a:pt x="3556" y="1636776"/>
                  </a:lnTo>
                  <a:lnTo>
                    <a:pt x="1047610" y="1922564"/>
                  </a:lnTo>
                  <a:lnTo>
                    <a:pt x="1018794" y="1947672"/>
                  </a:lnTo>
                  <a:lnTo>
                    <a:pt x="1102360" y="1931035"/>
                  </a:lnTo>
                  <a:lnTo>
                    <a:pt x="1094130" y="1923669"/>
                  </a:lnTo>
                  <a:lnTo>
                    <a:pt x="1038860" y="1874139"/>
                  </a:lnTo>
                  <a:lnTo>
                    <a:pt x="1050925" y="1910372"/>
                  </a:lnTo>
                  <a:lnTo>
                    <a:pt x="38735" y="1633321"/>
                  </a:lnTo>
                  <a:lnTo>
                    <a:pt x="1047953" y="1554441"/>
                  </a:lnTo>
                  <a:lnTo>
                    <a:pt x="1029335" y="1587754"/>
                  </a:lnTo>
                  <a:lnTo>
                    <a:pt x="1102360" y="1543812"/>
                  </a:lnTo>
                  <a:lnTo>
                    <a:pt x="1096403" y="1541399"/>
                  </a:lnTo>
                  <a:lnTo>
                    <a:pt x="1023366" y="1511808"/>
                  </a:lnTo>
                  <a:lnTo>
                    <a:pt x="1046937" y="1541741"/>
                  </a:lnTo>
                  <a:lnTo>
                    <a:pt x="44500" y="1620202"/>
                  </a:lnTo>
                  <a:lnTo>
                    <a:pt x="1054239" y="1185837"/>
                  </a:lnTo>
                  <a:lnTo>
                    <a:pt x="1047369" y="1223391"/>
                  </a:lnTo>
                  <a:lnTo>
                    <a:pt x="1090345" y="1172464"/>
                  </a:lnTo>
                  <a:lnTo>
                    <a:pt x="1102360" y="1158240"/>
                  </a:lnTo>
                  <a:lnTo>
                    <a:pt x="1017270" y="1153287"/>
                  </a:lnTo>
                  <a:lnTo>
                    <a:pt x="1049210" y="1174127"/>
                  </a:lnTo>
                  <a:lnTo>
                    <a:pt x="50215" y="1603883"/>
                  </a:lnTo>
                  <a:lnTo>
                    <a:pt x="1062913" y="811530"/>
                  </a:lnTo>
                  <a:lnTo>
                    <a:pt x="1065784" y="849630"/>
                  </a:lnTo>
                  <a:lnTo>
                    <a:pt x="1089863" y="798957"/>
                  </a:lnTo>
                  <a:lnTo>
                    <a:pt x="1102360" y="772668"/>
                  </a:lnTo>
                  <a:lnTo>
                    <a:pt x="1062355" y="780757"/>
                  </a:lnTo>
                  <a:lnTo>
                    <a:pt x="1062355" y="803910"/>
                  </a:lnTo>
                  <a:lnTo>
                    <a:pt x="1062355" y="804075"/>
                  </a:lnTo>
                  <a:lnTo>
                    <a:pt x="1062202" y="803871"/>
                  </a:lnTo>
                  <a:lnTo>
                    <a:pt x="1062355" y="803910"/>
                  </a:lnTo>
                  <a:lnTo>
                    <a:pt x="1062355" y="780757"/>
                  </a:lnTo>
                  <a:lnTo>
                    <a:pt x="1018794" y="789559"/>
                  </a:lnTo>
                  <a:lnTo>
                    <a:pt x="1055128" y="801535"/>
                  </a:lnTo>
                  <a:lnTo>
                    <a:pt x="52603" y="1585823"/>
                  </a:lnTo>
                  <a:lnTo>
                    <a:pt x="1070686" y="431088"/>
                  </a:lnTo>
                  <a:lnTo>
                    <a:pt x="1080516" y="467868"/>
                  </a:lnTo>
                  <a:lnTo>
                    <a:pt x="1093355" y="419481"/>
                  </a:lnTo>
                  <a:lnTo>
                    <a:pt x="1102360" y="385572"/>
                  </a:lnTo>
                  <a:lnTo>
                    <a:pt x="1023366" y="417576"/>
                  </a:lnTo>
                  <a:lnTo>
                    <a:pt x="1061199" y="422668"/>
                  </a:lnTo>
                  <a:lnTo>
                    <a:pt x="66205" y="1551076"/>
                  </a:lnTo>
                  <a:lnTo>
                    <a:pt x="1076845" y="49276"/>
                  </a:lnTo>
                  <a:lnTo>
                    <a:pt x="1091438" y="84455"/>
                  </a:lnTo>
                  <a:lnTo>
                    <a:pt x="1097356" y="38608"/>
                  </a:lnTo>
                  <a:lnTo>
                    <a:pt x="1102360" y="0"/>
                  </a:lnTo>
                  <a:close/>
                </a:path>
              </a:pathLst>
            </a:custGeom>
            <a:solidFill>
              <a:srgbClr val="C8D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53"/>
            <p:cNvSpPr/>
            <p:nvPr/>
          </p:nvSpPr>
          <p:spPr>
            <a:xfrm>
              <a:off x="1446276" y="3486912"/>
              <a:ext cx="1097280" cy="2231390"/>
            </a:xfrm>
            <a:custGeom>
              <a:avLst/>
              <a:gdLst/>
              <a:ahLst/>
              <a:cxnLst/>
              <a:rect l="l" t="t" r="r" b="b"/>
              <a:pathLst>
                <a:path w="1097280" h="2231390">
                  <a:moveTo>
                    <a:pt x="0" y="0"/>
                  </a:moveTo>
                  <a:lnTo>
                    <a:pt x="1097153" y="686435"/>
                  </a:lnTo>
                </a:path>
                <a:path w="1097280" h="2231390">
                  <a:moveTo>
                    <a:pt x="0" y="0"/>
                  </a:moveTo>
                  <a:lnTo>
                    <a:pt x="1097153" y="1072514"/>
                  </a:lnTo>
                </a:path>
                <a:path w="1097280" h="2231390">
                  <a:moveTo>
                    <a:pt x="0" y="0"/>
                  </a:moveTo>
                  <a:lnTo>
                    <a:pt x="1097153" y="1458595"/>
                  </a:lnTo>
                </a:path>
                <a:path w="1097280" h="2231390">
                  <a:moveTo>
                    <a:pt x="0" y="0"/>
                  </a:moveTo>
                  <a:lnTo>
                    <a:pt x="1097153" y="1844675"/>
                  </a:lnTo>
                </a:path>
                <a:path w="1097280" h="2231390">
                  <a:moveTo>
                    <a:pt x="0" y="0"/>
                  </a:moveTo>
                  <a:lnTo>
                    <a:pt x="1097153" y="2230793"/>
                  </a:lnTo>
                </a:path>
              </a:pathLst>
            </a:custGeom>
            <a:ln w="9144">
              <a:solidFill>
                <a:srgbClr val="C8DA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54"/>
            <p:cNvSpPr/>
            <p:nvPr/>
          </p:nvSpPr>
          <p:spPr>
            <a:xfrm>
              <a:off x="1441958" y="1856231"/>
              <a:ext cx="1101725" cy="1931035"/>
            </a:xfrm>
            <a:custGeom>
              <a:avLst/>
              <a:gdLst/>
              <a:ahLst/>
              <a:cxnLst/>
              <a:rect l="l" t="t" r="r" b="b"/>
              <a:pathLst>
                <a:path w="1101725" h="1931035">
                  <a:moveTo>
                    <a:pt x="1101471" y="0"/>
                  </a:moveTo>
                  <a:lnTo>
                    <a:pt x="1019683" y="24003"/>
                  </a:lnTo>
                  <a:lnTo>
                    <a:pt x="1056894" y="32804"/>
                  </a:lnTo>
                  <a:lnTo>
                    <a:pt x="2082" y="1014310"/>
                  </a:lnTo>
                  <a:lnTo>
                    <a:pt x="1143" y="1014857"/>
                  </a:lnTo>
                  <a:lnTo>
                    <a:pt x="1257" y="1015085"/>
                  </a:lnTo>
                  <a:lnTo>
                    <a:pt x="0" y="1016254"/>
                  </a:lnTo>
                  <a:lnTo>
                    <a:pt x="4165" y="1020737"/>
                  </a:lnTo>
                  <a:lnTo>
                    <a:pt x="4241" y="1021168"/>
                  </a:lnTo>
                  <a:lnTo>
                    <a:pt x="254" y="1025906"/>
                  </a:lnTo>
                  <a:lnTo>
                    <a:pt x="1054963" y="1900732"/>
                  </a:lnTo>
                  <a:lnTo>
                    <a:pt x="1018413" y="1911604"/>
                  </a:lnTo>
                  <a:lnTo>
                    <a:pt x="1101471" y="1931035"/>
                  </a:lnTo>
                  <a:lnTo>
                    <a:pt x="1089304" y="1903476"/>
                  </a:lnTo>
                  <a:lnTo>
                    <a:pt x="1067054" y="1853057"/>
                  </a:lnTo>
                  <a:lnTo>
                    <a:pt x="1063129" y="1890979"/>
                  </a:lnTo>
                  <a:lnTo>
                    <a:pt x="47637" y="1048816"/>
                  </a:lnTo>
                  <a:lnTo>
                    <a:pt x="1049058" y="1526908"/>
                  </a:lnTo>
                  <a:lnTo>
                    <a:pt x="1016254" y="1546479"/>
                  </a:lnTo>
                  <a:lnTo>
                    <a:pt x="1101471" y="1544828"/>
                  </a:lnTo>
                  <a:lnTo>
                    <a:pt x="1088872" y="1528699"/>
                  </a:lnTo>
                  <a:lnTo>
                    <a:pt x="1049020" y="1477645"/>
                  </a:lnTo>
                  <a:lnTo>
                    <a:pt x="1054519" y="1515478"/>
                  </a:lnTo>
                  <a:lnTo>
                    <a:pt x="42646" y="1032344"/>
                  </a:lnTo>
                  <a:lnTo>
                    <a:pt x="1046010" y="1158227"/>
                  </a:lnTo>
                  <a:lnTo>
                    <a:pt x="1021080" y="1187069"/>
                  </a:lnTo>
                  <a:lnTo>
                    <a:pt x="1101471" y="1158748"/>
                  </a:lnTo>
                  <a:lnTo>
                    <a:pt x="1030605" y="1111504"/>
                  </a:lnTo>
                  <a:lnTo>
                    <a:pt x="1047673" y="1145667"/>
                  </a:lnTo>
                  <a:lnTo>
                    <a:pt x="41897" y="1019365"/>
                  </a:lnTo>
                  <a:lnTo>
                    <a:pt x="1049083" y="791032"/>
                  </a:lnTo>
                  <a:lnTo>
                    <a:pt x="1035558" y="826643"/>
                  </a:lnTo>
                  <a:lnTo>
                    <a:pt x="1095260" y="777748"/>
                  </a:lnTo>
                  <a:lnTo>
                    <a:pt x="1101471" y="772668"/>
                  </a:lnTo>
                  <a:lnTo>
                    <a:pt x="1018667" y="752348"/>
                  </a:lnTo>
                  <a:lnTo>
                    <a:pt x="1046353" y="778675"/>
                  </a:lnTo>
                  <a:lnTo>
                    <a:pt x="40741" y="1006665"/>
                  </a:lnTo>
                  <a:lnTo>
                    <a:pt x="1056906" y="418693"/>
                  </a:lnTo>
                  <a:lnTo>
                    <a:pt x="1054481" y="456692"/>
                  </a:lnTo>
                  <a:lnTo>
                    <a:pt x="1088288" y="405511"/>
                  </a:lnTo>
                  <a:lnTo>
                    <a:pt x="1101471" y="385572"/>
                  </a:lnTo>
                  <a:lnTo>
                    <a:pt x="1016381" y="390779"/>
                  </a:lnTo>
                  <a:lnTo>
                    <a:pt x="1050582" y="407619"/>
                  </a:lnTo>
                  <a:lnTo>
                    <a:pt x="51269" y="985850"/>
                  </a:lnTo>
                  <a:lnTo>
                    <a:pt x="1065491" y="42125"/>
                  </a:lnTo>
                  <a:lnTo>
                    <a:pt x="1071626" y="79756"/>
                  </a:lnTo>
                  <a:lnTo>
                    <a:pt x="1090244" y="29972"/>
                  </a:lnTo>
                  <a:lnTo>
                    <a:pt x="1101471" y="0"/>
                  </a:lnTo>
                  <a:close/>
                </a:path>
              </a:pathLst>
            </a:custGeom>
            <a:solidFill>
              <a:srgbClr val="C8D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55"/>
            <p:cNvSpPr/>
            <p:nvPr/>
          </p:nvSpPr>
          <p:spPr>
            <a:xfrm>
              <a:off x="1446276" y="2877312"/>
              <a:ext cx="1097280" cy="2840990"/>
            </a:xfrm>
            <a:custGeom>
              <a:avLst/>
              <a:gdLst/>
              <a:ahLst/>
              <a:cxnLst/>
              <a:rect l="l" t="t" r="r" b="b"/>
              <a:pathLst>
                <a:path w="1097280" h="2840990">
                  <a:moveTo>
                    <a:pt x="0" y="0"/>
                  </a:moveTo>
                  <a:lnTo>
                    <a:pt x="1097153" y="1296035"/>
                  </a:lnTo>
                </a:path>
                <a:path w="1097280" h="2840990">
                  <a:moveTo>
                    <a:pt x="0" y="0"/>
                  </a:moveTo>
                  <a:lnTo>
                    <a:pt x="1097153" y="1682114"/>
                  </a:lnTo>
                </a:path>
                <a:path w="1097280" h="2840990">
                  <a:moveTo>
                    <a:pt x="0" y="0"/>
                  </a:moveTo>
                  <a:lnTo>
                    <a:pt x="1097153" y="2068195"/>
                  </a:lnTo>
                </a:path>
                <a:path w="1097280" h="2840990">
                  <a:moveTo>
                    <a:pt x="0" y="0"/>
                  </a:moveTo>
                  <a:lnTo>
                    <a:pt x="1097153" y="2454275"/>
                  </a:lnTo>
                </a:path>
                <a:path w="1097280" h="2840990">
                  <a:moveTo>
                    <a:pt x="0" y="0"/>
                  </a:moveTo>
                  <a:lnTo>
                    <a:pt x="1097153" y="2840393"/>
                  </a:lnTo>
                </a:path>
              </a:pathLst>
            </a:custGeom>
            <a:ln w="9144">
              <a:solidFill>
                <a:srgbClr val="C8DA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56"/>
            <p:cNvSpPr/>
            <p:nvPr/>
          </p:nvSpPr>
          <p:spPr>
            <a:xfrm>
              <a:off x="1441323" y="1856231"/>
              <a:ext cx="1102360" cy="1931035"/>
            </a:xfrm>
            <a:custGeom>
              <a:avLst/>
              <a:gdLst/>
              <a:ahLst/>
              <a:cxnLst/>
              <a:rect l="l" t="t" r="r" b="b"/>
              <a:pathLst>
                <a:path w="1102360" h="1931035">
                  <a:moveTo>
                    <a:pt x="1102106" y="0"/>
                  </a:moveTo>
                  <a:lnTo>
                    <a:pt x="1024128" y="34417"/>
                  </a:lnTo>
                  <a:lnTo>
                    <a:pt x="1062050" y="38328"/>
                  </a:lnTo>
                  <a:lnTo>
                    <a:pt x="2108" y="1319136"/>
                  </a:lnTo>
                  <a:lnTo>
                    <a:pt x="762" y="1320292"/>
                  </a:lnTo>
                  <a:lnTo>
                    <a:pt x="952" y="1320533"/>
                  </a:lnTo>
                  <a:lnTo>
                    <a:pt x="0" y="1321689"/>
                  </a:lnTo>
                  <a:lnTo>
                    <a:pt x="4508" y="1325346"/>
                  </a:lnTo>
                  <a:lnTo>
                    <a:pt x="4851" y="1326057"/>
                  </a:lnTo>
                  <a:lnTo>
                    <a:pt x="1905" y="1331468"/>
                  </a:lnTo>
                  <a:lnTo>
                    <a:pt x="1050734" y="1909927"/>
                  </a:lnTo>
                  <a:lnTo>
                    <a:pt x="1016889" y="1927479"/>
                  </a:lnTo>
                  <a:lnTo>
                    <a:pt x="1102106" y="1931035"/>
                  </a:lnTo>
                  <a:lnTo>
                    <a:pt x="1088974" y="1911985"/>
                  </a:lnTo>
                  <a:lnTo>
                    <a:pt x="1053719" y="1860804"/>
                  </a:lnTo>
                  <a:lnTo>
                    <a:pt x="1056894" y="1898916"/>
                  </a:lnTo>
                  <a:lnTo>
                    <a:pt x="43992" y="1340154"/>
                  </a:lnTo>
                  <a:lnTo>
                    <a:pt x="1046810" y="1540306"/>
                  </a:lnTo>
                  <a:lnTo>
                    <a:pt x="1019810" y="1567307"/>
                  </a:lnTo>
                  <a:lnTo>
                    <a:pt x="1102106" y="1544828"/>
                  </a:lnTo>
                  <a:lnTo>
                    <a:pt x="1097356" y="1541145"/>
                  </a:lnTo>
                  <a:lnTo>
                    <a:pt x="1034796" y="1492631"/>
                  </a:lnTo>
                  <a:lnTo>
                    <a:pt x="1049286" y="1527873"/>
                  </a:lnTo>
                  <a:lnTo>
                    <a:pt x="40043" y="1326413"/>
                  </a:lnTo>
                  <a:lnTo>
                    <a:pt x="1048550" y="1172870"/>
                  </a:lnTo>
                  <a:lnTo>
                    <a:pt x="1032510" y="1207389"/>
                  </a:lnTo>
                  <a:lnTo>
                    <a:pt x="1100124" y="1159637"/>
                  </a:lnTo>
                  <a:lnTo>
                    <a:pt x="1102106" y="1158240"/>
                  </a:lnTo>
                  <a:lnTo>
                    <a:pt x="1020953" y="1132078"/>
                  </a:lnTo>
                  <a:lnTo>
                    <a:pt x="1046708" y="1160284"/>
                  </a:lnTo>
                  <a:lnTo>
                    <a:pt x="45974" y="1312633"/>
                  </a:lnTo>
                  <a:lnTo>
                    <a:pt x="1055712" y="803186"/>
                  </a:lnTo>
                  <a:lnTo>
                    <a:pt x="1051179" y="840994"/>
                  </a:lnTo>
                  <a:lnTo>
                    <a:pt x="1089228" y="789940"/>
                  </a:lnTo>
                  <a:lnTo>
                    <a:pt x="1102106" y="772668"/>
                  </a:lnTo>
                  <a:lnTo>
                    <a:pt x="1016889" y="772922"/>
                  </a:lnTo>
                  <a:lnTo>
                    <a:pt x="1050112" y="791832"/>
                  </a:lnTo>
                  <a:lnTo>
                    <a:pt x="46050" y="1298346"/>
                  </a:lnTo>
                  <a:lnTo>
                    <a:pt x="1064399" y="426135"/>
                  </a:lnTo>
                  <a:lnTo>
                    <a:pt x="1068959" y="464058"/>
                  </a:lnTo>
                  <a:lnTo>
                    <a:pt x="1090193" y="413766"/>
                  </a:lnTo>
                  <a:lnTo>
                    <a:pt x="1102106" y="385572"/>
                  </a:lnTo>
                  <a:lnTo>
                    <a:pt x="1019429" y="406146"/>
                  </a:lnTo>
                  <a:lnTo>
                    <a:pt x="1056106" y="416509"/>
                  </a:lnTo>
                  <a:lnTo>
                    <a:pt x="58839" y="1270546"/>
                  </a:lnTo>
                  <a:lnTo>
                    <a:pt x="1071880" y="46405"/>
                  </a:lnTo>
                  <a:lnTo>
                    <a:pt x="1082802" y="83058"/>
                  </a:lnTo>
                  <a:lnTo>
                    <a:pt x="1093952" y="35052"/>
                  </a:lnTo>
                  <a:lnTo>
                    <a:pt x="1102106" y="0"/>
                  </a:lnTo>
                  <a:close/>
                </a:path>
              </a:pathLst>
            </a:custGeom>
            <a:solidFill>
              <a:srgbClr val="C8D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57"/>
            <p:cNvSpPr/>
            <p:nvPr/>
          </p:nvSpPr>
          <p:spPr>
            <a:xfrm>
              <a:off x="1446276" y="3182112"/>
              <a:ext cx="1097280" cy="2536190"/>
            </a:xfrm>
            <a:custGeom>
              <a:avLst/>
              <a:gdLst/>
              <a:ahLst/>
              <a:cxnLst/>
              <a:rect l="l" t="t" r="r" b="b"/>
              <a:pathLst>
                <a:path w="1097280" h="2536190">
                  <a:moveTo>
                    <a:pt x="0" y="0"/>
                  </a:moveTo>
                  <a:lnTo>
                    <a:pt x="1097153" y="991235"/>
                  </a:lnTo>
                </a:path>
                <a:path w="1097280" h="2536190">
                  <a:moveTo>
                    <a:pt x="0" y="0"/>
                  </a:moveTo>
                  <a:lnTo>
                    <a:pt x="1097153" y="1377314"/>
                  </a:lnTo>
                </a:path>
                <a:path w="1097280" h="2536190">
                  <a:moveTo>
                    <a:pt x="0" y="0"/>
                  </a:moveTo>
                  <a:lnTo>
                    <a:pt x="1097153" y="1763395"/>
                  </a:lnTo>
                </a:path>
                <a:path w="1097280" h="2536190">
                  <a:moveTo>
                    <a:pt x="0" y="0"/>
                  </a:moveTo>
                  <a:lnTo>
                    <a:pt x="1097153" y="2149475"/>
                  </a:lnTo>
                </a:path>
                <a:path w="1097280" h="2536190">
                  <a:moveTo>
                    <a:pt x="0" y="0"/>
                  </a:moveTo>
                  <a:lnTo>
                    <a:pt x="1097153" y="2535593"/>
                  </a:lnTo>
                </a:path>
              </a:pathLst>
            </a:custGeom>
            <a:ln w="9144">
              <a:solidFill>
                <a:srgbClr val="C8DA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936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788E-8DA1-5BDF-3233-390494DD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Neural</a:t>
            </a:r>
            <a:r>
              <a:rPr lang="fr-FR" spc="-70"/>
              <a:t> </a:t>
            </a:r>
            <a:r>
              <a:rPr lang="fr-FR"/>
              <a:t>Network</a:t>
            </a:r>
            <a:endParaRPr lang="fr-FR" dirty="0"/>
          </a:p>
        </p:txBody>
      </p:sp>
      <p:grpSp>
        <p:nvGrpSpPr>
          <p:cNvPr id="114" name="object 3"/>
          <p:cNvGrpSpPr/>
          <p:nvPr/>
        </p:nvGrpSpPr>
        <p:grpSpPr>
          <a:xfrm>
            <a:off x="2447073" y="1683386"/>
            <a:ext cx="6570345" cy="4342765"/>
            <a:chOff x="1188529" y="1632013"/>
            <a:chExt cx="6570345" cy="4342765"/>
          </a:xfrm>
        </p:grpSpPr>
        <p:sp>
          <p:nvSpPr>
            <p:cNvPr id="115" name="object 4"/>
            <p:cNvSpPr/>
            <p:nvPr/>
          </p:nvSpPr>
          <p:spPr>
            <a:xfrm>
              <a:off x="1193291" y="2703576"/>
              <a:ext cx="297180" cy="2208530"/>
            </a:xfrm>
            <a:custGeom>
              <a:avLst/>
              <a:gdLst/>
              <a:ahLst/>
              <a:cxnLst/>
              <a:rect l="l" t="t" r="r" b="b"/>
              <a:pathLst>
                <a:path w="297180" h="2208529">
                  <a:moveTo>
                    <a:pt x="247650" y="0"/>
                  </a:moveTo>
                  <a:lnTo>
                    <a:pt x="49530" y="0"/>
                  </a:lnTo>
                  <a:lnTo>
                    <a:pt x="30250" y="3899"/>
                  </a:lnTo>
                  <a:lnTo>
                    <a:pt x="14506" y="14525"/>
                  </a:lnTo>
                  <a:lnTo>
                    <a:pt x="3892" y="30271"/>
                  </a:lnTo>
                  <a:lnTo>
                    <a:pt x="0" y="49529"/>
                  </a:lnTo>
                  <a:lnTo>
                    <a:pt x="0" y="2158746"/>
                  </a:lnTo>
                  <a:lnTo>
                    <a:pt x="3892" y="2178004"/>
                  </a:lnTo>
                  <a:lnTo>
                    <a:pt x="14506" y="2193750"/>
                  </a:lnTo>
                  <a:lnTo>
                    <a:pt x="30250" y="2204376"/>
                  </a:lnTo>
                  <a:lnTo>
                    <a:pt x="49530" y="2208276"/>
                  </a:lnTo>
                  <a:lnTo>
                    <a:pt x="247650" y="2208276"/>
                  </a:lnTo>
                  <a:lnTo>
                    <a:pt x="266908" y="2204376"/>
                  </a:lnTo>
                  <a:lnTo>
                    <a:pt x="282654" y="2193750"/>
                  </a:lnTo>
                  <a:lnTo>
                    <a:pt x="293280" y="2178004"/>
                  </a:lnTo>
                  <a:lnTo>
                    <a:pt x="297180" y="2158746"/>
                  </a:lnTo>
                  <a:lnTo>
                    <a:pt x="297180" y="49529"/>
                  </a:lnTo>
                  <a:lnTo>
                    <a:pt x="293280" y="30271"/>
                  </a:lnTo>
                  <a:lnTo>
                    <a:pt x="282654" y="14525"/>
                  </a:lnTo>
                  <a:lnTo>
                    <a:pt x="266908" y="3899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5"/>
            <p:cNvSpPr/>
            <p:nvPr/>
          </p:nvSpPr>
          <p:spPr>
            <a:xfrm>
              <a:off x="1193291" y="2703576"/>
              <a:ext cx="297180" cy="2208530"/>
            </a:xfrm>
            <a:custGeom>
              <a:avLst/>
              <a:gdLst/>
              <a:ahLst/>
              <a:cxnLst/>
              <a:rect l="l" t="t" r="r" b="b"/>
              <a:pathLst>
                <a:path w="297180" h="2208529">
                  <a:moveTo>
                    <a:pt x="0" y="49529"/>
                  </a:moveTo>
                  <a:lnTo>
                    <a:pt x="3892" y="30271"/>
                  </a:lnTo>
                  <a:lnTo>
                    <a:pt x="14506" y="14525"/>
                  </a:lnTo>
                  <a:lnTo>
                    <a:pt x="30250" y="3899"/>
                  </a:lnTo>
                  <a:lnTo>
                    <a:pt x="49530" y="0"/>
                  </a:lnTo>
                  <a:lnTo>
                    <a:pt x="247650" y="0"/>
                  </a:lnTo>
                  <a:lnTo>
                    <a:pt x="266908" y="3899"/>
                  </a:lnTo>
                  <a:lnTo>
                    <a:pt x="282654" y="14525"/>
                  </a:lnTo>
                  <a:lnTo>
                    <a:pt x="293280" y="30271"/>
                  </a:lnTo>
                  <a:lnTo>
                    <a:pt x="297180" y="49529"/>
                  </a:lnTo>
                  <a:lnTo>
                    <a:pt x="297180" y="2158746"/>
                  </a:lnTo>
                  <a:lnTo>
                    <a:pt x="293280" y="2178004"/>
                  </a:lnTo>
                  <a:lnTo>
                    <a:pt x="282654" y="2193750"/>
                  </a:lnTo>
                  <a:lnTo>
                    <a:pt x="266908" y="2204376"/>
                  </a:lnTo>
                  <a:lnTo>
                    <a:pt x="247650" y="2208276"/>
                  </a:lnTo>
                  <a:lnTo>
                    <a:pt x="49530" y="2208276"/>
                  </a:lnTo>
                  <a:lnTo>
                    <a:pt x="30250" y="2204376"/>
                  </a:lnTo>
                  <a:lnTo>
                    <a:pt x="14506" y="2193750"/>
                  </a:lnTo>
                  <a:lnTo>
                    <a:pt x="3892" y="2178004"/>
                  </a:lnTo>
                  <a:lnTo>
                    <a:pt x="0" y="2158746"/>
                  </a:lnTo>
                  <a:lnTo>
                    <a:pt x="0" y="49529"/>
                  </a:lnTo>
                  <a:close/>
                </a:path>
              </a:pathLst>
            </a:custGeom>
            <a:ln w="9143">
              <a:solidFill>
                <a:srgbClr val="3876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7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915" y="2767584"/>
              <a:ext cx="217931" cy="219456"/>
            </a:xfrm>
            <a:prstGeom prst="rect">
              <a:avLst/>
            </a:prstGeom>
          </p:spPr>
        </p:pic>
        <p:pic>
          <p:nvPicPr>
            <p:cNvPr id="118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915" y="3072384"/>
              <a:ext cx="217931" cy="219456"/>
            </a:xfrm>
            <a:prstGeom prst="rect">
              <a:avLst/>
            </a:prstGeom>
          </p:spPr>
        </p:pic>
        <p:pic>
          <p:nvPicPr>
            <p:cNvPr id="119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915" y="3377183"/>
              <a:ext cx="217931" cy="219456"/>
            </a:xfrm>
            <a:prstGeom prst="rect">
              <a:avLst/>
            </a:prstGeom>
          </p:spPr>
        </p:pic>
        <p:pic>
          <p:nvPicPr>
            <p:cNvPr id="120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915" y="3681983"/>
              <a:ext cx="217931" cy="219456"/>
            </a:xfrm>
            <a:prstGeom prst="rect">
              <a:avLst/>
            </a:prstGeom>
          </p:spPr>
        </p:pic>
        <p:pic>
          <p:nvPicPr>
            <p:cNvPr id="121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915" y="3986783"/>
              <a:ext cx="217931" cy="219456"/>
            </a:xfrm>
            <a:prstGeom prst="rect">
              <a:avLst/>
            </a:prstGeom>
          </p:spPr>
        </p:pic>
        <p:pic>
          <p:nvPicPr>
            <p:cNvPr id="122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915" y="4291583"/>
              <a:ext cx="217931" cy="219456"/>
            </a:xfrm>
            <a:prstGeom prst="rect">
              <a:avLst/>
            </a:prstGeom>
          </p:spPr>
        </p:pic>
        <p:pic>
          <p:nvPicPr>
            <p:cNvPr id="123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915" y="4596383"/>
              <a:ext cx="217931" cy="219456"/>
            </a:xfrm>
            <a:prstGeom prst="rect">
              <a:avLst/>
            </a:prstGeom>
          </p:spPr>
        </p:pic>
        <p:sp>
          <p:nvSpPr>
            <p:cNvPr id="124" name="object 13"/>
            <p:cNvSpPr/>
            <p:nvPr/>
          </p:nvSpPr>
          <p:spPr>
            <a:xfrm>
              <a:off x="2488691" y="1636776"/>
              <a:ext cx="376555" cy="4320540"/>
            </a:xfrm>
            <a:custGeom>
              <a:avLst/>
              <a:gdLst/>
              <a:ahLst/>
              <a:cxnLst/>
              <a:rect l="l" t="t" r="r" b="b"/>
              <a:pathLst>
                <a:path w="376555" h="4320540">
                  <a:moveTo>
                    <a:pt x="313689" y="0"/>
                  </a:moveTo>
                  <a:lnTo>
                    <a:pt x="62737" y="0"/>
                  </a:lnTo>
                  <a:lnTo>
                    <a:pt x="38308" y="4927"/>
                  </a:lnTo>
                  <a:lnTo>
                    <a:pt x="18367" y="18367"/>
                  </a:lnTo>
                  <a:lnTo>
                    <a:pt x="4927" y="38308"/>
                  </a:lnTo>
                  <a:lnTo>
                    <a:pt x="0" y="62737"/>
                  </a:lnTo>
                  <a:lnTo>
                    <a:pt x="0" y="4257802"/>
                  </a:lnTo>
                  <a:lnTo>
                    <a:pt x="4927" y="4282220"/>
                  </a:lnTo>
                  <a:lnTo>
                    <a:pt x="18367" y="4302163"/>
                  </a:lnTo>
                  <a:lnTo>
                    <a:pt x="38308" y="4315609"/>
                  </a:lnTo>
                  <a:lnTo>
                    <a:pt x="62737" y="4320540"/>
                  </a:lnTo>
                  <a:lnTo>
                    <a:pt x="313689" y="4320540"/>
                  </a:lnTo>
                  <a:lnTo>
                    <a:pt x="338119" y="4315609"/>
                  </a:lnTo>
                  <a:lnTo>
                    <a:pt x="358060" y="4302163"/>
                  </a:lnTo>
                  <a:lnTo>
                    <a:pt x="371500" y="4282220"/>
                  </a:lnTo>
                  <a:lnTo>
                    <a:pt x="376427" y="4257802"/>
                  </a:lnTo>
                  <a:lnTo>
                    <a:pt x="376427" y="62737"/>
                  </a:lnTo>
                  <a:lnTo>
                    <a:pt x="371500" y="38308"/>
                  </a:lnTo>
                  <a:lnTo>
                    <a:pt x="358060" y="18367"/>
                  </a:lnTo>
                  <a:lnTo>
                    <a:pt x="338119" y="4927"/>
                  </a:lnTo>
                  <a:lnTo>
                    <a:pt x="313689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4"/>
            <p:cNvSpPr/>
            <p:nvPr/>
          </p:nvSpPr>
          <p:spPr>
            <a:xfrm>
              <a:off x="2488691" y="1636776"/>
              <a:ext cx="376555" cy="4320540"/>
            </a:xfrm>
            <a:custGeom>
              <a:avLst/>
              <a:gdLst/>
              <a:ahLst/>
              <a:cxnLst/>
              <a:rect l="l" t="t" r="r" b="b"/>
              <a:pathLst>
                <a:path w="376555" h="4320540">
                  <a:moveTo>
                    <a:pt x="0" y="62737"/>
                  </a:moveTo>
                  <a:lnTo>
                    <a:pt x="4927" y="38308"/>
                  </a:lnTo>
                  <a:lnTo>
                    <a:pt x="18367" y="18367"/>
                  </a:lnTo>
                  <a:lnTo>
                    <a:pt x="38308" y="4927"/>
                  </a:lnTo>
                  <a:lnTo>
                    <a:pt x="62737" y="0"/>
                  </a:lnTo>
                  <a:lnTo>
                    <a:pt x="313689" y="0"/>
                  </a:lnTo>
                  <a:lnTo>
                    <a:pt x="338119" y="4927"/>
                  </a:lnTo>
                  <a:lnTo>
                    <a:pt x="358060" y="18367"/>
                  </a:lnTo>
                  <a:lnTo>
                    <a:pt x="371500" y="38308"/>
                  </a:lnTo>
                  <a:lnTo>
                    <a:pt x="376427" y="62737"/>
                  </a:lnTo>
                  <a:lnTo>
                    <a:pt x="376427" y="4257802"/>
                  </a:lnTo>
                  <a:lnTo>
                    <a:pt x="371500" y="4282220"/>
                  </a:lnTo>
                  <a:lnTo>
                    <a:pt x="358060" y="4302163"/>
                  </a:lnTo>
                  <a:lnTo>
                    <a:pt x="338119" y="4315609"/>
                  </a:lnTo>
                  <a:lnTo>
                    <a:pt x="313689" y="4320540"/>
                  </a:lnTo>
                  <a:lnTo>
                    <a:pt x="62737" y="4320540"/>
                  </a:lnTo>
                  <a:lnTo>
                    <a:pt x="38308" y="4315609"/>
                  </a:lnTo>
                  <a:lnTo>
                    <a:pt x="18367" y="4302163"/>
                  </a:lnTo>
                  <a:lnTo>
                    <a:pt x="4927" y="4282220"/>
                  </a:lnTo>
                  <a:lnTo>
                    <a:pt x="0" y="4257802"/>
                  </a:lnTo>
                  <a:lnTo>
                    <a:pt x="0" y="62737"/>
                  </a:lnTo>
                  <a:close/>
                </a:path>
              </a:pathLst>
            </a:custGeom>
            <a:ln w="9144">
              <a:solidFill>
                <a:srgbClr val="B45F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5"/>
            <p:cNvSpPr/>
            <p:nvPr/>
          </p:nvSpPr>
          <p:spPr>
            <a:xfrm>
              <a:off x="2543555" y="172364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7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5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7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6"/>
            <p:cNvSpPr/>
            <p:nvPr/>
          </p:nvSpPr>
          <p:spPr>
            <a:xfrm>
              <a:off x="2543555" y="172364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0" y="132587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7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5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7"/>
            <p:cNvSpPr/>
            <p:nvPr/>
          </p:nvSpPr>
          <p:spPr>
            <a:xfrm>
              <a:off x="2543555" y="2109216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7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5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7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8"/>
            <p:cNvSpPr/>
            <p:nvPr/>
          </p:nvSpPr>
          <p:spPr>
            <a:xfrm>
              <a:off x="2543555" y="2109216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0" y="132587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7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5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9"/>
            <p:cNvSpPr/>
            <p:nvPr/>
          </p:nvSpPr>
          <p:spPr>
            <a:xfrm>
              <a:off x="2543555" y="2496312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7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5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7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20"/>
            <p:cNvSpPr/>
            <p:nvPr/>
          </p:nvSpPr>
          <p:spPr>
            <a:xfrm>
              <a:off x="2543555" y="2496312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0" y="132587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7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5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21"/>
            <p:cNvSpPr/>
            <p:nvPr/>
          </p:nvSpPr>
          <p:spPr>
            <a:xfrm>
              <a:off x="2543555" y="288188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7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5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7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22"/>
            <p:cNvSpPr/>
            <p:nvPr/>
          </p:nvSpPr>
          <p:spPr>
            <a:xfrm>
              <a:off x="2543555" y="288188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0" y="132587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7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5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23"/>
            <p:cNvSpPr/>
            <p:nvPr/>
          </p:nvSpPr>
          <p:spPr>
            <a:xfrm>
              <a:off x="2543555" y="3267455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8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6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8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24"/>
            <p:cNvSpPr/>
            <p:nvPr/>
          </p:nvSpPr>
          <p:spPr>
            <a:xfrm>
              <a:off x="2543555" y="3267455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0" y="132588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8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6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25"/>
            <p:cNvSpPr/>
            <p:nvPr/>
          </p:nvSpPr>
          <p:spPr>
            <a:xfrm>
              <a:off x="2543555" y="3654552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7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5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7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26"/>
            <p:cNvSpPr/>
            <p:nvPr/>
          </p:nvSpPr>
          <p:spPr>
            <a:xfrm>
              <a:off x="2543555" y="3654552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0" y="132587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7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5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27"/>
            <p:cNvSpPr/>
            <p:nvPr/>
          </p:nvSpPr>
          <p:spPr>
            <a:xfrm>
              <a:off x="2543555" y="404012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7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5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7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28"/>
            <p:cNvSpPr/>
            <p:nvPr/>
          </p:nvSpPr>
          <p:spPr>
            <a:xfrm>
              <a:off x="2543555" y="404012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0" y="132587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7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5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29"/>
            <p:cNvSpPr/>
            <p:nvPr/>
          </p:nvSpPr>
          <p:spPr>
            <a:xfrm>
              <a:off x="2543555" y="4425696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133350" y="0"/>
                  </a:moveTo>
                  <a:lnTo>
                    <a:pt x="91196" y="6797"/>
                  </a:lnTo>
                  <a:lnTo>
                    <a:pt x="54589" y="25725"/>
                  </a:lnTo>
                  <a:lnTo>
                    <a:pt x="25725" y="54589"/>
                  </a:lnTo>
                  <a:lnTo>
                    <a:pt x="6797" y="91196"/>
                  </a:lnTo>
                  <a:lnTo>
                    <a:pt x="0" y="133349"/>
                  </a:lnTo>
                  <a:lnTo>
                    <a:pt x="6797" y="175503"/>
                  </a:lnTo>
                  <a:lnTo>
                    <a:pt x="25725" y="212110"/>
                  </a:lnTo>
                  <a:lnTo>
                    <a:pt x="54589" y="240974"/>
                  </a:lnTo>
                  <a:lnTo>
                    <a:pt x="91196" y="259902"/>
                  </a:lnTo>
                  <a:lnTo>
                    <a:pt x="133350" y="266699"/>
                  </a:lnTo>
                  <a:lnTo>
                    <a:pt x="175503" y="259902"/>
                  </a:lnTo>
                  <a:lnTo>
                    <a:pt x="212110" y="240974"/>
                  </a:lnTo>
                  <a:lnTo>
                    <a:pt x="240974" y="212110"/>
                  </a:lnTo>
                  <a:lnTo>
                    <a:pt x="259902" y="175503"/>
                  </a:lnTo>
                  <a:lnTo>
                    <a:pt x="266700" y="133349"/>
                  </a:lnTo>
                  <a:lnTo>
                    <a:pt x="259902" y="91196"/>
                  </a:lnTo>
                  <a:lnTo>
                    <a:pt x="240974" y="54589"/>
                  </a:lnTo>
                  <a:lnTo>
                    <a:pt x="212110" y="25725"/>
                  </a:lnTo>
                  <a:lnTo>
                    <a:pt x="175503" y="6797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30"/>
            <p:cNvSpPr/>
            <p:nvPr/>
          </p:nvSpPr>
          <p:spPr>
            <a:xfrm>
              <a:off x="2543555" y="4425696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133349"/>
                  </a:moveTo>
                  <a:lnTo>
                    <a:pt x="6797" y="91196"/>
                  </a:lnTo>
                  <a:lnTo>
                    <a:pt x="25725" y="54589"/>
                  </a:lnTo>
                  <a:lnTo>
                    <a:pt x="54589" y="25725"/>
                  </a:lnTo>
                  <a:lnTo>
                    <a:pt x="91196" y="6797"/>
                  </a:lnTo>
                  <a:lnTo>
                    <a:pt x="133350" y="0"/>
                  </a:lnTo>
                  <a:lnTo>
                    <a:pt x="175503" y="6797"/>
                  </a:lnTo>
                  <a:lnTo>
                    <a:pt x="212110" y="25725"/>
                  </a:lnTo>
                  <a:lnTo>
                    <a:pt x="240974" y="54589"/>
                  </a:lnTo>
                  <a:lnTo>
                    <a:pt x="259902" y="91196"/>
                  </a:lnTo>
                  <a:lnTo>
                    <a:pt x="266700" y="133349"/>
                  </a:lnTo>
                  <a:lnTo>
                    <a:pt x="259902" y="175503"/>
                  </a:lnTo>
                  <a:lnTo>
                    <a:pt x="240974" y="212110"/>
                  </a:lnTo>
                  <a:lnTo>
                    <a:pt x="212110" y="240974"/>
                  </a:lnTo>
                  <a:lnTo>
                    <a:pt x="175503" y="259902"/>
                  </a:lnTo>
                  <a:lnTo>
                    <a:pt x="133350" y="266699"/>
                  </a:lnTo>
                  <a:lnTo>
                    <a:pt x="91196" y="259902"/>
                  </a:lnTo>
                  <a:lnTo>
                    <a:pt x="54589" y="240974"/>
                  </a:lnTo>
                  <a:lnTo>
                    <a:pt x="25725" y="212110"/>
                  </a:lnTo>
                  <a:lnTo>
                    <a:pt x="6797" y="175503"/>
                  </a:lnTo>
                  <a:lnTo>
                    <a:pt x="0" y="13334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31"/>
            <p:cNvSpPr/>
            <p:nvPr/>
          </p:nvSpPr>
          <p:spPr>
            <a:xfrm>
              <a:off x="2543555" y="4812792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7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5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7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32"/>
            <p:cNvSpPr/>
            <p:nvPr/>
          </p:nvSpPr>
          <p:spPr>
            <a:xfrm>
              <a:off x="2543555" y="4812792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0" y="132587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7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5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33"/>
            <p:cNvSpPr/>
            <p:nvPr/>
          </p:nvSpPr>
          <p:spPr>
            <a:xfrm>
              <a:off x="2543555" y="519836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8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6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8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34"/>
            <p:cNvSpPr/>
            <p:nvPr/>
          </p:nvSpPr>
          <p:spPr>
            <a:xfrm>
              <a:off x="2543555" y="519836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0" y="132588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8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6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35"/>
            <p:cNvSpPr/>
            <p:nvPr/>
          </p:nvSpPr>
          <p:spPr>
            <a:xfrm>
              <a:off x="2543555" y="5583935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133350" y="0"/>
                  </a:moveTo>
                  <a:lnTo>
                    <a:pt x="91196" y="6798"/>
                  </a:lnTo>
                  <a:lnTo>
                    <a:pt x="54589" y="25728"/>
                  </a:lnTo>
                  <a:lnTo>
                    <a:pt x="25725" y="54595"/>
                  </a:lnTo>
                  <a:lnTo>
                    <a:pt x="6797" y="91201"/>
                  </a:lnTo>
                  <a:lnTo>
                    <a:pt x="0" y="133350"/>
                  </a:lnTo>
                  <a:lnTo>
                    <a:pt x="6797" y="175498"/>
                  </a:lnTo>
                  <a:lnTo>
                    <a:pt x="25725" y="212104"/>
                  </a:lnTo>
                  <a:lnTo>
                    <a:pt x="54589" y="240971"/>
                  </a:lnTo>
                  <a:lnTo>
                    <a:pt x="91196" y="259901"/>
                  </a:lnTo>
                  <a:lnTo>
                    <a:pt x="133350" y="266700"/>
                  </a:lnTo>
                  <a:lnTo>
                    <a:pt x="175503" y="259901"/>
                  </a:lnTo>
                  <a:lnTo>
                    <a:pt x="212110" y="240971"/>
                  </a:lnTo>
                  <a:lnTo>
                    <a:pt x="240974" y="212104"/>
                  </a:lnTo>
                  <a:lnTo>
                    <a:pt x="259902" y="175498"/>
                  </a:lnTo>
                  <a:lnTo>
                    <a:pt x="266700" y="133350"/>
                  </a:lnTo>
                  <a:lnTo>
                    <a:pt x="259902" y="91201"/>
                  </a:lnTo>
                  <a:lnTo>
                    <a:pt x="240974" y="54595"/>
                  </a:lnTo>
                  <a:lnTo>
                    <a:pt x="212110" y="25728"/>
                  </a:lnTo>
                  <a:lnTo>
                    <a:pt x="175503" y="6798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36"/>
            <p:cNvSpPr/>
            <p:nvPr/>
          </p:nvSpPr>
          <p:spPr>
            <a:xfrm>
              <a:off x="2543555" y="5583935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133350"/>
                  </a:moveTo>
                  <a:lnTo>
                    <a:pt x="6797" y="91201"/>
                  </a:lnTo>
                  <a:lnTo>
                    <a:pt x="25725" y="54595"/>
                  </a:lnTo>
                  <a:lnTo>
                    <a:pt x="54589" y="25728"/>
                  </a:lnTo>
                  <a:lnTo>
                    <a:pt x="91196" y="6798"/>
                  </a:lnTo>
                  <a:lnTo>
                    <a:pt x="133350" y="0"/>
                  </a:lnTo>
                  <a:lnTo>
                    <a:pt x="175503" y="6798"/>
                  </a:lnTo>
                  <a:lnTo>
                    <a:pt x="212110" y="25728"/>
                  </a:lnTo>
                  <a:lnTo>
                    <a:pt x="240974" y="54595"/>
                  </a:lnTo>
                  <a:lnTo>
                    <a:pt x="259902" y="91201"/>
                  </a:lnTo>
                  <a:lnTo>
                    <a:pt x="266700" y="133350"/>
                  </a:lnTo>
                  <a:lnTo>
                    <a:pt x="259902" y="175498"/>
                  </a:lnTo>
                  <a:lnTo>
                    <a:pt x="240974" y="212104"/>
                  </a:lnTo>
                  <a:lnTo>
                    <a:pt x="212110" y="240971"/>
                  </a:lnTo>
                  <a:lnTo>
                    <a:pt x="175503" y="259901"/>
                  </a:lnTo>
                  <a:lnTo>
                    <a:pt x="133350" y="266700"/>
                  </a:lnTo>
                  <a:lnTo>
                    <a:pt x="91196" y="259901"/>
                  </a:lnTo>
                  <a:lnTo>
                    <a:pt x="54589" y="240971"/>
                  </a:lnTo>
                  <a:lnTo>
                    <a:pt x="25725" y="212104"/>
                  </a:lnTo>
                  <a:lnTo>
                    <a:pt x="6797" y="175498"/>
                  </a:lnTo>
                  <a:lnTo>
                    <a:pt x="0" y="1333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3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01696" y="1632204"/>
              <a:ext cx="4856987" cy="4342218"/>
            </a:xfrm>
            <a:prstGeom prst="rect">
              <a:avLst/>
            </a:prstGeom>
          </p:spPr>
        </p:pic>
      </p:grpSp>
      <p:sp>
        <p:nvSpPr>
          <p:cNvPr id="204" name="object 38"/>
          <p:cNvSpPr txBox="1"/>
          <p:nvPr/>
        </p:nvSpPr>
        <p:spPr>
          <a:xfrm>
            <a:off x="2253817" y="4958399"/>
            <a:ext cx="7099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Calibri"/>
                <a:cs typeface="Calibri"/>
              </a:rPr>
              <a:t>In</a:t>
            </a:r>
            <a:r>
              <a:rPr sz="2500" spc="-15" dirty="0">
                <a:latin typeface="Calibri"/>
                <a:cs typeface="Calibri"/>
              </a:rPr>
              <a:t>p</a:t>
            </a:r>
            <a:r>
              <a:rPr sz="2500" spc="-10" dirty="0">
                <a:latin typeface="Calibri"/>
                <a:cs typeface="Calibri"/>
              </a:rPr>
              <a:t>ut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05" name="object 39"/>
          <p:cNvSpPr txBox="1"/>
          <p:nvPr/>
        </p:nvSpPr>
        <p:spPr>
          <a:xfrm>
            <a:off x="3457802" y="6038051"/>
            <a:ext cx="95567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latin typeface="Calibri"/>
                <a:cs typeface="Calibri"/>
              </a:rPr>
              <a:t>Layer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1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06" name="object 40"/>
          <p:cNvSpPr txBox="1"/>
          <p:nvPr/>
        </p:nvSpPr>
        <p:spPr>
          <a:xfrm>
            <a:off x="4982057" y="6038051"/>
            <a:ext cx="95567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latin typeface="Calibri"/>
                <a:cs typeface="Calibri"/>
              </a:rPr>
              <a:t>Layer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2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07" name="object 41"/>
          <p:cNvSpPr txBox="1"/>
          <p:nvPr/>
        </p:nvSpPr>
        <p:spPr>
          <a:xfrm>
            <a:off x="7033107" y="6038051"/>
            <a:ext cx="9994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latin typeface="Calibri"/>
                <a:cs typeface="Calibri"/>
              </a:rPr>
              <a:t>Layer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N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208" name="object 42"/>
          <p:cNvGrpSpPr/>
          <p:nvPr/>
        </p:nvGrpSpPr>
        <p:grpSpPr>
          <a:xfrm>
            <a:off x="2698851" y="1706437"/>
            <a:ext cx="1111250" cy="4300855"/>
            <a:chOff x="1440307" y="1655064"/>
            <a:chExt cx="1111250" cy="4300855"/>
          </a:xfrm>
        </p:grpSpPr>
        <p:sp>
          <p:nvSpPr>
            <p:cNvPr id="209" name="object 43"/>
            <p:cNvSpPr/>
            <p:nvPr/>
          </p:nvSpPr>
          <p:spPr>
            <a:xfrm>
              <a:off x="1484376" y="1659636"/>
              <a:ext cx="986790" cy="4291330"/>
            </a:xfrm>
            <a:custGeom>
              <a:avLst/>
              <a:gdLst/>
              <a:ahLst/>
              <a:cxnLst/>
              <a:rect l="l" t="t" r="r" b="b"/>
              <a:pathLst>
                <a:path w="986789" h="4291330">
                  <a:moveTo>
                    <a:pt x="0" y="1036192"/>
                  </a:moveTo>
                  <a:lnTo>
                    <a:pt x="980694" y="0"/>
                  </a:lnTo>
                </a:path>
                <a:path w="986789" h="4291330">
                  <a:moveTo>
                    <a:pt x="0" y="3279648"/>
                  </a:moveTo>
                  <a:lnTo>
                    <a:pt x="986663" y="4291253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44"/>
            <p:cNvSpPr/>
            <p:nvPr/>
          </p:nvSpPr>
          <p:spPr>
            <a:xfrm>
              <a:off x="1440815" y="1856231"/>
              <a:ext cx="1102995" cy="1969770"/>
            </a:xfrm>
            <a:custGeom>
              <a:avLst/>
              <a:gdLst/>
              <a:ahLst/>
              <a:cxnLst/>
              <a:rect l="l" t="t" r="r" b="b"/>
              <a:pathLst>
                <a:path w="1102995" h="1969770">
                  <a:moveTo>
                    <a:pt x="1102614" y="0"/>
                  </a:moveTo>
                  <a:lnTo>
                    <a:pt x="1031875" y="47498"/>
                  </a:lnTo>
                  <a:lnTo>
                    <a:pt x="1069886" y="44754"/>
                  </a:lnTo>
                  <a:lnTo>
                    <a:pt x="1854" y="1928888"/>
                  </a:lnTo>
                  <a:lnTo>
                    <a:pt x="254" y="1931162"/>
                  </a:lnTo>
                  <a:lnTo>
                    <a:pt x="482" y="1931327"/>
                  </a:lnTo>
                  <a:lnTo>
                    <a:pt x="0" y="1932178"/>
                  </a:lnTo>
                  <a:lnTo>
                    <a:pt x="4152" y="1934552"/>
                  </a:lnTo>
                  <a:lnTo>
                    <a:pt x="5461" y="1935822"/>
                  </a:lnTo>
                  <a:lnTo>
                    <a:pt x="5461" y="1941703"/>
                  </a:lnTo>
                  <a:lnTo>
                    <a:pt x="1047584" y="1937537"/>
                  </a:lnTo>
                  <a:lnTo>
                    <a:pt x="1026541" y="1969262"/>
                  </a:lnTo>
                  <a:lnTo>
                    <a:pt x="1102614" y="1930908"/>
                  </a:lnTo>
                  <a:lnTo>
                    <a:pt x="1090295" y="1924812"/>
                  </a:lnTo>
                  <a:lnTo>
                    <a:pt x="1051750" y="1905736"/>
                  </a:lnTo>
                  <a:lnTo>
                    <a:pt x="1051750" y="1931263"/>
                  </a:lnTo>
                  <a:lnTo>
                    <a:pt x="1051636" y="1930946"/>
                  </a:lnTo>
                  <a:lnTo>
                    <a:pt x="1051737" y="1931073"/>
                  </a:lnTo>
                  <a:lnTo>
                    <a:pt x="1051750" y="1931263"/>
                  </a:lnTo>
                  <a:lnTo>
                    <a:pt x="1051750" y="1905736"/>
                  </a:lnTo>
                  <a:lnTo>
                    <a:pt x="1026160" y="1893062"/>
                  </a:lnTo>
                  <a:lnTo>
                    <a:pt x="1047546" y="1924837"/>
                  </a:lnTo>
                  <a:lnTo>
                    <a:pt x="40119" y="1928876"/>
                  </a:lnTo>
                  <a:lnTo>
                    <a:pt x="1052868" y="1568234"/>
                  </a:lnTo>
                  <a:lnTo>
                    <a:pt x="1043559" y="1605280"/>
                  </a:lnTo>
                  <a:lnTo>
                    <a:pt x="1091996" y="1554861"/>
                  </a:lnTo>
                  <a:lnTo>
                    <a:pt x="1102614" y="1543812"/>
                  </a:lnTo>
                  <a:lnTo>
                    <a:pt x="1018032" y="1533525"/>
                  </a:lnTo>
                  <a:lnTo>
                    <a:pt x="1048600" y="1556283"/>
                  </a:lnTo>
                  <a:lnTo>
                    <a:pt x="48577" y="1912251"/>
                  </a:lnTo>
                  <a:lnTo>
                    <a:pt x="1061288" y="1195247"/>
                  </a:lnTo>
                  <a:lnTo>
                    <a:pt x="1062355" y="1233424"/>
                  </a:lnTo>
                  <a:lnTo>
                    <a:pt x="1089685" y="1182370"/>
                  </a:lnTo>
                  <a:lnTo>
                    <a:pt x="1102614" y="1158240"/>
                  </a:lnTo>
                  <a:lnTo>
                    <a:pt x="1018413" y="1171194"/>
                  </a:lnTo>
                  <a:lnTo>
                    <a:pt x="1053922" y="1184833"/>
                  </a:lnTo>
                  <a:lnTo>
                    <a:pt x="56197" y="1891233"/>
                  </a:lnTo>
                  <a:lnTo>
                    <a:pt x="1069403" y="817105"/>
                  </a:lnTo>
                  <a:lnTo>
                    <a:pt x="1077976" y="854202"/>
                  </a:lnTo>
                  <a:lnTo>
                    <a:pt x="1092746" y="805307"/>
                  </a:lnTo>
                  <a:lnTo>
                    <a:pt x="1102614" y="772668"/>
                  </a:lnTo>
                  <a:lnTo>
                    <a:pt x="1022604" y="802005"/>
                  </a:lnTo>
                  <a:lnTo>
                    <a:pt x="1060221" y="808367"/>
                  </a:lnTo>
                  <a:lnTo>
                    <a:pt x="59969" y="1868792"/>
                  </a:lnTo>
                  <a:lnTo>
                    <a:pt x="1075905" y="434124"/>
                  </a:lnTo>
                  <a:lnTo>
                    <a:pt x="1089660" y="469773"/>
                  </a:lnTo>
                  <a:lnTo>
                    <a:pt x="1096784" y="423418"/>
                  </a:lnTo>
                  <a:lnTo>
                    <a:pt x="1102614" y="385572"/>
                  </a:lnTo>
                  <a:lnTo>
                    <a:pt x="1027430" y="425704"/>
                  </a:lnTo>
                  <a:lnTo>
                    <a:pt x="1065695" y="426770"/>
                  </a:lnTo>
                  <a:lnTo>
                    <a:pt x="74307" y="1826590"/>
                  </a:lnTo>
                  <a:lnTo>
                    <a:pt x="1080947" y="51092"/>
                  </a:lnTo>
                  <a:lnTo>
                    <a:pt x="1098169" y="85090"/>
                  </a:lnTo>
                  <a:lnTo>
                    <a:pt x="1100467" y="41021"/>
                  </a:lnTo>
                  <a:lnTo>
                    <a:pt x="1102614" y="0"/>
                  </a:lnTo>
                  <a:close/>
                </a:path>
              </a:pathLst>
            </a:custGeom>
            <a:solidFill>
              <a:srgbClr val="C8D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45"/>
            <p:cNvSpPr/>
            <p:nvPr/>
          </p:nvSpPr>
          <p:spPr>
            <a:xfrm>
              <a:off x="1446276" y="3791712"/>
              <a:ext cx="1097280" cy="1926589"/>
            </a:xfrm>
            <a:custGeom>
              <a:avLst/>
              <a:gdLst/>
              <a:ahLst/>
              <a:cxnLst/>
              <a:rect l="l" t="t" r="r" b="b"/>
              <a:pathLst>
                <a:path w="1097280" h="1926589">
                  <a:moveTo>
                    <a:pt x="0" y="0"/>
                  </a:moveTo>
                  <a:lnTo>
                    <a:pt x="1097153" y="381635"/>
                  </a:lnTo>
                </a:path>
                <a:path w="1097280" h="1926589">
                  <a:moveTo>
                    <a:pt x="0" y="0"/>
                  </a:moveTo>
                  <a:lnTo>
                    <a:pt x="1097153" y="767714"/>
                  </a:lnTo>
                </a:path>
                <a:path w="1097280" h="1926589">
                  <a:moveTo>
                    <a:pt x="0" y="0"/>
                  </a:moveTo>
                  <a:lnTo>
                    <a:pt x="1097153" y="1153795"/>
                  </a:lnTo>
                </a:path>
                <a:path w="1097280" h="1926589">
                  <a:moveTo>
                    <a:pt x="0" y="0"/>
                  </a:moveTo>
                  <a:lnTo>
                    <a:pt x="1097153" y="1539875"/>
                  </a:lnTo>
                </a:path>
                <a:path w="1097280" h="1926589">
                  <a:moveTo>
                    <a:pt x="0" y="0"/>
                  </a:moveTo>
                  <a:lnTo>
                    <a:pt x="1097153" y="1925993"/>
                  </a:lnTo>
                </a:path>
              </a:pathLst>
            </a:custGeom>
            <a:ln w="9144">
              <a:solidFill>
                <a:srgbClr val="C8DA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46"/>
            <p:cNvSpPr/>
            <p:nvPr/>
          </p:nvSpPr>
          <p:spPr>
            <a:xfrm>
              <a:off x="1440307" y="1856231"/>
              <a:ext cx="1111250" cy="2854960"/>
            </a:xfrm>
            <a:custGeom>
              <a:avLst/>
              <a:gdLst/>
              <a:ahLst/>
              <a:cxnLst/>
              <a:rect l="l" t="t" r="r" b="b"/>
              <a:pathLst>
                <a:path w="1111250" h="2854960">
                  <a:moveTo>
                    <a:pt x="1111250" y="84836"/>
                  </a:moveTo>
                  <a:lnTo>
                    <a:pt x="1107440" y="45085"/>
                  </a:lnTo>
                  <a:lnTo>
                    <a:pt x="1103122" y="0"/>
                  </a:lnTo>
                  <a:lnTo>
                    <a:pt x="1040130" y="57404"/>
                  </a:lnTo>
                  <a:lnTo>
                    <a:pt x="1077328" y="49060"/>
                  </a:lnTo>
                  <a:lnTo>
                    <a:pt x="1714" y="2843022"/>
                  </a:lnTo>
                  <a:lnTo>
                    <a:pt x="127" y="2846578"/>
                  </a:lnTo>
                  <a:lnTo>
                    <a:pt x="304" y="2846667"/>
                  </a:lnTo>
                  <a:lnTo>
                    <a:pt x="0" y="2847467"/>
                  </a:lnTo>
                  <a:lnTo>
                    <a:pt x="3022" y="2848635"/>
                  </a:lnTo>
                  <a:lnTo>
                    <a:pt x="6553" y="2850527"/>
                  </a:lnTo>
                  <a:lnTo>
                    <a:pt x="10033" y="2854706"/>
                  </a:lnTo>
                  <a:lnTo>
                    <a:pt x="1064945" y="1971090"/>
                  </a:lnTo>
                  <a:lnTo>
                    <a:pt x="1069086" y="2009013"/>
                  </a:lnTo>
                  <a:lnTo>
                    <a:pt x="1091057" y="1958594"/>
                  </a:lnTo>
                  <a:lnTo>
                    <a:pt x="1103122" y="1930908"/>
                  </a:lnTo>
                  <a:lnTo>
                    <a:pt x="1020191" y="1950593"/>
                  </a:lnTo>
                  <a:lnTo>
                    <a:pt x="1056741" y="1961375"/>
                  </a:lnTo>
                  <a:lnTo>
                    <a:pt x="54660" y="2800731"/>
                  </a:lnTo>
                  <a:lnTo>
                    <a:pt x="1072476" y="1589963"/>
                  </a:lnTo>
                  <a:lnTo>
                    <a:pt x="1083183" y="1626616"/>
                  </a:lnTo>
                  <a:lnTo>
                    <a:pt x="1094740" y="1578610"/>
                  </a:lnTo>
                  <a:lnTo>
                    <a:pt x="1103122" y="1543812"/>
                  </a:lnTo>
                  <a:lnTo>
                    <a:pt x="1075182" y="1555877"/>
                  </a:lnTo>
                  <a:lnTo>
                    <a:pt x="1075182" y="1586738"/>
                  </a:lnTo>
                  <a:lnTo>
                    <a:pt x="1070356" y="1582699"/>
                  </a:lnTo>
                  <a:lnTo>
                    <a:pt x="1075182" y="1586738"/>
                  </a:lnTo>
                  <a:lnTo>
                    <a:pt x="1075182" y="1555877"/>
                  </a:lnTo>
                  <a:lnTo>
                    <a:pt x="1024890" y="1577594"/>
                  </a:lnTo>
                  <a:lnTo>
                    <a:pt x="1062812" y="1581835"/>
                  </a:lnTo>
                  <a:lnTo>
                    <a:pt x="68694" y="2764320"/>
                  </a:lnTo>
                  <a:lnTo>
                    <a:pt x="1078445" y="1207909"/>
                  </a:lnTo>
                  <a:lnTo>
                    <a:pt x="1093597" y="1242949"/>
                  </a:lnTo>
                  <a:lnTo>
                    <a:pt x="1098715" y="1197356"/>
                  </a:lnTo>
                  <a:lnTo>
                    <a:pt x="1103122" y="1158240"/>
                  </a:lnTo>
                  <a:lnTo>
                    <a:pt x="1029589" y="1201420"/>
                  </a:lnTo>
                  <a:lnTo>
                    <a:pt x="1067739" y="1201000"/>
                  </a:lnTo>
                  <a:lnTo>
                    <a:pt x="79921" y="2723718"/>
                  </a:lnTo>
                  <a:lnTo>
                    <a:pt x="1082979" y="824293"/>
                  </a:lnTo>
                  <a:lnTo>
                    <a:pt x="1101217" y="857885"/>
                  </a:lnTo>
                  <a:lnTo>
                    <a:pt x="1102182" y="814578"/>
                  </a:lnTo>
                  <a:lnTo>
                    <a:pt x="1103122" y="772668"/>
                  </a:lnTo>
                  <a:lnTo>
                    <a:pt x="1033780" y="822198"/>
                  </a:lnTo>
                  <a:lnTo>
                    <a:pt x="1071765" y="818400"/>
                  </a:lnTo>
                  <a:lnTo>
                    <a:pt x="86271" y="2684564"/>
                  </a:lnTo>
                  <a:lnTo>
                    <a:pt x="1086535" y="438454"/>
                  </a:lnTo>
                  <a:lnTo>
                    <a:pt x="1106932" y="470662"/>
                  </a:lnTo>
                  <a:lnTo>
                    <a:pt x="1105192" y="431927"/>
                  </a:lnTo>
                  <a:lnTo>
                    <a:pt x="1105077" y="429387"/>
                  </a:lnTo>
                  <a:lnTo>
                    <a:pt x="1103122" y="385572"/>
                  </a:lnTo>
                  <a:lnTo>
                    <a:pt x="1082471" y="402526"/>
                  </a:lnTo>
                  <a:lnTo>
                    <a:pt x="1082471" y="432015"/>
                  </a:lnTo>
                  <a:lnTo>
                    <a:pt x="1082306" y="431952"/>
                  </a:lnTo>
                  <a:lnTo>
                    <a:pt x="1082471" y="432015"/>
                  </a:lnTo>
                  <a:lnTo>
                    <a:pt x="1082471" y="402526"/>
                  </a:lnTo>
                  <a:lnTo>
                    <a:pt x="1037209" y="439674"/>
                  </a:lnTo>
                  <a:lnTo>
                    <a:pt x="1074864" y="433222"/>
                  </a:lnTo>
                  <a:lnTo>
                    <a:pt x="102781" y="2616047"/>
                  </a:lnTo>
                  <a:lnTo>
                    <a:pt x="1089253" y="53657"/>
                  </a:lnTo>
                  <a:lnTo>
                    <a:pt x="1111250" y="84836"/>
                  </a:lnTo>
                  <a:close/>
                </a:path>
              </a:pathLst>
            </a:custGeom>
            <a:solidFill>
              <a:srgbClr val="C8D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47"/>
            <p:cNvSpPr/>
            <p:nvPr/>
          </p:nvSpPr>
          <p:spPr>
            <a:xfrm>
              <a:off x="1446276" y="4172712"/>
              <a:ext cx="1097280" cy="1545590"/>
            </a:xfrm>
            <a:custGeom>
              <a:avLst/>
              <a:gdLst/>
              <a:ahLst/>
              <a:cxnLst/>
              <a:rect l="l" t="t" r="r" b="b"/>
              <a:pathLst>
                <a:path w="1097280" h="1545589">
                  <a:moveTo>
                    <a:pt x="0" y="532764"/>
                  </a:moveTo>
                  <a:lnTo>
                    <a:pt x="1097153" y="0"/>
                  </a:lnTo>
                </a:path>
                <a:path w="1097280" h="1545589">
                  <a:moveTo>
                    <a:pt x="0" y="533781"/>
                  </a:moveTo>
                  <a:lnTo>
                    <a:pt x="1097153" y="387095"/>
                  </a:lnTo>
                </a:path>
                <a:path w="1097280" h="1545589">
                  <a:moveTo>
                    <a:pt x="0" y="533400"/>
                  </a:moveTo>
                  <a:lnTo>
                    <a:pt x="1097153" y="772794"/>
                  </a:lnTo>
                </a:path>
                <a:path w="1097280" h="1545589">
                  <a:moveTo>
                    <a:pt x="0" y="533400"/>
                  </a:moveTo>
                  <a:lnTo>
                    <a:pt x="1097153" y="1158875"/>
                  </a:lnTo>
                </a:path>
                <a:path w="1097280" h="1545589">
                  <a:moveTo>
                    <a:pt x="0" y="533400"/>
                  </a:moveTo>
                  <a:lnTo>
                    <a:pt x="1097153" y="1544993"/>
                  </a:lnTo>
                </a:path>
              </a:pathLst>
            </a:custGeom>
            <a:ln w="9144">
              <a:solidFill>
                <a:srgbClr val="C8DA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48"/>
            <p:cNvSpPr/>
            <p:nvPr/>
          </p:nvSpPr>
          <p:spPr>
            <a:xfrm>
              <a:off x="1440434" y="1856231"/>
              <a:ext cx="1108075" cy="2550795"/>
            </a:xfrm>
            <a:custGeom>
              <a:avLst/>
              <a:gdLst/>
              <a:ahLst/>
              <a:cxnLst/>
              <a:rect l="l" t="t" r="r" b="b"/>
              <a:pathLst>
                <a:path w="1108075" h="2550795">
                  <a:moveTo>
                    <a:pt x="1107821" y="85090"/>
                  </a:moveTo>
                  <a:lnTo>
                    <a:pt x="1105484" y="44069"/>
                  </a:lnTo>
                  <a:lnTo>
                    <a:pt x="1102995" y="0"/>
                  </a:lnTo>
                  <a:lnTo>
                    <a:pt x="1037844" y="54864"/>
                  </a:lnTo>
                  <a:lnTo>
                    <a:pt x="1075258" y="47993"/>
                  </a:lnTo>
                  <a:lnTo>
                    <a:pt x="1803" y="2538209"/>
                  </a:lnTo>
                  <a:lnTo>
                    <a:pt x="127" y="2541524"/>
                  </a:lnTo>
                  <a:lnTo>
                    <a:pt x="330" y="2541638"/>
                  </a:lnTo>
                  <a:lnTo>
                    <a:pt x="0" y="2542413"/>
                  </a:lnTo>
                  <a:lnTo>
                    <a:pt x="3200" y="2543772"/>
                  </a:lnTo>
                  <a:lnTo>
                    <a:pt x="6159" y="2545613"/>
                  </a:lnTo>
                  <a:lnTo>
                    <a:pt x="8890" y="2550541"/>
                  </a:lnTo>
                  <a:lnTo>
                    <a:pt x="1058075" y="1963305"/>
                  </a:lnTo>
                  <a:lnTo>
                    <a:pt x="1055116" y="2001393"/>
                  </a:lnTo>
                  <a:lnTo>
                    <a:pt x="1089875" y="1950212"/>
                  </a:lnTo>
                  <a:lnTo>
                    <a:pt x="1102995" y="1930908"/>
                  </a:lnTo>
                  <a:lnTo>
                    <a:pt x="1058672" y="1932965"/>
                  </a:lnTo>
                  <a:lnTo>
                    <a:pt x="1058672" y="1955673"/>
                  </a:lnTo>
                  <a:lnTo>
                    <a:pt x="1058659" y="1955838"/>
                  </a:lnTo>
                  <a:lnTo>
                    <a:pt x="1058532" y="1955609"/>
                  </a:lnTo>
                  <a:lnTo>
                    <a:pt x="1058672" y="1955673"/>
                  </a:lnTo>
                  <a:lnTo>
                    <a:pt x="1058672" y="1932965"/>
                  </a:lnTo>
                  <a:lnTo>
                    <a:pt x="1017778" y="1934845"/>
                  </a:lnTo>
                  <a:lnTo>
                    <a:pt x="1051890" y="1952231"/>
                  </a:lnTo>
                  <a:lnTo>
                    <a:pt x="48196" y="2514079"/>
                  </a:lnTo>
                  <a:lnTo>
                    <a:pt x="1066546" y="1585569"/>
                  </a:lnTo>
                  <a:lnTo>
                    <a:pt x="1072261" y="1623314"/>
                  </a:lnTo>
                  <a:lnTo>
                    <a:pt x="1091552" y="1573403"/>
                  </a:lnTo>
                  <a:lnTo>
                    <a:pt x="1102995" y="1543812"/>
                  </a:lnTo>
                  <a:lnTo>
                    <a:pt x="1020953" y="1567053"/>
                  </a:lnTo>
                  <a:lnTo>
                    <a:pt x="1058049" y="1576171"/>
                  </a:lnTo>
                  <a:lnTo>
                    <a:pt x="60807" y="2485313"/>
                  </a:lnTo>
                  <a:lnTo>
                    <a:pt x="1073746" y="1205471"/>
                  </a:lnTo>
                  <a:lnTo>
                    <a:pt x="1085469" y="1241679"/>
                  </a:lnTo>
                  <a:lnTo>
                    <a:pt x="1095438" y="1194181"/>
                  </a:lnTo>
                  <a:lnTo>
                    <a:pt x="1102995" y="1158240"/>
                  </a:lnTo>
                  <a:lnTo>
                    <a:pt x="1025779" y="1194308"/>
                  </a:lnTo>
                  <a:lnTo>
                    <a:pt x="1063802" y="1197495"/>
                  </a:lnTo>
                  <a:lnTo>
                    <a:pt x="71729" y="2451125"/>
                  </a:lnTo>
                  <a:lnTo>
                    <a:pt x="1079385" y="822833"/>
                  </a:lnTo>
                  <a:lnTo>
                    <a:pt x="1095248" y="857504"/>
                  </a:lnTo>
                  <a:lnTo>
                    <a:pt x="1099350" y="812546"/>
                  </a:lnTo>
                  <a:lnTo>
                    <a:pt x="1102995" y="772668"/>
                  </a:lnTo>
                  <a:lnTo>
                    <a:pt x="1030478" y="817372"/>
                  </a:lnTo>
                  <a:lnTo>
                    <a:pt x="1068654" y="816102"/>
                  </a:lnTo>
                  <a:lnTo>
                    <a:pt x="77597" y="2417267"/>
                  </a:lnTo>
                  <a:lnTo>
                    <a:pt x="1083627" y="437578"/>
                  </a:lnTo>
                  <a:lnTo>
                    <a:pt x="1102360" y="470789"/>
                  </a:lnTo>
                  <a:lnTo>
                    <a:pt x="1102677" y="427990"/>
                  </a:lnTo>
                  <a:lnTo>
                    <a:pt x="1102995" y="385572"/>
                  </a:lnTo>
                  <a:lnTo>
                    <a:pt x="1034415" y="436245"/>
                  </a:lnTo>
                  <a:lnTo>
                    <a:pt x="1072349" y="431800"/>
                  </a:lnTo>
                  <a:lnTo>
                    <a:pt x="92862" y="2359063"/>
                  </a:lnTo>
                  <a:lnTo>
                    <a:pt x="1086967" y="53035"/>
                  </a:lnTo>
                  <a:lnTo>
                    <a:pt x="1107821" y="85090"/>
                  </a:lnTo>
                  <a:close/>
                </a:path>
              </a:pathLst>
            </a:custGeom>
            <a:solidFill>
              <a:srgbClr val="C8D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49"/>
            <p:cNvSpPr/>
            <p:nvPr/>
          </p:nvSpPr>
          <p:spPr>
            <a:xfrm>
              <a:off x="1446276" y="4172712"/>
              <a:ext cx="1097280" cy="1545590"/>
            </a:xfrm>
            <a:custGeom>
              <a:avLst/>
              <a:gdLst/>
              <a:ahLst/>
              <a:cxnLst/>
              <a:rect l="l" t="t" r="r" b="b"/>
              <a:pathLst>
                <a:path w="1097280" h="1545589">
                  <a:moveTo>
                    <a:pt x="0" y="227964"/>
                  </a:moveTo>
                  <a:lnTo>
                    <a:pt x="1097153" y="0"/>
                  </a:lnTo>
                </a:path>
                <a:path w="1097280" h="1545589">
                  <a:moveTo>
                    <a:pt x="0" y="228600"/>
                  </a:moveTo>
                  <a:lnTo>
                    <a:pt x="1097153" y="386714"/>
                  </a:lnTo>
                </a:path>
                <a:path w="1097280" h="1545589">
                  <a:moveTo>
                    <a:pt x="0" y="228600"/>
                  </a:moveTo>
                  <a:lnTo>
                    <a:pt x="1097153" y="772794"/>
                  </a:lnTo>
                </a:path>
                <a:path w="1097280" h="1545589">
                  <a:moveTo>
                    <a:pt x="0" y="228600"/>
                  </a:moveTo>
                  <a:lnTo>
                    <a:pt x="1097153" y="1158875"/>
                  </a:lnTo>
                </a:path>
                <a:path w="1097280" h="1545589">
                  <a:moveTo>
                    <a:pt x="0" y="228600"/>
                  </a:moveTo>
                  <a:lnTo>
                    <a:pt x="1097153" y="1544993"/>
                  </a:lnTo>
                </a:path>
              </a:pathLst>
            </a:custGeom>
            <a:ln w="9144">
              <a:solidFill>
                <a:srgbClr val="C8DA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50"/>
            <p:cNvSpPr/>
            <p:nvPr/>
          </p:nvSpPr>
          <p:spPr>
            <a:xfrm>
              <a:off x="1440561" y="1856231"/>
              <a:ext cx="1103630" cy="2246630"/>
            </a:xfrm>
            <a:custGeom>
              <a:avLst/>
              <a:gdLst/>
              <a:ahLst/>
              <a:cxnLst/>
              <a:rect l="l" t="t" r="r" b="b"/>
              <a:pathLst>
                <a:path w="1103630" h="2246629">
                  <a:moveTo>
                    <a:pt x="1103503" y="85217"/>
                  </a:moveTo>
                  <a:lnTo>
                    <a:pt x="1103185" y="42799"/>
                  </a:lnTo>
                  <a:lnTo>
                    <a:pt x="1102868" y="0"/>
                  </a:lnTo>
                  <a:lnTo>
                    <a:pt x="1035050" y="51689"/>
                  </a:lnTo>
                  <a:lnTo>
                    <a:pt x="1072934" y="46621"/>
                  </a:lnTo>
                  <a:lnTo>
                    <a:pt x="1663" y="2233955"/>
                  </a:lnTo>
                  <a:lnTo>
                    <a:pt x="254" y="2236343"/>
                  </a:lnTo>
                  <a:lnTo>
                    <a:pt x="431" y="2236457"/>
                  </a:lnTo>
                  <a:lnTo>
                    <a:pt x="0" y="2237359"/>
                  </a:lnTo>
                  <a:lnTo>
                    <a:pt x="4254" y="2239441"/>
                  </a:lnTo>
                  <a:lnTo>
                    <a:pt x="5829" y="2240648"/>
                  </a:lnTo>
                  <a:lnTo>
                    <a:pt x="7493" y="2246376"/>
                  </a:lnTo>
                  <a:lnTo>
                    <a:pt x="1051610" y="1951990"/>
                  </a:lnTo>
                  <a:lnTo>
                    <a:pt x="1039749" y="1988312"/>
                  </a:lnTo>
                  <a:lnTo>
                    <a:pt x="1094486" y="1938528"/>
                  </a:lnTo>
                  <a:lnTo>
                    <a:pt x="1102868" y="1930908"/>
                  </a:lnTo>
                  <a:lnTo>
                    <a:pt x="1019175" y="1914906"/>
                  </a:lnTo>
                  <a:lnTo>
                    <a:pt x="1048067" y="1939696"/>
                  </a:lnTo>
                  <a:lnTo>
                    <a:pt x="43268" y="2222970"/>
                  </a:lnTo>
                  <a:lnTo>
                    <a:pt x="1059751" y="1578622"/>
                  </a:lnTo>
                  <a:lnTo>
                    <a:pt x="1058799" y="1616837"/>
                  </a:lnTo>
                  <a:lnTo>
                    <a:pt x="1089685" y="1565656"/>
                  </a:lnTo>
                  <a:lnTo>
                    <a:pt x="1102868" y="1543812"/>
                  </a:lnTo>
                  <a:lnTo>
                    <a:pt x="1018032" y="1552448"/>
                  </a:lnTo>
                  <a:lnTo>
                    <a:pt x="1052957" y="1567903"/>
                  </a:lnTo>
                  <a:lnTo>
                    <a:pt x="53911" y="2201087"/>
                  </a:lnTo>
                  <a:lnTo>
                    <a:pt x="1068095" y="1201356"/>
                  </a:lnTo>
                  <a:lnTo>
                    <a:pt x="1075309" y="1238885"/>
                  </a:lnTo>
                  <a:lnTo>
                    <a:pt x="1092225" y="1189355"/>
                  </a:lnTo>
                  <a:lnTo>
                    <a:pt x="1102868" y="1158240"/>
                  </a:lnTo>
                  <a:lnTo>
                    <a:pt x="1021842" y="1184656"/>
                  </a:lnTo>
                  <a:lnTo>
                    <a:pt x="1059154" y="1192377"/>
                  </a:lnTo>
                  <a:lnTo>
                    <a:pt x="63398" y="2173948"/>
                  </a:lnTo>
                  <a:lnTo>
                    <a:pt x="1074940" y="820496"/>
                  </a:lnTo>
                  <a:lnTo>
                    <a:pt x="1087755" y="856488"/>
                  </a:lnTo>
                  <a:lnTo>
                    <a:pt x="1096225" y="809498"/>
                  </a:lnTo>
                  <a:lnTo>
                    <a:pt x="1102868" y="772668"/>
                  </a:lnTo>
                  <a:lnTo>
                    <a:pt x="1026668" y="810895"/>
                  </a:lnTo>
                  <a:lnTo>
                    <a:pt x="1064755" y="812914"/>
                  </a:lnTo>
                  <a:lnTo>
                    <a:pt x="68554" y="2145842"/>
                  </a:lnTo>
                  <a:lnTo>
                    <a:pt x="1080274" y="436181"/>
                  </a:lnTo>
                  <a:lnTo>
                    <a:pt x="1096772" y="470535"/>
                  </a:lnTo>
                  <a:lnTo>
                    <a:pt x="1099731" y="429260"/>
                  </a:lnTo>
                  <a:lnTo>
                    <a:pt x="1099959" y="426085"/>
                  </a:lnTo>
                  <a:lnTo>
                    <a:pt x="1102868" y="385572"/>
                  </a:lnTo>
                  <a:lnTo>
                    <a:pt x="1076998" y="402272"/>
                  </a:lnTo>
                  <a:lnTo>
                    <a:pt x="1076998" y="429348"/>
                  </a:lnTo>
                  <a:lnTo>
                    <a:pt x="1076858" y="429272"/>
                  </a:lnTo>
                  <a:lnTo>
                    <a:pt x="1076998" y="429348"/>
                  </a:lnTo>
                  <a:lnTo>
                    <a:pt x="1076998" y="402272"/>
                  </a:lnTo>
                  <a:lnTo>
                    <a:pt x="1031240" y="431800"/>
                  </a:lnTo>
                  <a:lnTo>
                    <a:pt x="1069365" y="429691"/>
                  </a:lnTo>
                  <a:lnTo>
                    <a:pt x="83845" y="2095080"/>
                  </a:lnTo>
                  <a:lnTo>
                    <a:pt x="1084351" y="52222"/>
                  </a:lnTo>
                  <a:lnTo>
                    <a:pt x="1103503" y="85217"/>
                  </a:lnTo>
                  <a:close/>
                </a:path>
              </a:pathLst>
            </a:custGeom>
            <a:solidFill>
              <a:srgbClr val="C8D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51"/>
            <p:cNvSpPr/>
            <p:nvPr/>
          </p:nvSpPr>
          <p:spPr>
            <a:xfrm>
              <a:off x="1446276" y="4096512"/>
              <a:ext cx="1097280" cy="1621790"/>
            </a:xfrm>
            <a:custGeom>
              <a:avLst/>
              <a:gdLst/>
              <a:ahLst/>
              <a:cxnLst/>
              <a:rect l="l" t="t" r="r" b="b"/>
              <a:pathLst>
                <a:path w="1097280" h="1621789">
                  <a:moveTo>
                    <a:pt x="0" y="0"/>
                  </a:moveTo>
                  <a:lnTo>
                    <a:pt x="1097153" y="76835"/>
                  </a:lnTo>
                </a:path>
                <a:path w="1097280" h="1621789">
                  <a:moveTo>
                    <a:pt x="0" y="0"/>
                  </a:moveTo>
                  <a:lnTo>
                    <a:pt x="1097153" y="462914"/>
                  </a:lnTo>
                </a:path>
                <a:path w="1097280" h="1621789">
                  <a:moveTo>
                    <a:pt x="0" y="0"/>
                  </a:moveTo>
                  <a:lnTo>
                    <a:pt x="1097153" y="848994"/>
                  </a:lnTo>
                </a:path>
                <a:path w="1097280" h="1621789">
                  <a:moveTo>
                    <a:pt x="0" y="0"/>
                  </a:moveTo>
                  <a:lnTo>
                    <a:pt x="1097153" y="1235075"/>
                  </a:lnTo>
                </a:path>
                <a:path w="1097280" h="1621789">
                  <a:moveTo>
                    <a:pt x="0" y="0"/>
                  </a:moveTo>
                  <a:lnTo>
                    <a:pt x="1097153" y="1621193"/>
                  </a:lnTo>
                </a:path>
              </a:pathLst>
            </a:custGeom>
            <a:ln w="9144">
              <a:solidFill>
                <a:srgbClr val="C8DA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52"/>
            <p:cNvSpPr/>
            <p:nvPr/>
          </p:nvSpPr>
          <p:spPr>
            <a:xfrm>
              <a:off x="1441069" y="1856231"/>
              <a:ext cx="1102360" cy="1948180"/>
            </a:xfrm>
            <a:custGeom>
              <a:avLst/>
              <a:gdLst/>
              <a:ahLst/>
              <a:cxnLst/>
              <a:rect l="l" t="t" r="r" b="b"/>
              <a:pathLst>
                <a:path w="1102360" h="1948179">
                  <a:moveTo>
                    <a:pt x="1102360" y="0"/>
                  </a:moveTo>
                  <a:lnTo>
                    <a:pt x="1028192" y="41910"/>
                  </a:lnTo>
                  <a:lnTo>
                    <a:pt x="1066330" y="42125"/>
                  </a:lnTo>
                  <a:lnTo>
                    <a:pt x="2374" y="1623466"/>
                  </a:lnTo>
                  <a:lnTo>
                    <a:pt x="381" y="1625727"/>
                  </a:lnTo>
                  <a:lnTo>
                    <a:pt x="673" y="1625993"/>
                  </a:lnTo>
                  <a:lnTo>
                    <a:pt x="0" y="1626997"/>
                  </a:lnTo>
                  <a:lnTo>
                    <a:pt x="4368" y="1629943"/>
                  </a:lnTo>
                  <a:lnTo>
                    <a:pt x="5130" y="1630946"/>
                  </a:lnTo>
                  <a:lnTo>
                    <a:pt x="3556" y="1636776"/>
                  </a:lnTo>
                  <a:lnTo>
                    <a:pt x="1047610" y="1922564"/>
                  </a:lnTo>
                  <a:lnTo>
                    <a:pt x="1018794" y="1947672"/>
                  </a:lnTo>
                  <a:lnTo>
                    <a:pt x="1102360" y="1931035"/>
                  </a:lnTo>
                  <a:lnTo>
                    <a:pt x="1094130" y="1923669"/>
                  </a:lnTo>
                  <a:lnTo>
                    <a:pt x="1038860" y="1874139"/>
                  </a:lnTo>
                  <a:lnTo>
                    <a:pt x="1050925" y="1910372"/>
                  </a:lnTo>
                  <a:lnTo>
                    <a:pt x="38735" y="1633321"/>
                  </a:lnTo>
                  <a:lnTo>
                    <a:pt x="1047953" y="1554441"/>
                  </a:lnTo>
                  <a:lnTo>
                    <a:pt x="1029335" y="1587754"/>
                  </a:lnTo>
                  <a:lnTo>
                    <a:pt x="1102360" y="1543812"/>
                  </a:lnTo>
                  <a:lnTo>
                    <a:pt x="1096403" y="1541399"/>
                  </a:lnTo>
                  <a:lnTo>
                    <a:pt x="1023366" y="1511808"/>
                  </a:lnTo>
                  <a:lnTo>
                    <a:pt x="1046937" y="1541741"/>
                  </a:lnTo>
                  <a:lnTo>
                    <a:pt x="44500" y="1620202"/>
                  </a:lnTo>
                  <a:lnTo>
                    <a:pt x="1054239" y="1185837"/>
                  </a:lnTo>
                  <a:lnTo>
                    <a:pt x="1047369" y="1223391"/>
                  </a:lnTo>
                  <a:lnTo>
                    <a:pt x="1090345" y="1172464"/>
                  </a:lnTo>
                  <a:lnTo>
                    <a:pt x="1102360" y="1158240"/>
                  </a:lnTo>
                  <a:lnTo>
                    <a:pt x="1017270" y="1153287"/>
                  </a:lnTo>
                  <a:lnTo>
                    <a:pt x="1049210" y="1174127"/>
                  </a:lnTo>
                  <a:lnTo>
                    <a:pt x="50215" y="1603883"/>
                  </a:lnTo>
                  <a:lnTo>
                    <a:pt x="1062913" y="811530"/>
                  </a:lnTo>
                  <a:lnTo>
                    <a:pt x="1065784" y="849630"/>
                  </a:lnTo>
                  <a:lnTo>
                    <a:pt x="1089863" y="798957"/>
                  </a:lnTo>
                  <a:lnTo>
                    <a:pt x="1102360" y="772668"/>
                  </a:lnTo>
                  <a:lnTo>
                    <a:pt x="1062355" y="780757"/>
                  </a:lnTo>
                  <a:lnTo>
                    <a:pt x="1062355" y="803910"/>
                  </a:lnTo>
                  <a:lnTo>
                    <a:pt x="1062355" y="804075"/>
                  </a:lnTo>
                  <a:lnTo>
                    <a:pt x="1062202" y="803871"/>
                  </a:lnTo>
                  <a:lnTo>
                    <a:pt x="1062355" y="803910"/>
                  </a:lnTo>
                  <a:lnTo>
                    <a:pt x="1062355" y="780757"/>
                  </a:lnTo>
                  <a:lnTo>
                    <a:pt x="1018794" y="789559"/>
                  </a:lnTo>
                  <a:lnTo>
                    <a:pt x="1055128" y="801535"/>
                  </a:lnTo>
                  <a:lnTo>
                    <a:pt x="52603" y="1585823"/>
                  </a:lnTo>
                  <a:lnTo>
                    <a:pt x="1070686" y="431088"/>
                  </a:lnTo>
                  <a:lnTo>
                    <a:pt x="1080516" y="467868"/>
                  </a:lnTo>
                  <a:lnTo>
                    <a:pt x="1093355" y="419481"/>
                  </a:lnTo>
                  <a:lnTo>
                    <a:pt x="1102360" y="385572"/>
                  </a:lnTo>
                  <a:lnTo>
                    <a:pt x="1023366" y="417576"/>
                  </a:lnTo>
                  <a:lnTo>
                    <a:pt x="1061199" y="422668"/>
                  </a:lnTo>
                  <a:lnTo>
                    <a:pt x="66205" y="1551076"/>
                  </a:lnTo>
                  <a:lnTo>
                    <a:pt x="1076845" y="49276"/>
                  </a:lnTo>
                  <a:lnTo>
                    <a:pt x="1091438" y="84455"/>
                  </a:lnTo>
                  <a:lnTo>
                    <a:pt x="1097356" y="38608"/>
                  </a:lnTo>
                  <a:lnTo>
                    <a:pt x="1102360" y="0"/>
                  </a:lnTo>
                  <a:close/>
                </a:path>
              </a:pathLst>
            </a:custGeom>
            <a:solidFill>
              <a:srgbClr val="C8D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53"/>
            <p:cNvSpPr/>
            <p:nvPr/>
          </p:nvSpPr>
          <p:spPr>
            <a:xfrm>
              <a:off x="1446276" y="3486912"/>
              <a:ext cx="1097280" cy="2231390"/>
            </a:xfrm>
            <a:custGeom>
              <a:avLst/>
              <a:gdLst/>
              <a:ahLst/>
              <a:cxnLst/>
              <a:rect l="l" t="t" r="r" b="b"/>
              <a:pathLst>
                <a:path w="1097280" h="2231390">
                  <a:moveTo>
                    <a:pt x="0" y="0"/>
                  </a:moveTo>
                  <a:lnTo>
                    <a:pt x="1097153" y="686435"/>
                  </a:lnTo>
                </a:path>
                <a:path w="1097280" h="2231390">
                  <a:moveTo>
                    <a:pt x="0" y="0"/>
                  </a:moveTo>
                  <a:lnTo>
                    <a:pt x="1097153" y="1072514"/>
                  </a:lnTo>
                </a:path>
                <a:path w="1097280" h="2231390">
                  <a:moveTo>
                    <a:pt x="0" y="0"/>
                  </a:moveTo>
                  <a:lnTo>
                    <a:pt x="1097153" y="1458595"/>
                  </a:lnTo>
                </a:path>
                <a:path w="1097280" h="2231390">
                  <a:moveTo>
                    <a:pt x="0" y="0"/>
                  </a:moveTo>
                  <a:lnTo>
                    <a:pt x="1097153" y="1844675"/>
                  </a:lnTo>
                </a:path>
                <a:path w="1097280" h="2231390">
                  <a:moveTo>
                    <a:pt x="0" y="0"/>
                  </a:moveTo>
                  <a:lnTo>
                    <a:pt x="1097153" y="2230793"/>
                  </a:lnTo>
                </a:path>
              </a:pathLst>
            </a:custGeom>
            <a:ln w="9144">
              <a:solidFill>
                <a:srgbClr val="C8DA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54"/>
            <p:cNvSpPr/>
            <p:nvPr/>
          </p:nvSpPr>
          <p:spPr>
            <a:xfrm>
              <a:off x="1441958" y="1856231"/>
              <a:ext cx="1101725" cy="1931035"/>
            </a:xfrm>
            <a:custGeom>
              <a:avLst/>
              <a:gdLst/>
              <a:ahLst/>
              <a:cxnLst/>
              <a:rect l="l" t="t" r="r" b="b"/>
              <a:pathLst>
                <a:path w="1101725" h="1931035">
                  <a:moveTo>
                    <a:pt x="1101471" y="0"/>
                  </a:moveTo>
                  <a:lnTo>
                    <a:pt x="1019683" y="24003"/>
                  </a:lnTo>
                  <a:lnTo>
                    <a:pt x="1056894" y="32804"/>
                  </a:lnTo>
                  <a:lnTo>
                    <a:pt x="2082" y="1014310"/>
                  </a:lnTo>
                  <a:lnTo>
                    <a:pt x="1143" y="1014857"/>
                  </a:lnTo>
                  <a:lnTo>
                    <a:pt x="1257" y="1015085"/>
                  </a:lnTo>
                  <a:lnTo>
                    <a:pt x="0" y="1016254"/>
                  </a:lnTo>
                  <a:lnTo>
                    <a:pt x="4165" y="1020737"/>
                  </a:lnTo>
                  <a:lnTo>
                    <a:pt x="4241" y="1021168"/>
                  </a:lnTo>
                  <a:lnTo>
                    <a:pt x="254" y="1025906"/>
                  </a:lnTo>
                  <a:lnTo>
                    <a:pt x="1054963" y="1900732"/>
                  </a:lnTo>
                  <a:lnTo>
                    <a:pt x="1018413" y="1911604"/>
                  </a:lnTo>
                  <a:lnTo>
                    <a:pt x="1101471" y="1931035"/>
                  </a:lnTo>
                  <a:lnTo>
                    <a:pt x="1089304" y="1903476"/>
                  </a:lnTo>
                  <a:lnTo>
                    <a:pt x="1067054" y="1853057"/>
                  </a:lnTo>
                  <a:lnTo>
                    <a:pt x="1063129" y="1890979"/>
                  </a:lnTo>
                  <a:lnTo>
                    <a:pt x="47637" y="1048816"/>
                  </a:lnTo>
                  <a:lnTo>
                    <a:pt x="1049058" y="1526908"/>
                  </a:lnTo>
                  <a:lnTo>
                    <a:pt x="1016254" y="1546479"/>
                  </a:lnTo>
                  <a:lnTo>
                    <a:pt x="1101471" y="1544828"/>
                  </a:lnTo>
                  <a:lnTo>
                    <a:pt x="1088872" y="1528699"/>
                  </a:lnTo>
                  <a:lnTo>
                    <a:pt x="1049020" y="1477645"/>
                  </a:lnTo>
                  <a:lnTo>
                    <a:pt x="1054519" y="1515478"/>
                  </a:lnTo>
                  <a:lnTo>
                    <a:pt x="42646" y="1032344"/>
                  </a:lnTo>
                  <a:lnTo>
                    <a:pt x="1046010" y="1158227"/>
                  </a:lnTo>
                  <a:lnTo>
                    <a:pt x="1021080" y="1187069"/>
                  </a:lnTo>
                  <a:lnTo>
                    <a:pt x="1101471" y="1158748"/>
                  </a:lnTo>
                  <a:lnTo>
                    <a:pt x="1030605" y="1111504"/>
                  </a:lnTo>
                  <a:lnTo>
                    <a:pt x="1047673" y="1145667"/>
                  </a:lnTo>
                  <a:lnTo>
                    <a:pt x="41897" y="1019365"/>
                  </a:lnTo>
                  <a:lnTo>
                    <a:pt x="1049083" y="791032"/>
                  </a:lnTo>
                  <a:lnTo>
                    <a:pt x="1035558" y="826643"/>
                  </a:lnTo>
                  <a:lnTo>
                    <a:pt x="1095260" y="777748"/>
                  </a:lnTo>
                  <a:lnTo>
                    <a:pt x="1101471" y="772668"/>
                  </a:lnTo>
                  <a:lnTo>
                    <a:pt x="1018667" y="752348"/>
                  </a:lnTo>
                  <a:lnTo>
                    <a:pt x="1046353" y="778675"/>
                  </a:lnTo>
                  <a:lnTo>
                    <a:pt x="40741" y="1006665"/>
                  </a:lnTo>
                  <a:lnTo>
                    <a:pt x="1056906" y="418693"/>
                  </a:lnTo>
                  <a:lnTo>
                    <a:pt x="1054481" y="456692"/>
                  </a:lnTo>
                  <a:lnTo>
                    <a:pt x="1088288" y="405511"/>
                  </a:lnTo>
                  <a:lnTo>
                    <a:pt x="1101471" y="385572"/>
                  </a:lnTo>
                  <a:lnTo>
                    <a:pt x="1016381" y="390779"/>
                  </a:lnTo>
                  <a:lnTo>
                    <a:pt x="1050582" y="407619"/>
                  </a:lnTo>
                  <a:lnTo>
                    <a:pt x="51269" y="985850"/>
                  </a:lnTo>
                  <a:lnTo>
                    <a:pt x="1065491" y="42125"/>
                  </a:lnTo>
                  <a:lnTo>
                    <a:pt x="1071626" y="79756"/>
                  </a:lnTo>
                  <a:lnTo>
                    <a:pt x="1090244" y="29972"/>
                  </a:lnTo>
                  <a:lnTo>
                    <a:pt x="1101471" y="0"/>
                  </a:lnTo>
                  <a:close/>
                </a:path>
              </a:pathLst>
            </a:custGeom>
            <a:solidFill>
              <a:srgbClr val="C8D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55"/>
            <p:cNvSpPr/>
            <p:nvPr/>
          </p:nvSpPr>
          <p:spPr>
            <a:xfrm>
              <a:off x="1446276" y="2877312"/>
              <a:ext cx="1097280" cy="2840990"/>
            </a:xfrm>
            <a:custGeom>
              <a:avLst/>
              <a:gdLst/>
              <a:ahLst/>
              <a:cxnLst/>
              <a:rect l="l" t="t" r="r" b="b"/>
              <a:pathLst>
                <a:path w="1097280" h="2840990">
                  <a:moveTo>
                    <a:pt x="0" y="0"/>
                  </a:moveTo>
                  <a:lnTo>
                    <a:pt x="1097153" y="1296035"/>
                  </a:lnTo>
                </a:path>
                <a:path w="1097280" h="2840990">
                  <a:moveTo>
                    <a:pt x="0" y="0"/>
                  </a:moveTo>
                  <a:lnTo>
                    <a:pt x="1097153" y="1682114"/>
                  </a:lnTo>
                </a:path>
                <a:path w="1097280" h="2840990">
                  <a:moveTo>
                    <a:pt x="0" y="0"/>
                  </a:moveTo>
                  <a:lnTo>
                    <a:pt x="1097153" y="2068195"/>
                  </a:lnTo>
                </a:path>
                <a:path w="1097280" h="2840990">
                  <a:moveTo>
                    <a:pt x="0" y="0"/>
                  </a:moveTo>
                  <a:lnTo>
                    <a:pt x="1097153" y="2454275"/>
                  </a:lnTo>
                </a:path>
                <a:path w="1097280" h="2840990">
                  <a:moveTo>
                    <a:pt x="0" y="0"/>
                  </a:moveTo>
                  <a:lnTo>
                    <a:pt x="1097153" y="2840393"/>
                  </a:lnTo>
                </a:path>
              </a:pathLst>
            </a:custGeom>
            <a:ln w="9144">
              <a:solidFill>
                <a:srgbClr val="C8DA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56"/>
            <p:cNvSpPr/>
            <p:nvPr/>
          </p:nvSpPr>
          <p:spPr>
            <a:xfrm>
              <a:off x="1441323" y="1856231"/>
              <a:ext cx="1102360" cy="1931035"/>
            </a:xfrm>
            <a:custGeom>
              <a:avLst/>
              <a:gdLst/>
              <a:ahLst/>
              <a:cxnLst/>
              <a:rect l="l" t="t" r="r" b="b"/>
              <a:pathLst>
                <a:path w="1102360" h="1931035">
                  <a:moveTo>
                    <a:pt x="1102106" y="0"/>
                  </a:moveTo>
                  <a:lnTo>
                    <a:pt x="1024128" y="34417"/>
                  </a:lnTo>
                  <a:lnTo>
                    <a:pt x="1062050" y="38328"/>
                  </a:lnTo>
                  <a:lnTo>
                    <a:pt x="2108" y="1319136"/>
                  </a:lnTo>
                  <a:lnTo>
                    <a:pt x="762" y="1320292"/>
                  </a:lnTo>
                  <a:lnTo>
                    <a:pt x="952" y="1320533"/>
                  </a:lnTo>
                  <a:lnTo>
                    <a:pt x="0" y="1321689"/>
                  </a:lnTo>
                  <a:lnTo>
                    <a:pt x="4508" y="1325346"/>
                  </a:lnTo>
                  <a:lnTo>
                    <a:pt x="4851" y="1326057"/>
                  </a:lnTo>
                  <a:lnTo>
                    <a:pt x="1905" y="1331468"/>
                  </a:lnTo>
                  <a:lnTo>
                    <a:pt x="1050734" y="1909927"/>
                  </a:lnTo>
                  <a:lnTo>
                    <a:pt x="1016889" y="1927479"/>
                  </a:lnTo>
                  <a:lnTo>
                    <a:pt x="1102106" y="1931035"/>
                  </a:lnTo>
                  <a:lnTo>
                    <a:pt x="1088974" y="1911985"/>
                  </a:lnTo>
                  <a:lnTo>
                    <a:pt x="1053719" y="1860804"/>
                  </a:lnTo>
                  <a:lnTo>
                    <a:pt x="1056894" y="1898916"/>
                  </a:lnTo>
                  <a:lnTo>
                    <a:pt x="43992" y="1340154"/>
                  </a:lnTo>
                  <a:lnTo>
                    <a:pt x="1046810" y="1540306"/>
                  </a:lnTo>
                  <a:lnTo>
                    <a:pt x="1019810" y="1567307"/>
                  </a:lnTo>
                  <a:lnTo>
                    <a:pt x="1102106" y="1544828"/>
                  </a:lnTo>
                  <a:lnTo>
                    <a:pt x="1097356" y="1541145"/>
                  </a:lnTo>
                  <a:lnTo>
                    <a:pt x="1034796" y="1492631"/>
                  </a:lnTo>
                  <a:lnTo>
                    <a:pt x="1049286" y="1527873"/>
                  </a:lnTo>
                  <a:lnTo>
                    <a:pt x="40043" y="1326413"/>
                  </a:lnTo>
                  <a:lnTo>
                    <a:pt x="1048550" y="1172870"/>
                  </a:lnTo>
                  <a:lnTo>
                    <a:pt x="1032510" y="1207389"/>
                  </a:lnTo>
                  <a:lnTo>
                    <a:pt x="1100124" y="1159637"/>
                  </a:lnTo>
                  <a:lnTo>
                    <a:pt x="1102106" y="1158240"/>
                  </a:lnTo>
                  <a:lnTo>
                    <a:pt x="1020953" y="1132078"/>
                  </a:lnTo>
                  <a:lnTo>
                    <a:pt x="1046708" y="1160284"/>
                  </a:lnTo>
                  <a:lnTo>
                    <a:pt x="45974" y="1312633"/>
                  </a:lnTo>
                  <a:lnTo>
                    <a:pt x="1055712" y="803186"/>
                  </a:lnTo>
                  <a:lnTo>
                    <a:pt x="1051179" y="840994"/>
                  </a:lnTo>
                  <a:lnTo>
                    <a:pt x="1089228" y="789940"/>
                  </a:lnTo>
                  <a:lnTo>
                    <a:pt x="1102106" y="772668"/>
                  </a:lnTo>
                  <a:lnTo>
                    <a:pt x="1016889" y="772922"/>
                  </a:lnTo>
                  <a:lnTo>
                    <a:pt x="1050112" y="791832"/>
                  </a:lnTo>
                  <a:lnTo>
                    <a:pt x="46050" y="1298346"/>
                  </a:lnTo>
                  <a:lnTo>
                    <a:pt x="1064399" y="426135"/>
                  </a:lnTo>
                  <a:lnTo>
                    <a:pt x="1068959" y="464058"/>
                  </a:lnTo>
                  <a:lnTo>
                    <a:pt x="1090193" y="413766"/>
                  </a:lnTo>
                  <a:lnTo>
                    <a:pt x="1102106" y="385572"/>
                  </a:lnTo>
                  <a:lnTo>
                    <a:pt x="1019429" y="406146"/>
                  </a:lnTo>
                  <a:lnTo>
                    <a:pt x="1056106" y="416509"/>
                  </a:lnTo>
                  <a:lnTo>
                    <a:pt x="58839" y="1270546"/>
                  </a:lnTo>
                  <a:lnTo>
                    <a:pt x="1071880" y="46405"/>
                  </a:lnTo>
                  <a:lnTo>
                    <a:pt x="1082802" y="83058"/>
                  </a:lnTo>
                  <a:lnTo>
                    <a:pt x="1093952" y="35052"/>
                  </a:lnTo>
                  <a:lnTo>
                    <a:pt x="1102106" y="0"/>
                  </a:lnTo>
                  <a:close/>
                </a:path>
              </a:pathLst>
            </a:custGeom>
            <a:solidFill>
              <a:srgbClr val="C8D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57"/>
            <p:cNvSpPr/>
            <p:nvPr/>
          </p:nvSpPr>
          <p:spPr>
            <a:xfrm>
              <a:off x="1446276" y="3182112"/>
              <a:ext cx="1097280" cy="2536190"/>
            </a:xfrm>
            <a:custGeom>
              <a:avLst/>
              <a:gdLst/>
              <a:ahLst/>
              <a:cxnLst/>
              <a:rect l="l" t="t" r="r" b="b"/>
              <a:pathLst>
                <a:path w="1097280" h="2536190">
                  <a:moveTo>
                    <a:pt x="0" y="0"/>
                  </a:moveTo>
                  <a:lnTo>
                    <a:pt x="1097153" y="991235"/>
                  </a:lnTo>
                </a:path>
                <a:path w="1097280" h="2536190">
                  <a:moveTo>
                    <a:pt x="0" y="0"/>
                  </a:moveTo>
                  <a:lnTo>
                    <a:pt x="1097153" y="1377314"/>
                  </a:lnTo>
                </a:path>
                <a:path w="1097280" h="2536190">
                  <a:moveTo>
                    <a:pt x="0" y="0"/>
                  </a:moveTo>
                  <a:lnTo>
                    <a:pt x="1097153" y="1763395"/>
                  </a:lnTo>
                </a:path>
                <a:path w="1097280" h="2536190">
                  <a:moveTo>
                    <a:pt x="0" y="0"/>
                  </a:moveTo>
                  <a:lnTo>
                    <a:pt x="1097153" y="2149475"/>
                  </a:lnTo>
                </a:path>
                <a:path w="1097280" h="2536190">
                  <a:moveTo>
                    <a:pt x="0" y="0"/>
                  </a:moveTo>
                  <a:lnTo>
                    <a:pt x="1097153" y="2535593"/>
                  </a:lnTo>
                </a:path>
              </a:pathLst>
            </a:custGeom>
            <a:ln w="9144">
              <a:solidFill>
                <a:srgbClr val="C8DA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4" name="object 58"/>
          <p:cNvSpPr txBox="1"/>
          <p:nvPr/>
        </p:nvSpPr>
        <p:spPr>
          <a:xfrm>
            <a:off x="8395562" y="3426474"/>
            <a:ext cx="1748155" cy="1252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0485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One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score</a:t>
            </a:r>
            <a:endParaRPr sz="2000">
              <a:latin typeface="Calibri"/>
              <a:cs typeface="Calibri"/>
            </a:endParaRPr>
          </a:p>
          <a:p>
            <a:pPr marL="77089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per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class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500" spc="-10" dirty="0">
                <a:latin typeface="Calibri"/>
                <a:cs typeface="Calibri"/>
              </a:rPr>
              <a:t>Output</a:t>
            </a:r>
            <a:endParaRPr sz="2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693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788E-8DA1-5BDF-3233-390494DD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Neuron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Calibri"/>
              </a:rPr>
              <a:t>A Neuron can be </a:t>
            </a:r>
            <a:r>
              <a:rPr lang="en-US" spc="-5" dirty="0">
                <a:cs typeface="Calibri"/>
              </a:rPr>
              <a:t>thought </a:t>
            </a:r>
            <a:r>
              <a:rPr lang="en-US" dirty="0">
                <a:cs typeface="Calibri"/>
              </a:rPr>
              <a:t>of as </a:t>
            </a:r>
            <a:r>
              <a:rPr lang="en-US" i="1" dirty="0">
                <a:cs typeface="Calibri"/>
              </a:rPr>
              <a:t>a linear </a:t>
            </a:r>
            <a:r>
              <a:rPr lang="en-US" i="1" spc="-710" dirty="0">
                <a:cs typeface="Calibri"/>
              </a:rPr>
              <a:t> </a:t>
            </a:r>
            <a:r>
              <a:rPr lang="en-US" i="1" spc="-5" dirty="0">
                <a:cs typeface="Calibri"/>
              </a:rPr>
              <a:t>classifier</a:t>
            </a:r>
            <a:r>
              <a:rPr lang="en-US" i="1" spc="25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plus </a:t>
            </a:r>
            <a:r>
              <a:rPr lang="en-US" dirty="0">
                <a:cs typeface="Calibri"/>
              </a:rPr>
              <a:t>an</a:t>
            </a:r>
            <a:r>
              <a:rPr lang="en-US" spc="15" dirty="0">
                <a:cs typeface="Calibri"/>
              </a:rPr>
              <a:t> </a:t>
            </a:r>
            <a:r>
              <a:rPr lang="en-US" i="1" spc="-5" dirty="0">
                <a:cs typeface="Calibri"/>
              </a:rPr>
              <a:t>activation</a:t>
            </a:r>
            <a:r>
              <a:rPr lang="en-US" i="1" spc="20" dirty="0">
                <a:cs typeface="Calibri"/>
              </a:rPr>
              <a:t> </a:t>
            </a:r>
            <a:r>
              <a:rPr lang="en-US" i="1" spc="-5" dirty="0">
                <a:cs typeface="Calibri"/>
              </a:rPr>
              <a:t>function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  <p:grpSp>
        <p:nvGrpSpPr>
          <p:cNvPr id="60" name="object 4"/>
          <p:cNvGrpSpPr/>
          <p:nvPr/>
        </p:nvGrpSpPr>
        <p:grpSpPr>
          <a:xfrm>
            <a:off x="4750307" y="3659950"/>
            <a:ext cx="1475740" cy="1473835"/>
            <a:chOff x="2883407" y="3703320"/>
            <a:chExt cx="1475740" cy="1473835"/>
          </a:xfrm>
        </p:grpSpPr>
        <p:sp>
          <p:nvSpPr>
            <p:cNvPr id="61" name="object 5"/>
            <p:cNvSpPr/>
            <p:nvPr/>
          </p:nvSpPr>
          <p:spPr>
            <a:xfrm>
              <a:off x="2887979" y="3707892"/>
              <a:ext cx="1466215" cy="1464945"/>
            </a:xfrm>
            <a:custGeom>
              <a:avLst/>
              <a:gdLst/>
              <a:ahLst/>
              <a:cxnLst/>
              <a:rect l="l" t="t" r="r" b="b"/>
              <a:pathLst>
                <a:path w="1466214" h="1464945">
                  <a:moveTo>
                    <a:pt x="733044" y="0"/>
                  </a:moveTo>
                  <a:lnTo>
                    <a:pt x="684843" y="1557"/>
                  </a:lnTo>
                  <a:lnTo>
                    <a:pt x="637475" y="6167"/>
                  </a:lnTo>
                  <a:lnTo>
                    <a:pt x="591036" y="13731"/>
                  </a:lnTo>
                  <a:lnTo>
                    <a:pt x="545624" y="24153"/>
                  </a:lnTo>
                  <a:lnTo>
                    <a:pt x="501335" y="37338"/>
                  </a:lnTo>
                  <a:lnTo>
                    <a:pt x="458264" y="53187"/>
                  </a:lnTo>
                  <a:lnTo>
                    <a:pt x="416509" y="71605"/>
                  </a:lnTo>
                  <a:lnTo>
                    <a:pt x="376167" y="92495"/>
                  </a:lnTo>
                  <a:lnTo>
                    <a:pt x="337334" y="115760"/>
                  </a:lnTo>
                  <a:lnTo>
                    <a:pt x="300106" y="141305"/>
                  </a:lnTo>
                  <a:lnTo>
                    <a:pt x="264580" y="169032"/>
                  </a:lnTo>
                  <a:lnTo>
                    <a:pt x="230852" y="198844"/>
                  </a:lnTo>
                  <a:lnTo>
                    <a:pt x="199020" y="230646"/>
                  </a:lnTo>
                  <a:lnTo>
                    <a:pt x="169179" y="264341"/>
                  </a:lnTo>
                  <a:lnTo>
                    <a:pt x="141427" y="299831"/>
                  </a:lnTo>
                  <a:lnTo>
                    <a:pt x="115859" y="337021"/>
                  </a:lnTo>
                  <a:lnTo>
                    <a:pt x="92573" y="375815"/>
                  </a:lnTo>
                  <a:lnTo>
                    <a:pt x="71665" y="416114"/>
                  </a:lnTo>
                  <a:lnTo>
                    <a:pt x="53231" y="457824"/>
                  </a:lnTo>
                  <a:lnTo>
                    <a:pt x="37368" y="500847"/>
                  </a:lnTo>
                  <a:lnTo>
                    <a:pt x="24173" y="545087"/>
                  </a:lnTo>
                  <a:lnTo>
                    <a:pt x="13742" y="590446"/>
                  </a:lnTo>
                  <a:lnTo>
                    <a:pt x="6172" y="636830"/>
                  </a:lnTo>
                  <a:lnTo>
                    <a:pt x="1559" y="684140"/>
                  </a:lnTo>
                  <a:lnTo>
                    <a:pt x="0" y="732281"/>
                  </a:lnTo>
                  <a:lnTo>
                    <a:pt x="1559" y="780423"/>
                  </a:lnTo>
                  <a:lnTo>
                    <a:pt x="6172" y="827733"/>
                  </a:lnTo>
                  <a:lnTo>
                    <a:pt x="13742" y="874117"/>
                  </a:lnTo>
                  <a:lnTo>
                    <a:pt x="24173" y="919476"/>
                  </a:lnTo>
                  <a:lnTo>
                    <a:pt x="37368" y="963716"/>
                  </a:lnTo>
                  <a:lnTo>
                    <a:pt x="53231" y="1006739"/>
                  </a:lnTo>
                  <a:lnTo>
                    <a:pt x="71665" y="1048449"/>
                  </a:lnTo>
                  <a:lnTo>
                    <a:pt x="92573" y="1088748"/>
                  </a:lnTo>
                  <a:lnTo>
                    <a:pt x="115859" y="1127542"/>
                  </a:lnTo>
                  <a:lnTo>
                    <a:pt x="141427" y="1164732"/>
                  </a:lnTo>
                  <a:lnTo>
                    <a:pt x="169179" y="1200222"/>
                  </a:lnTo>
                  <a:lnTo>
                    <a:pt x="199020" y="1233917"/>
                  </a:lnTo>
                  <a:lnTo>
                    <a:pt x="230852" y="1265719"/>
                  </a:lnTo>
                  <a:lnTo>
                    <a:pt x="264580" y="1295531"/>
                  </a:lnTo>
                  <a:lnTo>
                    <a:pt x="300106" y="1323258"/>
                  </a:lnTo>
                  <a:lnTo>
                    <a:pt x="337334" y="1348803"/>
                  </a:lnTo>
                  <a:lnTo>
                    <a:pt x="376167" y="1372068"/>
                  </a:lnTo>
                  <a:lnTo>
                    <a:pt x="416509" y="1392958"/>
                  </a:lnTo>
                  <a:lnTo>
                    <a:pt x="458264" y="1411376"/>
                  </a:lnTo>
                  <a:lnTo>
                    <a:pt x="501335" y="1427225"/>
                  </a:lnTo>
                  <a:lnTo>
                    <a:pt x="545624" y="1440410"/>
                  </a:lnTo>
                  <a:lnTo>
                    <a:pt x="591036" y="1450832"/>
                  </a:lnTo>
                  <a:lnTo>
                    <a:pt x="637475" y="1458396"/>
                  </a:lnTo>
                  <a:lnTo>
                    <a:pt x="684843" y="1463006"/>
                  </a:lnTo>
                  <a:lnTo>
                    <a:pt x="733044" y="1464563"/>
                  </a:lnTo>
                  <a:lnTo>
                    <a:pt x="781244" y="1463006"/>
                  </a:lnTo>
                  <a:lnTo>
                    <a:pt x="828612" y="1458396"/>
                  </a:lnTo>
                  <a:lnTo>
                    <a:pt x="875051" y="1450832"/>
                  </a:lnTo>
                  <a:lnTo>
                    <a:pt x="920463" y="1440410"/>
                  </a:lnTo>
                  <a:lnTo>
                    <a:pt x="964752" y="1427225"/>
                  </a:lnTo>
                  <a:lnTo>
                    <a:pt x="1007823" y="1411376"/>
                  </a:lnTo>
                  <a:lnTo>
                    <a:pt x="1049578" y="1392958"/>
                  </a:lnTo>
                  <a:lnTo>
                    <a:pt x="1089920" y="1372068"/>
                  </a:lnTo>
                  <a:lnTo>
                    <a:pt x="1128753" y="1348803"/>
                  </a:lnTo>
                  <a:lnTo>
                    <a:pt x="1165981" y="1323258"/>
                  </a:lnTo>
                  <a:lnTo>
                    <a:pt x="1201507" y="1295531"/>
                  </a:lnTo>
                  <a:lnTo>
                    <a:pt x="1235235" y="1265719"/>
                  </a:lnTo>
                  <a:lnTo>
                    <a:pt x="1267067" y="1233917"/>
                  </a:lnTo>
                  <a:lnTo>
                    <a:pt x="1296908" y="1200222"/>
                  </a:lnTo>
                  <a:lnTo>
                    <a:pt x="1324660" y="1164732"/>
                  </a:lnTo>
                  <a:lnTo>
                    <a:pt x="1350228" y="1127542"/>
                  </a:lnTo>
                  <a:lnTo>
                    <a:pt x="1373514" y="1088748"/>
                  </a:lnTo>
                  <a:lnTo>
                    <a:pt x="1394422" y="1048449"/>
                  </a:lnTo>
                  <a:lnTo>
                    <a:pt x="1412856" y="1006739"/>
                  </a:lnTo>
                  <a:lnTo>
                    <a:pt x="1428719" y="963716"/>
                  </a:lnTo>
                  <a:lnTo>
                    <a:pt x="1441914" y="919476"/>
                  </a:lnTo>
                  <a:lnTo>
                    <a:pt x="1452345" y="874117"/>
                  </a:lnTo>
                  <a:lnTo>
                    <a:pt x="1459915" y="827733"/>
                  </a:lnTo>
                  <a:lnTo>
                    <a:pt x="1464528" y="780423"/>
                  </a:lnTo>
                  <a:lnTo>
                    <a:pt x="1466087" y="732281"/>
                  </a:lnTo>
                  <a:lnTo>
                    <a:pt x="1464528" y="684140"/>
                  </a:lnTo>
                  <a:lnTo>
                    <a:pt x="1459915" y="636830"/>
                  </a:lnTo>
                  <a:lnTo>
                    <a:pt x="1452345" y="590446"/>
                  </a:lnTo>
                  <a:lnTo>
                    <a:pt x="1441914" y="545087"/>
                  </a:lnTo>
                  <a:lnTo>
                    <a:pt x="1428719" y="500847"/>
                  </a:lnTo>
                  <a:lnTo>
                    <a:pt x="1412856" y="457824"/>
                  </a:lnTo>
                  <a:lnTo>
                    <a:pt x="1394422" y="416114"/>
                  </a:lnTo>
                  <a:lnTo>
                    <a:pt x="1373514" y="375815"/>
                  </a:lnTo>
                  <a:lnTo>
                    <a:pt x="1350228" y="337021"/>
                  </a:lnTo>
                  <a:lnTo>
                    <a:pt x="1324660" y="299831"/>
                  </a:lnTo>
                  <a:lnTo>
                    <a:pt x="1296908" y="264341"/>
                  </a:lnTo>
                  <a:lnTo>
                    <a:pt x="1267067" y="230646"/>
                  </a:lnTo>
                  <a:lnTo>
                    <a:pt x="1235235" y="198844"/>
                  </a:lnTo>
                  <a:lnTo>
                    <a:pt x="1201507" y="169032"/>
                  </a:lnTo>
                  <a:lnTo>
                    <a:pt x="1165981" y="141305"/>
                  </a:lnTo>
                  <a:lnTo>
                    <a:pt x="1128753" y="115760"/>
                  </a:lnTo>
                  <a:lnTo>
                    <a:pt x="1089920" y="92495"/>
                  </a:lnTo>
                  <a:lnTo>
                    <a:pt x="1049578" y="71605"/>
                  </a:lnTo>
                  <a:lnTo>
                    <a:pt x="1007823" y="53187"/>
                  </a:lnTo>
                  <a:lnTo>
                    <a:pt x="964752" y="37337"/>
                  </a:lnTo>
                  <a:lnTo>
                    <a:pt x="920463" y="24153"/>
                  </a:lnTo>
                  <a:lnTo>
                    <a:pt x="875051" y="13731"/>
                  </a:lnTo>
                  <a:lnTo>
                    <a:pt x="828612" y="6167"/>
                  </a:lnTo>
                  <a:lnTo>
                    <a:pt x="781244" y="1557"/>
                  </a:lnTo>
                  <a:lnTo>
                    <a:pt x="733044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"/>
            <p:cNvSpPr/>
            <p:nvPr/>
          </p:nvSpPr>
          <p:spPr>
            <a:xfrm>
              <a:off x="2887979" y="3707892"/>
              <a:ext cx="1466215" cy="1464945"/>
            </a:xfrm>
            <a:custGeom>
              <a:avLst/>
              <a:gdLst/>
              <a:ahLst/>
              <a:cxnLst/>
              <a:rect l="l" t="t" r="r" b="b"/>
              <a:pathLst>
                <a:path w="1466214" h="1464945">
                  <a:moveTo>
                    <a:pt x="0" y="732281"/>
                  </a:moveTo>
                  <a:lnTo>
                    <a:pt x="1559" y="684140"/>
                  </a:lnTo>
                  <a:lnTo>
                    <a:pt x="6172" y="636830"/>
                  </a:lnTo>
                  <a:lnTo>
                    <a:pt x="13742" y="590446"/>
                  </a:lnTo>
                  <a:lnTo>
                    <a:pt x="24173" y="545087"/>
                  </a:lnTo>
                  <a:lnTo>
                    <a:pt x="37368" y="500847"/>
                  </a:lnTo>
                  <a:lnTo>
                    <a:pt x="53231" y="457824"/>
                  </a:lnTo>
                  <a:lnTo>
                    <a:pt x="71665" y="416114"/>
                  </a:lnTo>
                  <a:lnTo>
                    <a:pt x="92573" y="375815"/>
                  </a:lnTo>
                  <a:lnTo>
                    <a:pt x="115859" y="337021"/>
                  </a:lnTo>
                  <a:lnTo>
                    <a:pt x="141427" y="299831"/>
                  </a:lnTo>
                  <a:lnTo>
                    <a:pt x="169179" y="264341"/>
                  </a:lnTo>
                  <a:lnTo>
                    <a:pt x="199020" y="230646"/>
                  </a:lnTo>
                  <a:lnTo>
                    <a:pt x="230852" y="198844"/>
                  </a:lnTo>
                  <a:lnTo>
                    <a:pt x="264580" y="169032"/>
                  </a:lnTo>
                  <a:lnTo>
                    <a:pt x="300106" y="141305"/>
                  </a:lnTo>
                  <a:lnTo>
                    <a:pt x="337334" y="115760"/>
                  </a:lnTo>
                  <a:lnTo>
                    <a:pt x="376167" y="92495"/>
                  </a:lnTo>
                  <a:lnTo>
                    <a:pt x="416509" y="71605"/>
                  </a:lnTo>
                  <a:lnTo>
                    <a:pt x="458264" y="53187"/>
                  </a:lnTo>
                  <a:lnTo>
                    <a:pt x="501335" y="37338"/>
                  </a:lnTo>
                  <a:lnTo>
                    <a:pt x="545624" y="24153"/>
                  </a:lnTo>
                  <a:lnTo>
                    <a:pt x="591036" y="13731"/>
                  </a:lnTo>
                  <a:lnTo>
                    <a:pt x="637475" y="6167"/>
                  </a:lnTo>
                  <a:lnTo>
                    <a:pt x="684843" y="1557"/>
                  </a:lnTo>
                  <a:lnTo>
                    <a:pt x="733044" y="0"/>
                  </a:lnTo>
                  <a:lnTo>
                    <a:pt x="781244" y="1557"/>
                  </a:lnTo>
                  <a:lnTo>
                    <a:pt x="828612" y="6167"/>
                  </a:lnTo>
                  <a:lnTo>
                    <a:pt x="875051" y="13731"/>
                  </a:lnTo>
                  <a:lnTo>
                    <a:pt x="920463" y="24153"/>
                  </a:lnTo>
                  <a:lnTo>
                    <a:pt x="964752" y="37337"/>
                  </a:lnTo>
                  <a:lnTo>
                    <a:pt x="1007823" y="53187"/>
                  </a:lnTo>
                  <a:lnTo>
                    <a:pt x="1049578" y="71605"/>
                  </a:lnTo>
                  <a:lnTo>
                    <a:pt x="1089920" y="92495"/>
                  </a:lnTo>
                  <a:lnTo>
                    <a:pt x="1128753" y="115760"/>
                  </a:lnTo>
                  <a:lnTo>
                    <a:pt x="1165981" y="141305"/>
                  </a:lnTo>
                  <a:lnTo>
                    <a:pt x="1201507" y="169032"/>
                  </a:lnTo>
                  <a:lnTo>
                    <a:pt x="1235235" y="198844"/>
                  </a:lnTo>
                  <a:lnTo>
                    <a:pt x="1267067" y="230646"/>
                  </a:lnTo>
                  <a:lnTo>
                    <a:pt x="1296908" y="264341"/>
                  </a:lnTo>
                  <a:lnTo>
                    <a:pt x="1324660" y="299831"/>
                  </a:lnTo>
                  <a:lnTo>
                    <a:pt x="1350228" y="337021"/>
                  </a:lnTo>
                  <a:lnTo>
                    <a:pt x="1373514" y="375815"/>
                  </a:lnTo>
                  <a:lnTo>
                    <a:pt x="1394422" y="416114"/>
                  </a:lnTo>
                  <a:lnTo>
                    <a:pt x="1412856" y="457824"/>
                  </a:lnTo>
                  <a:lnTo>
                    <a:pt x="1428719" y="500847"/>
                  </a:lnTo>
                  <a:lnTo>
                    <a:pt x="1441914" y="545087"/>
                  </a:lnTo>
                  <a:lnTo>
                    <a:pt x="1452345" y="590446"/>
                  </a:lnTo>
                  <a:lnTo>
                    <a:pt x="1459915" y="636830"/>
                  </a:lnTo>
                  <a:lnTo>
                    <a:pt x="1464528" y="684140"/>
                  </a:lnTo>
                  <a:lnTo>
                    <a:pt x="1466087" y="732281"/>
                  </a:lnTo>
                  <a:lnTo>
                    <a:pt x="1464528" y="780423"/>
                  </a:lnTo>
                  <a:lnTo>
                    <a:pt x="1459915" y="827733"/>
                  </a:lnTo>
                  <a:lnTo>
                    <a:pt x="1452345" y="874117"/>
                  </a:lnTo>
                  <a:lnTo>
                    <a:pt x="1441914" y="919476"/>
                  </a:lnTo>
                  <a:lnTo>
                    <a:pt x="1428719" y="963716"/>
                  </a:lnTo>
                  <a:lnTo>
                    <a:pt x="1412856" y="1006739"/>
                  </a:lnTo>
                  <a:lnTo>
                    <a:pt x="1394422" y="1048449"/>
                  </a:lnTo>
                  <a:lnTo>
                    <a:pt x="1373514" y="1088748"/>
                  </a:lnTo>
                  <a:lnTo>
                    <a:pt x="1350228" y="1127542"/>
                  </a:lnTo>
                  <a:lnTo>
                    <a:pt x="1324660" y="1164732"/>
                  </a:lnTo>
                  <a:lnTo>
                    <a:pt x="1296908" y="1200222"/>
                  </a:lnTo>
                  <a:lnTo>
                    <a:pt x="1267067" y="1233917"/>
                  </a:lnTo>
                  <a:lnTo>
                    <a:pt x="1235235" y="1265719"/>
                  </a:lnTo>
                  <a:lnTo>
                    <a:pt x="1201507" y="1295531"/>
                  </a:lnTo>
                  <a:lnTo>
                    <a:pt x="1165981" y="1323258"/>
                  </a:lnTo>
                  <a:lnTo>
                    <a:pt x="1128753" y="1348803"/>
                  </a:lnTo>
                  <a:lnTo>
                    <a:pt x="1089920" y="1372068"/>
                  </a:lnTo>
                  <a:lnTo>
                    <a:pt x="1049578" y="1392958"/>
                  </a:lnTo>
                  <a:lnTo>
                    <a:pt x="1007823" y="1411376"/>
                  </a:lnTo>
                  <a:lnTo>
                    <a:pt x="964752" y="1427225"/>
                  </a:lnTo>
                  <a:lnTo>
                    <a:pt x="920463" y="1440410"/>
                  </a:lnTo>
                  <a:lnTo>
                    <a:pt x="875051" y="1450832"/>
                  </a:lnTo>
                  <a:lnTo>
                    <a:pt x="828612" y="1458396"/>
                  </a:lnTo>
                  <a:lnTo>
                    <a:pt x="781244" y="1463006"/>
                  </a:lnTo>
                  <a:lnTo>
                    <a:pt x="733044" y="1464563"/>
                  </a:lnTo>
                  <a:lnTo>
                    <a:pt x="684843" y="1463006"/>
                  </a:lnTo>
                  <a:lnTo>
                    <a:pt x="637475" y="1458396"/>
                  </a:lnTo>
                  <a:lnTo>
                    <a:pt x="591036" y="1450832"/>
                  </a:lnTo>
                  <a:lnTo>
                    <a:pt x="545624" y="1440410"/>
                  </a:lnTo>
                  <a:lnTo>
                    <a:pt x="501335" y="1427225"/>
                  </a:lnTo>
                  <a:lnTo>
                    <a:pt x="458264" y="1411376"/>
                  </a:lnTo>
                  <a:lnTo>
                    <a:pt x="416509" y="1392958"/>
                  </a:lnTo>
                  <a:lnTo>
                    <a:pt x="376167" y="1372068"/>
                  </a:lnTo>
                  <a:lnTo>
                    <a:pt x="337334" y="1348803"/>
                  </a:lnTo>
                  <a:lnTo>
                    <a:pt x="300106" y="1323258"/>
                  </a:lnTo>
                  <a:lnTo>
                    <a:pt x="264580" y="1295531"/>
                  </a:lnTo>
                  <a:lnTo>
                    <a:pt x="230852" y="1265719"/>
                  </a:lnTo>
                  <a:lnTo>
                    <a:pt x="199020" y="1233917"/>
                  </a:lnTo>
                  <a:lnTo>
                    <a:pt x="169179" y="1200222"/>
                  </a:lnTo>
                  <a:lnTo>
                    <a:pt x="141427" y="1164732"/>
                  </a:lnTo>
                  <a:lnTo>
                    <a:pt x="115859" y="1127542"/>
                  </a:lnTo>
                  <a:lnTo>
                    <a:pt x="92573" y="1088748"/>
                  </a:lnTo>
                  <a:lnTo>
                    <a:pt x="71665" y="1048449"/>
                  </a:lnTo>
                  <a:lnTo>
                    <a:pt x="53231" y="1006739"/>
                  </a:lnTo>
                  <a:lnTo>
                    <a:pt x="37368" y="963716"/>
                  </a:lnTo>
                  <a:lnTo>
                    <a:pt x="24173" y="919476"/>
                  </a:lnTo>
                  <a:lnTo>
                    <a:pt x="13742" y="874117"/>
                  </a:lnTo>
                  <a:lnTo>
                    <a:pt x="6172" y="827733"/>
                  </a:lnTo>
                  <a:lnTo>
                    <a:pt x="1559" y="780423"/>
                  </a:lnTo>
                  <a:lnTo>
                    <a:pt x="0" y="73228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6203" y="4125468"/>
              <a:ext cx="982980" cy="257556"/>
            </a:xfrm>
            <a:prstGeom prst="rect">
              <a:avLst/>
            </a:prstGeom>
          </p:spPr>
        </p:pic>
        <p:pic>
          <p:nvPicPr>
            <p:cNvPr id="64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3991" y="4521708"/>
              <a:ext cx="1267967" cy="259080"/>
            </a:xfrm>
            <a:prstGeom prst="rect">
              <a:avLst/>
            </a:prstGeom>
          </p:spPr>
        </p:pic>
      </p:grpSp>
      <p:grpSp>
        <p:nvGrpSpPr>
          <p:cNvPr id="65" name="object 9"/>
          <p:cNvGrpSpPr/>
          <p:nvPr/>
        </p:nvGrpSpPr>
        <p:grpSpPr>
          <a:xfrm>
            <a:off x="3285744" y="3246945"/>
            <a:ext cx="306705" cy="2217420"/>
            <a:chOff x="1418844" y="3290315"/>
            <a:chExt cx="306705" cy="2217420"/>
          </a:xfrm>
        </p:grpSpPr>
        <p:sp>
          <p:nvSpPr>
            <p:cNvPr id="66" name="object 10"/>
            <p:cNvSpPr/>
            <p:nvPr/>
          </p:nvSpPr>
          <p:spPr>
            <a:xfrm>
              <a:off x="1423416" y="3294887"/>
              <a:ext cx="297180" cy="2208530"/>
            </a:xfrm>
            <a:custGeom>
              <a:avLst/>
              <a:gdLst/>
              <a:ahLst/>
              <a:cxnLst/>
              <a:rect l="l" t="t" r="r" b="b"/>
              <a:pathLst>
                <a:path w="297180" h="2208529">
                  <a:moveTo>
                    <a:pt x="247650" y="0"/>
                  </a:moveTo>
                  <a:lnTo>
                    <a:pt x="49530" y="0"/>
                  </a:lnTo>
                  <a:lnTo>
                    <a:pt x="30271" y="3899"/>
                  </a:lnTo>
                  <a:lnTo>
                    <a:pt x="14525" y="14525"/>
                  </a:lnTo>
                  <a:lnTo>
                    <a:pt x="3899" y="30271"/>
                  </a:lnTo>
                  <a:lnTo>
                    <a:pt x="0" y="49529"/>
                  </a:lnTo>
                  <a:lnTo>
                    <a:pt x="0" y="2158746"/>
                  </a:lnTo>
                  <a:lnTo>
                    <a:pt x="3899" y="2178004"/>
                  </a:lnTo>
                  <a:lnTo>
                    <a:pt x="14525" y="2193750"/>
                  </a:lnTo>
                  <a:lnTo>
                    <a:pt x="30271" y="2204376"/>
                  </a:lnTo>
                  <a:lnTo>
                    <a:pt x="49530" y="2208276"/>
                  </a:lnTo>
                  <a:lnTo>
                    <a:pt x="247650" y="2208276"/>
                  </a:lnTo>
                  <a:lnTo>
                    <a:pt x="266908" y="2204376"/>
                  </a:lnTo>
                  <a:lnTo>
                    <a:pt x="282654" y="2193750"/>
                  </a:lnTo>
                  <a:lnTo>
                    <a:pt x="293280" y="2178004"/>
                  </a:lnTo>
                  <a:lnTo>
                    <a:pt x="297179" y="2158746"/>
                  </a:lnTo>
                  <a:lnTo>
                    <a:pt x="297179" y="49529"/>
                  </a:lnTo>
                  <a:lnTo>
                    <a:pt x="293280" y="30271"/>
                  </a:lnTo>
                  <a:lnTo>
                    <a:pt x="282654" y="14525"/>
                  </a:lnTo>
                  <a:lnTo>
                    <a:pt x="266908" y="3899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11"/>
            <p:cNvSpPr/>
            <p:nvPr/>
          </p:nvSpPr>
          <p:spPr>
            <a:xfrm>
              <a:off x="1423416" y="3294887"/>
              <a:ext cx="297180" cy="2208530"/>
            </a:xfrm>
            <a:custGeom>
              <a:avLst/>
              <a:gdLst/>
              <a:ahLst/>
              <a:cxnLst/>
              <a:rect l="l" t="t" r="r" b="b"/>
              <a:pathLst>
                <a:path w="297180" h="2208529">
                  <a:moveTo>
                    <a:pt x="0" y="49529"/>
                  </a:moveTo>
                  <a:lnTo>
                    <a:pt x="3899" y="30271"/>
                  </a:lnTo>
                  <a:lnTo>
                    <a:pt x="14525" y="14525"/>
                  </a:lnTo>
                  <a:lnTo>
                    <a:pt x="30271" y="3899"/>
                  </a:lnTo>
                  <a:lnTo>
                    <a:pt x="49530" y="0"/>
                  </a:lnTo>
                  <a:lnTo>
                    <a:pt x="247650" y="0"/>
                  </a:lnTo>
                  <a:lnTo>
                    <a:pt x="266908" y="3899"/>
                  </a:lnTo>
                  <a:lnTo>
                    <a:pt x="282654" y="14525"/>
                  </a:lnTo>
                  <a:lnTo>
                    <a:pt x="293280" y="30271"/>
                  </a:lnTo>
                  <a:lnTo>
                    <a:pt x="297179" y="49529"/>
                  </a:lnTo>
                  <a:lnTo>
                    <a:pt x="297179" y="2158746"/>
                  </a:lnTo>
                  <a:lnTo>
                    <a:pt x="293280" y="2178004"/>
                  </a:lnTo>
                  <a:lnTo>
                    <a:pt x="282654" y="2193750"/>
                  </a:lnTo>
                  <a:lnTo>
                    <a:pt x="266908" y="2204376"/>
                  </a:lnTo>
                  <a:lnTo>
                    <a:pt x="247650" y="2208276"/>
                  </a:lnTo>
                  <a:lnTo>
                    <a:pt x="49530" y="2208276"/>
                  </a:lnTo>
                  <a:lnTo>
                    <a:pt x="30271" y="2204376"/>
                  </a:lnTo>
                  <a:lnTo>
                    <a:pt x="14525" y="2193750"/>
                  </a:lnTo>
                  <a:lnTo>
                    <a:pt x="3899" y="2178004"/>
                  </a:lnTo>
                  <a:lnTo>
                    <a:pt x="0" y="2158746"/>
                  </a:lnTo>
                  <a:lnTo>
                    <a:pt x="0" y="49529"/>
                  </a:lnTo>
                  <a:close/>
                </a:path>
              </a:pathLst>
            </a:custGeom>
            <a:ln w="9143">
              <a:solidFill>
                <a:srgbClr val="3876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3040" y="3358895"/>
              <a:ext cx="217932" cy="217932"/>
            </a:xfrm>
            <a:prstGeom prst="rect">
              <a:avLst/>
            </a:prstGeom>
          </p:spPr>
        </p:pic>
        <p:pic>
          <p:nvPicPr>
            <p:cNvPr id="69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3040" y="3663695"/>
              <a:ext cx="217932" cy="217932"/>
            </a:xfrm>
            <a:prstGeom prst="rect">
              <a:avLst/>
            </a:prstGeom>
          </p:spPr>
        </p:pic>
        <p:pic>
          <p:nvPicPr>
            <p:cNvPr id="70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3040" y="3968495"/>
              <a:ext cx="217932" cy="217932"/>
            </a:xfrm>
            <a:prstGeom prst="rect">
              <a:avLst/>
            </a:prstGeom>
          </p:spPr>
        </p:pic>
        <p:pic>
          <p:nvPicPr>
            <p:cNvPr id="71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3040" y="4273295"/>
              <a:ext cx="217932" cy="217932"/>
            </a:xfrm>
            <a:prstGeom prst="rect">
              <a:avLst/>
            </a:prstGeom>
          </p:spPr>
        </p:pic>
        <p:pic>
          <p:nvPicPr>
            <p:cNvPr id="72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3040" y="4578095"/>
              <a:ext cx="217932" cy="217932"/>
            </a:xfrm>
            <a:prstGeom prst="rect">
              <a:avLst/>
            </a:prstGeom>
          </p:spPr>
        </p:pic>
        <p:pic>
          <p:nvPicPr>
            <p:cNvPr id="73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3040" y="4882895"/>
              <a:ext cx="217932" cy="217932"/>
            </a:xfrm>
            <a:prstGeom prst="rect">
              <a:avLst/>
            </a:prstGeom>
          </p:spPr>
        </p:pic>
        <p:pic>
          <p:nvPicPr>
            <p:cNvPr id="74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3040" y="5187695"/>
              <a:ext cx="217932" cy="217932"/>
            </a:xfrm>
            <a:prstGeom prst="rect">
              <a:avLst/>
            </a:prstGeom>
          </p:spPr>
        </p:pic>
      </p:grpSp>
      <p:sp>
        <p:nvSpPr>
          <p:cNvPr id="75" name="object 19"/>
          <p:cNvSpPr txBox="1"/>
          <p:nvPr/>
        </p:nvSpPr>
        <p:spPr>
          <a:xfrm>
            <a:off x="3100832" y="5410518"/>
            <a:ext cx="685165" cy="76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Input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400" i="1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6" name="object 20"/>
          <p:cNvSpPr/>
          <p:nvPr/>
        </p:nvSpPr>
        <p:spPr>
          <a:xfrm>
            <a:off x="3751326" y="4354894"/>
            <a:ext cx="814705" cy="86995"/>
          </a:xfrm>
          <a:custGeom>
            <a:avLst/>
            <a:gdLst/>
            <a:ahLst/>
            <a:cxnLst/>
            <a:rect l="l" t="t" r="r" b="b"/>
            <a:pathLst>
              <a:path w="814705" h="86995">
                <a:moveTo>
                  <a:pt x="727329" y="0"/>
                </a:moveTo>
                <a:lnTo>
                  <a:pt x="727329" y="86868"/>
                </a:lnTo>
                <a:lnTo>
                  <a:pt x="785241" y="57912"/>
                </a:lnTo>
                <a:lnTo>
                  <a:pt x="741807" y="57912"/>
                </a:lnTo>
                <a:lnTo>
                  <a:pt x="741807" y="28956"/>
                </a:lnTo>
                <a:lnTo>
                  <a:pt x="785240" y="28956"/>
                </a:lnTo>
                <a:lnTo>
                  <a:pt x="727329" y="0"/>
                </a:lnTo>
                <a:close/>
              </a:path>
              <a:path w="814705" h="86995">
                <a:moveTo>
                  <a:pt x="727329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727329" y="57912"/>
                </a:lnTo>
                <a:lnTo>
                  <a:pt x="727329" y="28956"/>
                </a:lnTo>
                <a:close/>
              </a:path>
              <a:path w="814705" h="86995">
                <a:moveTo>
                  <a:pt x="785240" y="28956"/>
                </a:moveTo>
                <a:lnTo>
                  <a:pt x="741807" y="28956"/>
                </a:lnTo>
                <a:lnTo>
                  <a:pt x="741807" y="57912"/>
                </a:lnTo>
                <a:lnTo>
                  <a:pt x="785241" y="57912"/>
                </a:lnTo>
                <a:lnTo>
                  <a:pt x="814197" y="43434"/>
                </a:lnTo>
                <a:lnTo>
                  <a:pt x="785240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21"/>
          <p:cNvSpPr txBox="1"/>
          <p:nvPr/>
        </p:nvSpPr>
        <p:spPr>
          <a:xfrm>
            <a:off x="4680585" y="5169471"/>
            <a:ext cx="161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Linear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classifier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8" name="object 22"/>
          <p:cNvSpPr/>
          <p:nvPr/>
        </p:nvSpPr>
        <p:spPr>
          <a:xfrm>
            <a:off x="6418326" y="4354894"/>
            <a:ext cx="814705" cy="86995"/>
          </a:xfrm>
          <a:custGeom>
            <a:avLst/>
            <a:gdLst/>
            <a:ahLst/>
            <a:cxnLst/>
            <a:rect l="l" t="t" r="r" b="b"/>
            <a:pathLst>
              <a:path w="814704" h="86995">
                <a:moveTo>
                  <a:pt x="727328" y="0"/>
                </a:moveTo>
                <a:lnTo>
                  <a:pt x="727328" y="86868"/>
                </a:lnTo>
                <a:lnTo>
                  <a:pt x="785241" y="57912"/>
                </a:lnTo>
                <a:lnTo>
                  <a:pt x="741807" y="57912"/>
                </a:lnTo>
                <a:lnTo>
                  <a:pt x="741807" y="28956"/>
                </a:lnTo>
                <a:lnTo>
                  <a:pt x="785240" y="28956"/>
                </a:lnTo>
                <a:lnTo>
                  <a:pt x="727328" y="0"/>
                </a:lnTo>
                <a:close/>
              </a:path>
              <a:path w="814704" h="86995">
                <a:moveTo>
                  <a:pt x="727328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727328" y="57912"/>
                </a:lnTo>
                <a:lnTo>
                  <a:pt x="727328" y="28956"/>
                </a:lnTo>
                <a:close/>
              </a:path>
              <a:path w="814704" h="86995">
                <a:moveTo>
                  <a:pt x="785240" y="28956"/>
                </a:moveTo>
                <a:lnTo>
                  <a:pt x="741807" y="28956"/>
                </a:lnTo>
                <a:lnTo>
                  <a:pt x="741807" y="57912"/>
                </a:lnTo>
                <a:lnTo>
                  <a:pt x="785241" y="57912"/>
                </a:lnTo>
                <a:lnTo>
                  <a:pt x="814197" y="43434"/>
                </a:lnTo>
                <a:lnTo>
                  <a:pt x="785240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9" name="object 23"/>
          <p:cNvGrpSpPr/>
          <p:nvPr/>
        </p:nvGrpSpPr>
        <p:grpSpPr>
          <a:xfrm>
            <a:off x="7347203" y="4167441"/>
            <a:ext cx="462280" cy="460375"/>
            <a:chOff x="5480303" y="4210811"/>
            <a:chExt cx="462280" cy="460375"/>
          </a:xfrm>
        </p:grpSpPr>
        <p:sp>
          <p:nvSpPr>
            <p:cNvPr id="80" name="object 24"/>
            <p:cNvSpPr/>
            <p:nvPr/>
          </p:nvSpPr>
          <p:spPr>
            <a:xfrm>
              <a:off x="5484875" y="4215383"/>
              <a:ext cx="452755" cy="451484"/>
            </a:xfrm>
            <a:custGeom>
              <a:avLst/>
              <a:gdLst/>
              <a:ahLst/>
              <a:cxnLst/>
              <a:rect l="l" t="t" r="r" b="b"/>
              <a:pathLst>
                <a:path w="452754" h="451485">
                  <a:moveTo>
                    <a:pt x="226313" y="0"/>
                  </a:moveTo>
                  <a:lnTo>
                    <a:pt x="180710" y="4581"/>
                  </a:lnTo>
                  <a:lnTo>
                    <a:pt x="138231" y="17722"/>
                  </a:lnTo>
                  <a:lnTo>
                    <a:pt x="99789" y="38515"/>
                  </a:lnTo>
                  <a:lnTo>
                    <a:pt x="66294" y="66055"/>
                  </a:lnTo>
                  <a:lnTo>
                    <a:pt x="38656" y="99435"/>
                  </a:lnTo>
                  <a:lnTo>
                    <a:pt x="17787" y="137749"/>
                  </a:lnTo>
                  <a:lnTo>
                    <a:pt x="4598" y="180090"/>
                  </a:lnTo>
                  <a:lnTo>
                    <a:pt x="0" y="225552"/>
                  </a:lnTo>
                  <a:lnTo>
                    <a:pt x="4598" y="271013"/>
                  </a:lnTo>
                  <a:lnTo>
                    <a:pt x="17787" y="313354"/>
                  </a:lnTo>
                  <a:lnTo>
                    <a:pt x="38656" y="351668"/>
                  </a:lnTo>
                  <a:lnTo>
                    <a:pt x="66294" y="385048"/>
                  </a:lnTo>
                  <a:lnTo>
                    <a:pt x="99789" y="412588"/>
                  </a:lnTo>
                  <a:lnTo>
                    <a:pt x="138231" y="433381"/>
                  </a:lnTo>
                  <a:lnTo>
                    <a:pt x="180710" y="446522"/>
                  </a:lnTo>
                  <a:lnTo>
                    <a:pt x="226313" y="451104"/>
                  </a:lnTo>
                  <a:lnTo>
                    <a:pt x="271917" y="446522"/>
                  </a:lnTo>
                  <a:lnTo>
                    <a:pt x="314396" y="433381"/>
                  </a:lnTo>
                  <a:lnTo>
                    <a:pt x="352838" y="412588"/>
                  </a:lnTo>
                  <a:lnTo>
                    <a:pt x="386333" y="385048"/>
                  </a:lnTo>
                  <a:lnTo>
                    <a:pt x="413971" y="351668"/>
                  </a:lnTo>
                  <a:lnTo>
                    <a:pt x="434840" y="313354"/>
                  </a:lnTo>
                  <a:lnTo>
                    <a:pt x="448029" y="271013"/>
                  </a:lnTo>
                  <a:lnTo>
                    <a:pt x="452627" y="225552"/>
                  </a:lnTo>
                  <a:lnTo>
                    <a:pt x="448029" y="180090"/>
                  </a:lnTo>
                  <a:lnTo>
                    <a:pt x="434840" y="137749"/>
                  </a:lnTo>
                  <a:lnTo>
                    <a:pt x="413971" y="99435"/>
                  </a:lnTo>
                  <a:lnTo>
                    <a:pt x="386333" y="66055"/>
                  </a:lnTo>
                  <a:lnTo>
                    <a:pt x="352838" y="38515"/>
                  </a:lnTo>
                  <a:lnTo>
                    <a:pt x="314396" y="17722"/>
                  </a:lnTo>
                  <a:lnTo>
                    <a:pt x="271917" y="4581"/>
                  </a:lnTo>
                  <a:lnTo>
                    <a:pt x="226313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25"/>
            <p:cNvSpPr/>
            <p:nvPr/>
          </p:nvSpPr>
          <p:spPr>
            <a:xfrm>
              <a:off x="5484875" y="4215383"/>
              <a:ext cx="452755" cy="451484"/>
            </a:xfrm>
            <a:custGeom>
              <a:avLst/>
              <a:gdLst/>
              <a:ahLst/>
              <a:cxnLst/>
              <a:rect l="l" t="t" r="r" b="b"/>
              <a:pathLst>
                <a:path w="452754" h="451485">
                  <a:moveTo>
                    <a:pt x="0" y="225552"/>
                  </a:moveTo>
                  <a:lnTo>
                    <a:pt x="4598" y="180090"/>
                  </a:lnTo>
                  <a:lnTo>
                    <a:pt x="17787" y="137749"/>
                  </a:lnTo>
                  <a:lnTo>
                    <a:pt x="38656" y="99435"/>
                  </a:lnTo>
                  <a:lnTo>
                    <a:pt x="66294" y="66055"/>
                  </a:lnTo>
                  <a:lnTo>
                    <a:pt x="99789" y="38515"/>
                  </a:lnTo>
                  <a:lnTo>
                    <a:pt x="138231" y="17722"/>
                  </a:lnTo>
                  <a:lnTo>
                    <a:pt x="180710" y="4581"/>
                  </a:lnTo>
                  <a:lnTo>
                    <a:pt x="226313" y="0"/>
                  </a:lnTo>
                  <a:lnTo>
                    <a:pt x="271917" y="4581"/>
                  </a:lnTo>
                  <a:lnTo>
                    <a:pt x="314396" y="17722"/>
                  </a:lnTo>
                  <a:lnTo>
                    <a:pt x="352838" y="38515"/>
                  </a:lnTo>
                  <a:lnTo>
                    <a:pt x="386333" y="66055"/>
                  </a:lnTo>
                  <a:lnTo>
                    <a:pt x="413971" y="99435"/>
                  </a:lnTo>
                  <a:lnTo>
                    <a:pt x="434840" y="137749"/>
                  </a:lnTo>
                  <a:lnTo>
                    <a:pt x="448029" y="180090"/>
                  </a:lnTo>
                  <a:lnTo>
                    <a:pt x="452627" y="225552"/>
                  </a:lnTo>
                  <a:lnTo>
                    <a:pt x="448029" y="271013"/>
                  </a:lnTo>
                  <a:lnTo>
                    <a:pt x="434840" y="313354"/>
                  </a:lnTo>
                  <a:lnTo>
                    <a:pt x="413971" y="351668"/>
                  </a:lnTo>
                  <a:lnTo>
                    <a:pt x="386333" y="385048"/>
                  </a:lnTo>
                  <a:lnTo>
                    <a:pt x="352838" y="412588"/>
                  </a:lnTo>
                  <a:lnTo>
                    <a:pt x="314396" y="433381"/>
                  </a:lnTo>
                  <a:lnTo>
                    <a:pt x="271917" y="446522"/>
                  </a:lnTo>
                  <a:lnTo>
                    <a:pt x="226313" y="451104"/>
                  </a:lnTo>
                  <a:lnTo>
                    <a:pt x="180710" y="446522"/>
                  </a:lnTo>
                  <a:lnTo>
                    <a:pt x="138231" y="433381"/>
                  </a:lnTo>
                  <a:lnTo>
                    <a:pt x="99789" y="412588"/>
                  </a:lnTo>
                  <a:lnTo>
                    <a:pt x="66294" y="385048"/>
                  </a:lnTo>
                  <a:lnTo>
                    <a:pt x="38656" y="351668"/>
                  </a:lnTo>
                  <a:lnTo>
                    <a:pt x="17787" y="313354"/>
                  </a:lnTo>
                  <a:lnTo>
                    <a:pt x="4598" y="271013"/>
                  </a:lnTo>
                  <a:lnTo>
                    <a:pt x="0" y="22555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26"/>
          <p:cNvSpPr txBox="1"/>
          <p:nvPr/>
        </p:nvSpPr>
        <p:spPr>
          <a:xfrm>
            <a:off x="7041641" y="4652455"/>
            <a:ext cx="10725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" marR="5080" indent="-9906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ation  Function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3" name="object 27"/>
          <p:cNvSpPr/>
          <p:nvPr/>
        </p:nvSpPr>
        <p:spPr>
          <a:xfrm>
            <a:off x="7942326" y="4354894"/>
            <a:ext cx="814705" cy="86995"/>
          </a:xfrm>
          <a:custGeom>
            <a:avLst/>
            <a:gdLst/>
            <a:ahLst/>
            <a:cxnLst/>
            <a:rect l="l" t="t" r="r" b="b"/>
            <a:pathLst>
              <a:path w="814704" h="86995">
                <a:moveTo>
                  <a:pt x="727328" y="0"/>
                </a:moveTo>
                <a:lnTo>
                  <a:pt x="727328" y="86868"/>
                </a:lnTo>
                <a:lnTo>
                  <a:pt x="785241" y="57912"/>
                </a:lnTo>
                <a:lnTo>
                  <a:pt x="741806" y="57912"/>
                </a:lnTo>
                <a:lnTo>
                  <a:pt x="741806" y="28956"/>
                </a:lnTo>
                <a:lnTo>
                  <a:pt x="785241" y="28956"/>
                </a:lnTo>
                <a:lnTo>
                  <a:pt x="727328" y="0"/>
                </a:lnTo>
                <a:close/>
              </a:path>
              <a:path w="814704" h="86995">
                <a:moveTo>
                  <a:pt x="727328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727328" y="57912"/>
                </a:lnTo>
                <a:lnTo>
                  <a:pt x="727328" y="28956"/>
                </a:lnTo>
                <a:close/>
              </a:path>
              <a:path w="814704" h="86995">
                <a:moveTo>
                  <a:pt x="785241" y="28956"/>
                </a:moveTo>
                <a:lnTo>
                  <a:pt x="741806" y="28956"/>
                </a:lnTo>
                <a:lnTo>
                  <a:pt x="741806" y="57912"/>
                </a:lnTo>
                <a:lnTo>
                  <a:pt x="785241" y="57912"/>
                </a:lnTo>
                <a:lnTo>
                  <a:pt x="814197" y="43434"/>
                </a:lnTo>
                <a:lnTo>
                  <a:pt x="785241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28"/>
          <p:cNvSpPr txBox="1"/>
          <p:nvPr/>
        </p:nvSpPr>
        <p:spPr>
          <a:xfrm>
            <a:off x="8860281" y="4195255"/>
            <a:ext cx="7677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tp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818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788E-8DA1-5BDF-3233-390494DD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Activation</a:t>
            </a:r>
            <a:r>
              <a:rPr lang="fr-FR" spc="-50" dirty="0"/>
              <a:t> </a:t>
            </a:r>
            <a:r>
              <a:rPr lang="fr-FR" spc="-5" dirty="0" err="1"/>
              <a:t>Functions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5765" marR="36830" indent="-3937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lang="en-US" dirty="0">
                <a:cs typeface="Calibri"/>
              </a:rPr>
              <a:t>Intuitively, a neuron looks at a particular </a:t>
            </a:r>
            <a:r>
              <a:rPr lang="en-US" spc="-5" dirty="0">
                <a:cs typeface="Calibri"/>
              </a:rPr>
              <a:t>feature </a:t>
            </a:r>
            <a:r>
              <a:rPr lang="en-US" dirty="0">
                <a:cs typeface="Calibri"/>
              </a:rPr>
              <a:t>of the </a:t>
            </a:r>
            <a:r>
              <a:rPr lang="en-US" spc="-575" dirty="0">
                <a:cs typeface="Calibri"/>
              </a:rPr>
              <a:t> </a:t>
            </a:r>
            <a:r>
              <a:rPr lang="en-US" dirty="0">
                <a:cs typeface="Calibri"/>
              </a:rPr>
              <a:t>data</a:t>
            </a:r>
          </a:p>
          <a:p>
            <a:pPr marL="405765" marR="5080" indent="-3937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lang="en-US" dirty="0">
                <a:cs typeface="Calibri"/>
              </a:rPr>
              <a:t>The activation after the linear classifier gives </a:t>
            </a:r>
            <a:r>
              <a:rPr lang="en-US" spc="-5" dirty="0">
                <a:cs typeface="Calibri"/>
              </a:rPr>
              <a:t>us </a:t>
            </a:r>
            <a:r>
              <a:rPr lang="en-US" dirty="0">
                <a:cs typeface="Calibri"/>
              </a:rPr>
              <a:t>an idea </a:t>
            </a:r>
            <a:r>
              <a:rPr lang="en-US" spc="-575" dirty="0">
                <a:cs typeface="Calibri"/>
              </a:rPr>
              <a:t> </a:t>
            </a:r>
            <a:r>
              <a:rPr lang="en-US" dirty="0">
                <a:cs typeface="Calibri"/>
              </a:rPr>
              <a:t>of</a:t>
            </a:r>
            <a:r>
              <a:rPr lang="en-US" spc="-5" dirty="0">
                <a:cs typeface="Calibri"/>
              </a:rPr>
              <a:t> </a:t>
            </a:r>
            <a:r>
              <a:rPr lang="en-US" dirty="0">
                <a:cs typeface="Calibri"/>
              </a:rPr>
              <a:t>how</a:t>
            </a:r>
            <a:r>
              <a:rPr lang="en-US" spc="-5" dirty="0">
                <a:cs typeface="Calibri"/>
              </a:rPr>
              <a:t> </a:t>
            </a:r>
            <a:r>
              <a:rPr lang="en-US" dirty="0">
                <a:cs typeface="Calibri"/>
              </a:rPr>
              <a:t>much</a:t>
            </a:r>
            <a:r>
              <a:rPr lang="en-US" spc="-5" dirty="0">
                <a:cs typeface="Calibri"/>
              </a:rPr>
              <a:t> </a:t>
            </a:r>
            <a:r>
              <a:rPr lang="en-US" dirty="0">
                <a:cs typeface="Calibri"/>
              </a:rPr>
              <a:t>the </a:t>
            </a:r>
            <a:r>
              <a:rPr lang="en-US" spc="-5" dirty="0">
                <a:cs typeface="Calibri"/>
              </a:rPr>
              <a:t>neuron</a:t>
            </a:r>
            <a:r>
              <a:rPr lang="en-US" spc="-20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“supports”</a:t>
            </a:r>
            <a:r>
              <a:rPr lang="en-US" spc="-25" dirty="0">
                <a:cs typeface="Calibri"/>
              </a:rPr>
              <a:t> </a:t>
            </a:r>
            <a:r>
              <a:rPr lang="en-US" dirty="0">
                <a:cs typeface="Calibri"/>
              </a:rPr>
              <a:t>the </a:t>
            </a:r>
            <a:r>
              <a:rPr lang="en-US" spc="-5" dirty="0">
                <a:cs typeface="Calibri"/>
              </a:rPr>
              <a:t>feature</a:t>
            </a:r>
            <a:endParaRPr lang="en-US" dirty="0">
              <a:cs typeface="Calibri"/>
            </a:endParaRPr>
          </a:p>
          <a:p>
            <a:pPr marL="405765" marR="370205" indent="-393700">
              <a:lnSpc>
                <a:spcPct val="100000"/>
              </a:lnSpc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lang="en-US" dirty="0">
                <a:cs typeface="Calibri"/>
              </a:rPr>
              <a:t>Activations also </a:t>
            </a:r>
            <a:r>
              <a:rPr lang="en-US" spc="-5" dirty="0">
                <a:cs typeface="Calibri"/>
              </a:rPr>
              <a:t>helps us </a:t>
            </a:r>
            <a:r>
              <a:rPr lang="en-US" dirty="0">
                <a:cs typeface="Calibri"/>
              </a:rPr>
              <a:t>map linear spaces into </a:t>
            </a:r>
            <a:r>
              <a:rPr lang="en-US" spc="-25" dirty="0">
                <a:cs typeface="Calibri"/>
              </a:rPr>
              <a:t>non- </a:t>
            </a:r>
            <a:r>
              <a:rPr lang="en-US" spc="-575" dirty="0">
                <a:cs typeface="Calibri"/>
              </a:rPr>
              <a:t> </a:t>
            </a:r>
            <a:r>
              <a:rPr lang="en-US" dirty="0">
                <a:cs typeface="Calibri"/>
              </a:rPr>
              <a:t>linear</a:t>
            </a:r>
            <a:r>
              <a:rPr lang="en-US" spc="-10" dirty="0">
                <a:cs typeface="Calibri"/>
              </a:rPr>
              <a:t> </a:t>
            </a:r>
            <a:r>
              <a:rPr lang="en-US" dirty="0">
                <a:cs typeface="Calibri"/>
              </a:rPr>
              <a:t>spaces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9" name="object 3"/>
          <p:cNvGrpSpPr/>
          <p:nvPr/>
        </p:nvGrpSpPr>
        <p:grpSpPr>
          <a:xfrm>
            <a:off x="6156769" y="4375721"/>
            <a:ext cx="3829685" cy="1477010"/>
            <a:chOff x="4785169" y="4553521"/>
            <a:chExt cx="3829685" cy="1477010"/>
          </a:xfrm>
        </p:grpSpPr>
        <p:sp>
          <p:nvSpPr>
            <p:cNvPr id="30" name="object 4"/>
            <p:cNvSpPr/>
            <p:nvPr/>
          </p:nvSpPr>
          <p:spPr>
            <a:xfrm>
              <a:off x="4789932" y="4558284"/>
              <a:ext cx="3820160" cy="1467485"/>
            </a:xfrm>
            <a:custGeom>
              <a:avLst/>
              <a:gdLst/>
              <a:ahLst/>
              <a:cxnLst/>
              <a:rect l="l" t="t" r="r" b="b"/>
              <a:pathLst>
                <a:path w="3820159" h="1467485">
                  <a:moveTo>
                    <a:pt x="1904999" y="0"/>
                  </a:moveTo>
                  <a:lnTo>
                    <a:pt x="1904999" y="1467294"/>
                  </a:lnTo>
                </a:path>
                <a:path w="3820159" h="1467485">
                  <a:moveTo>
                    <a:pt x="0" y="1303020"/>
                  </a:moveTo>
                  <a:lnTo>
                    <a:pt x="3820160" y="1303020"/>
                  </a:lnTo>
                </a:path>
                <a:path w="3820159" h="1467485">
                  <a:moveTo>
                    <a:pt x="2153412" y="1269492"/>
                  </a:moveTo>
                  <a:lnTo>
                    <a:pt x="2153412" y="1346288"/>
                  </a:lnTo>
                </a:path>
                <a:path w="3820159" h="1467485">
                  <a:moveTo>
                    <a:pt x="2403347" y="1269492"/>
                  </a:moveTo>
                  <a:lnTo>
                    <a:pt x="2403347" y="1346288"/>
                  </a:lnTo>
                </a:path>
                <a:path w="3820159" h="1467485">
                  <a:moveTo>
                    <a:pt x="2651760" y="1269492"/>
                  </a:moveTo>
                  <a:lnTo>
                    <a:pt x="2651760" y="1346288"/>
                  </a:lnTo>
                </a:path>
                <a:path w="3820159" h="1467485">
                  <a:moveTo>
                    <a:pt x="2900171" y="1269492"/>
                  </a:moveTo>
                  <a:lnTo>
                    <a:pt x="2900171" y="1346288"/>
                  </a:lnTo>
                </a:path>
                <a:path w="3820159" h="1467485">
                  <a:moveTo>
                    <a:pt x="3150108" y="1269492"/>
                  </a:moveTo>
                  <a:lnTo>
                    <a:pt x="3150108" y="1346288"/>
                  </a:lnTo>
                </a:path>
                <a:path w="3820159" h="1467485">
                  <a:moveTo>
                    <a:pt x="3398519" y="1269492"/>
                  </a:moveTo>
                  <a:lnTo>
                    <a:pt x="3398519" y="1346288"/>
                  </a:lnTo>
                </a:path>
                <a:path w="3820159" h="1467485">
                  <a:moveTo>
                    <a:pt x="3648456" y="1269492"/>
                  </a:moveTo>
                  <a:lnTo>
                    <a:pt x="3648456" y="1346288"/>
                  </a:lnTo>
                </a:path>
                <a:path w="3820159" h="1467485">
                  <a:moveTo>
                    <a:pt x="163067" y="1269492"/>
                  </a:moveTo>
                  <a:lnTo>
                    <a:pt x="163067" y="1346288"/>
                  </a:lnTo>
                </a:path>
                <a:path w="3820159" h="1467485">
                  <a:moveTo>
                    <a:pt x="411479" y="1269492"/>
                  </a:moveTo>
                  <a:lnTo>
                    <a:pt x="411479" y="1346288"/>
                  </a:lnTo>
                </a:path>
                <a:path w="3820159" h="1467485">
                  <a:moveTo>
                    <a:pt x="659891" y="1269492"/>
                  </a:moveTo>
                  <a:lnTo>
                    <a:pt x="659891" y="1346288"/>
                  </a:lnTo>
                </a:path>
                <a:path w="3820159" h="1467485">
                  <a:moveTo>
                    <a:pt x="909827" y="1269492"/>
                  </a:moveTo>
                  <a:lnTo>
                    <a:pt x="909827" y="1346288"/>
                  </a:lnTo>
                </a:path>
                <a:path w="3820159" h="1467485">
                  <a:moveTo>
                    <a:pt x="1158239" y="1269492"/>
                  </a:moveTo>
                  <a:lnTo>
                    <a:pt x="1158239" y="1346288"/>
                  </a:lnTo>
                </a:path>
                <a:path w="3820159" h="1467485">
                  <a:moveTo>
                    <a:pt x="1406652" y="1269492"/>
                  </a:moveTo>
                  <a:lnTo>
                    <a:pt x="1406652" y="1346288"/>
                  </a:lnTo>
                </a:path>
                <a:path w="3820159" h="1467485">
                  <a:moveTo>
                    <a:pt x="1656588" y="1269492"/>
                  </a:moveTo>
                  <a:lnTo>
                    <a:pt x="1656588" y="1346288"/>
                  </a:lnTo>
                </a:path>
                <a:path w="3820159" h="1467485">
                  <a:moveTo>
                    <a:pt x="1904999" y="1096352"/>
                  </a:moveTo>
                  <a:lnTo>
                    <a:pt x="1904999" y="1019556"/>
                  </a:lnTo>
                </a:path>
                <a:path w="3820159" h="1467485">
                  <a:moveTo>
                    <a:pt x="1904999" y="847979"/>
                  </a:moveTo>
                  <a:lnTo>
                    <a:pt x="1904999" y="771144"/>
                  </a:lnTo>
                </a:path>
                <a:path w="3820159" h="1467485">
                  <a:moveTo>
                    <a:pt x="1904999" y="599567"/>
                  </a:moveTo>
                  <a:lnTo>
                    <a:pt x="1904999" y="522732"/>
                  </a:lnTo>
                </a:path>
                <a:path w="3820159" h="1467485">
                  <a:moveTo>
                    <a:pt x="1904999" y="349631"/>
                  </a:moveTo>
                  <a:lnTo>
                    <a:pt x="1904999" y="272796"/>
                  </a:lnTo>
                </a:path>
                <a:path w="3820159" h="1467485">
                  <a:moveTo>
                    <a:pt x="1904999" y="101219"/>
                  </a:moveTo>
                  <a:lnTo>
                    <a:pt x="1904999" y="24384"/>
                  </a:lnTo>
                </a:path>
              </a:pathLst>
            </a:custGeom>
            <a:ln w="9144">
              <a:solidFill>
                <a:srgbClr val="A3C2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5"/>
            <p:cNvSpPr/>
            <p:nvPr/>
          </p:nvSpPr>
          <p:spPr>
            <a:xfrm>
              <a:off x="6789420" y="4692396"/>
              <a:ext cx="56515" cy="47625"/>
            </a:xfrm>
            <a:custGeom>
              <a:avLst/>
              <a:gdLst/>
              <a:ahLst/>
              <a:cxnLst/>
              <a:rect l="l" t="t" r="r" b="b"/>
              <a:pathLst>
                <a:path w="56515" h="47625">
                  <a:moveTo>
                    <a:pt x="28194" y="0"/>
                  </a:moveTo>
                  <a:lnTo>
                    <a:pt x="0" y="47243"/>
                  </a:lnTo>
                  <a:lnTo>
                    <a:pt x="56387" y="47243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6"/>
            <p:cNvSpPr/>
            <p:nvPr/>
          </p:nvSpPr>
          <p:spPr>
            <a:xfrm>
              <a:off x="6789420" y="4692396"/>
              <a:ext cx="56515" cy="47625"/>
            </a:xfrm>
            <a:custGeom>
              <a:avLst/>
              <a:gdLst/>
              <a:ahLst/>
              <a:cxnLst/>
              <a:rect l="l" t="t" r="r" b="b"/>
              <a:pathLst>
                <a:path w="56515" h="47625">
                  <a:moveTo>
                    <a:pt x="0" y="47243"/>
                  </a:moveTo>
                  <a:lnTo>
                    <a:pt x="28194" y="0"/>
                  </a:lnTo>
                  <a:lnTo>
                    <a:pt x="56387" y="47243"/>
                  </a:lnTo>
                  <a:lnTo>
                    <a:pt x="0" y="47243"/>
                  </a:lnTo>
                  <a:close/>
                </a:path>
              </a:pathLst>
            </a:custGeom>
            <a:ln w="9144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8372" y="5779008"/>
              <a:ext cx="65531" cy="65531"/>
            </a:xfrm>
            <a:prstGeom prst="rect">
              <a:avLst/>
            </a:prstGeom>
          </p:spPr>
        </p:pic>
        <p:pic>
          <p:nvPicPr>
            <p:cNvPr id="34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15655" y="5728716"/>
              <a:ext cx="65532" cy="67056"/>
            </a:xfrm>
            <a:prstGeom prst="rect">
              <a:avLst/>
            </a:prstGeom>
          </p:spPr>
        </p:pic>
        <p:pic>
          <p:nvPicPr>
            <p:cNvPr id="35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62344" y="4847844"/>
              <a:ext cx="73151" cy="64008"/>
            </a:xfrm>
            <a:prstGeom prst="rect">
              <a:avLst/>
            </a:prstGeom>
          </p:spPr>
        </p:pic>
        <p:sp>
          <p:nvSpPr>
            <p:cNvPr id="36" name="object 10"/>
            <p:cNvSpPr/>
            <p:nvPr/>
          </p:nvSpPr>
          <p:spPr>
            <a:xfrm>
              <a:off x="6963155" y="5017008"/>
              <a:ext cx="56515" cy="47625"/>
            </a:xfrm>
            <a:custGeom>
              <a:avLst/>
              <a:gdLst/>
              <a:ahLst/>
              <a:cxnLst/>
              <a:rect l="l" t="t" r="r" b="b"/>
              <a:pathLst>
                <a:path w="56515" h="47625">
                  <a:moveTo>
                    <a:pt x="28194" y="0"/>
                  </a:moveTo>
                  <a:lnTo>
                    <a:pt x="0" y="47244"/>
                  </a:lnTo>
                  <a:lnTo>
                    <a:pt x="56388" y="47244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1"/>
            <p:cNvSpPr/>
            <p:nvPr/>
          </p:nvSpPr>
          <p:spPr>
            <a:xfrm>
              <a:off x="6963155" y="5017008"/>
              <a:ext cx="56515" cy="47625"/>
            </a:xfrm>
            <a:custGeom>
              <a:avLst/>
              <a:gdLst/>
              <a:ahLst/>
              <a:cxnLst/>
              <a:rect l="l" t="t" r="r" b="b"/>
              <a:pathLst>
                <a:path w="56515" h="47625">
                  <a:moveTo>
                    <a:pt x="0" y="47244"/>
                  </a:moveTo>
                  <a:lnTo>
                    <a:pt x="28194" y="0"/>
                  </a:lnTo>
                  <a:lnTo>
                    <a:pt x="56388" y="47244"/>
                  </a:lnTo>
                  <a:lnTo>
                    <a:pt x="0" y="47244"/>
                  </a:lnTo>
                  <a:close/>
                </a:path>
              </a:pathLst>
            </a:custGeom>
            <a:ln w="9144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56248" y="4744212"/>
              <a:ext cx="71627" cy="64008"/>
            </a:xfrm>
            <a:prstGeom prst="rect">
              <a:avLst/>
            </a:prstGeom>
          </p:spPr>
        </p:pic>
        <p:sp>
          <p:nvSpPr>
            <p:cNvPr id="39" name="object 13"/>
            <p:cNvSpPr/>
            <p:nvPr/>
          </p:nvSpPr>
          <p:spPr>
            <a:xfrm>
              <a:off x="7043927" y="4902708"/>
              <a:ext cx="56515" cy="48895"/>
            </a:xfrm>
            <a:custGeom>
              <a:avLst/>
              <a:gdLst/>
              <a:ahLst/>
              <a:cxnLst/>
              <a:rect l="l" t="t" r="r" b="b"/>
              <a:pathLst>
                <a:path w="56515" h="48895">
                  <a:moveTo>
                    <a:pt x="28194" y="0"/>
                  </a:moveTo>
                  <a:lnTo>
                    <a:pt x="0" y="48768"/>
                  </a:lnTo>
                  <a:lnTo>
                    <a:pt x="56388" y="48768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14"/>
            <p:cNvSpPr/>
            <p:nvPr/>
          </p:nvSpPr>
          <p:spPr>
            <a:xfrm>
              <a:off x="7043927" y="4902708"/>
              <a:ext cx="56515" cy="48895"/>
            </a:xfrm>
            <a:custGeom>
              <a:avLst/>
              <a:gdLst/>
              <a:ahLst/>
              <a:cxnLst/>
              <a:rect l="l" t="t" r="r" b="b"/>
              <a:pathLst>
                <a:path w="56515" h="48895">
                  <a:moveTo>
                    <a:pt x="0" y="48768"/>
                  </a:moveTo>
                  <a:lnTo>
                    <a:pt x="28194" y="0"/>
                  </a:lnTo>
                  <a:lnTo>
                    <a:pt x="56388" y="48768"/>
                  </a:lnTo>
                  <a:lnTo>
                    <a:pt x="0" y="48768"/>
                  </a:lnTo>
                  <a:close/>
                </a:path>
              </a:pathLst>
            </a:custGeom>
            <a:ln w="9144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60236" y="4828032"/>
              <a:ext cx="71628" cy="64008"/>
            </a:xfrm>
            <a:prstGeom prst="rect">
              <a:avLst/>
            </a:prstGeom>
          </p:spPr>
        </p:pic>
        <p:sp>
          <p:nvSpPr>
            <p:cNvPr id="42" name="object 16"/>
            <p:cNvSpPr/>
            <p:nvPr/>
          </p:nvSpPr>
          <p:spPr>
            <a:xfrm>
              <a:off x="6464808" y="4992624"/>
              <a:ext cx="62865" cy="55244"/>
            </a:xfrm>
            <a:custGeom>
              <a:avLst/>
              <a:gdLst/>
              <a:ahLst/>
              <a:cxnLst/>
              <a:rect l="l" t="t" r="r" b="b"/>
              <a:pathLst>
                <a:path w="62865" h="55245">
                  <a:moveTo>
                    <a:pt x="31241" y="0"/>
                  </a:moveTo>
                  <a:lnTo>
                    <a:pt x="0" y="54863"/>
                  </a:lnTo>
                  <a:lnTo>
                    <a:pt x="62484" y="54863"/>
                  </a:lnTo>
                  <a:lnTo>
                    <a:pt x="3124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7"/>
            <p:cNvSpPr/>
            <p:nvPr/>
          </p:nvSpPr>
          <p:spPr>
            <a:xfrm>
              <a:off x="6464808" y="4992624"/>
              <a:ext cx="62865" cy="55244"/>
            </a:xfrm>
            <a:custGeom>
              <a:avLst/>
              <a:gdLst/>
              <a:ahLst/>
              <a:cxnLst/>
              <a:rect l="l" t="t" r="r" b="b"/>
              <a:pathLst>
                <a:path w="62865" h="55245">
                  <a:moveTo>
                    <a:pt x="0" y="54863"/>
                  </a:moveTo>
                  <a:lnTo>
                    <a:pt x="31241" y="0"/>
                  </a:lnTo>
                  <a:lnTo>
                    <a:pt x="62484" y="54863"/>
                  </a:lnTo>
                  <a:lnTo>
                    <a:pt x="0" y="54863"/>
                  </a:lnTo>
                  <a:close/>
                </a:path>
              </a:pathLst>
            </a:custGeom>
            <a:ln w="9144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8"/>
            <p:cNvSpPr/>
            <p:nvPr/>
          </p:nvSpPr>
          <p:spPr>
            <a:xfrm>
              <a:off x="6256020" y="5131308"/>
              <a:ext cx="64135" cy="53340"/>
            </a:xfrm>
            <a:custGeom>
              <a:avLst/>
              <a:gdLst/>
              <a:ahLst/>
              <a:cxnLst/>
              <a:rect l="l" t="t" r="r" b="b"/>
              <a:pathLst>
                <a:path w="64135" h="53339">
                  <a:moveTo>
                    <a:pt x="32003" y="0"/>
                  </a:moveTo>
                  <a:lnTo>
                    <a:pt x="0" y="53340"/>
                  </a:lnTo>
                  <a:lnTo>
                    <a:pt x="64007" y="53340"/>
                  </a:lnTo>
                  <a:lnTo>
                    <a:pt x="320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9"/>
            <p:cNvSpPr/>
            <p:nvPr/>
          </p:nvSpPr>
          <p:spPr>
            <a:xfrm>
              <a:off x="6256020" y="5131308"/>
              <a:ext cx="64135" cy="53340"/>
            </a:xfrm>
            <a:custGeom>
              <a:avLst/>
              <a:gdLst/>
              <a:ahLst/>
              <a:cxnLst/>
              <a:rect l="l" t="t" r="r" b="b"/>
              <a:pathLst>
                <a:path w="64135" h="53339">
                  <a:moveTo>
                    <a:pt x="0" y="53340"/>
                  </a:moveTo>
                  <a:lnTo>
                    <a:pt x="32003" y="0"/>
                  </a:lnTo>
                  <a:lnTo>
                    <a:pt x="64007" y="53340"/>
                  </a:lnTo>
                  <a:lnTo>
                    <a:pt x="0" y="53340"/>
                  </a:lnTo>
                  <a:close/>
                </a:path>
              </a:pathLst>
            </a:custGeom>
            <a:ln w="9144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20"/>
            <p:cNvSpPr/>
            <p:nvPr/>
          </p:nvSpPr>
          <p:spPr>
            <a:xfrm>
              <a:off x="7130796" y="4998720"/>
              <a:ext cx="56515" cy="48895"/>
            </a:xfrm>
            <a:custGeom>
              <a:avLst/>
              <a:gdLst/>
              <a:ahLst/>
              <a:cxnLst/>
              <a:rect l="l" t="t" r="r" b="b"/>
              <a:pathLst>
                <a:path w="56515" h="48895">
                  <a:moveTo>
                    <a:pt x="28194" y="0"/>
                  </a:moveTo>
                  <a:lnTo>
                    <a:pt x="0" y="48767"/>
                  </a:lnTo>
                  <a:lnTo>
                    <a:pt x="56387" y="48767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21"/>
            <p:cNvSpPr/>
            <p:nvPr/>
          </p:nvSpPr>
          <p:spPr>
            <a:xfrm>
              <a:off x="7130796" y="4998720"/>
              <a:ext cx="56515" cy="48895"/>
            </a:xfrm>
            <a:custGeom>
              <a:avLst/>
              <a:gdLst/>
              <a:ahLst/>
              <a:cxnLst/>
              <a:rect l="l" t="t" r="r" b="b"/>
              <a:pathLst>
                <a:path w="56515" h="48895">
                  <a:moveTo>
                    <a:pt x="0" y="48767"/>
                  </a:moveTo>
                  <a:lnTo>
                    <a:pt x="28194" y="0"/>
                  </a:lnTo>
                  <a:lnTo>
                    <a:pt x="56387" y="48767"/>
                  </a:lnTo>
                  <a:lnTo>
                    <a:pt x="0" y="48767"/>
                  </a:lnTo>
                  <a:close/>
                </a:path>
              </a:pathLst>
            </a:custGeom>
            <a:ln w="9144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22"/>
            <p:cNvSpPr/>
            <p:nvPr/>
          </p:nvSpPr>
          <p:spPr>
            <a:xfrm>
              <a:off x="6876288" y="4796028"/>
              <a:ext cx="56515" cy="48895"/>
            </a:xfrm>
            <a:custGeom>
              <a:avLst/>
              <a:gdLst/>
              <a:ahLst/>
              <a:cxnLst/>
              <a:rect l="l" t="t" r="r" b="b"/>
              <a:pathLst>
                <a:path w="56515" h="48895">
                  <a:moveTo>
                    <a:pt x="28193" y="0"/>
                  </a:moveTo>
                  <a:lnTo>
                    <a:pt x="0" y="48768"/>
                  </a:lnTo>
                  <a:lnTo>
                    <a:pt x="56387" y="48768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23"/>
            <p:cNvSpPr/>
            <p:nvPr/>
          </p:nvSpPr>
          <p:spPr>
            <a:xfrm>
              <a:off x="6876288" y="4796028"/>
              <a:ext cx="56515" cy="48895"/>
            </a:xfrm>
            <a:custGeom>
              <a:avLst/>
              <a:gdLst/>
              <a:ahLst/>
              <a:cxnLst/>
              <a:rect l="l" t="t" r="r" b="b"/>
              <a:pathLst>
                <a:path w="56515" h="48895">
                  <a:moveTo>
                    <a:pt x="0" y="48768"/>
                  </a:moveTo>
                  <a:lnTo>
                    <a:pt x="28193" y="0"/>
                  </a:lnTo>
                  <a:lnTo>
                    <a:pt x="56387" y="48768"/>
                  </a:lnTo>
                  <a:lnTo>
                    <a:pt x="0" y="48768"/>
                  </a:lnTo>
                  <a:close/>
                </a:path>
              </a:pathLst>
            </a:custGeom>
            <a:ln w="9144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62700" y="4936236"/>
              <a:ext cx="73151" cy="64008"/>
            </a:xfrm>
            <a:prstGeom prst="rect">
              <a:avLst/>
            </a:prstGeom>
          </p:spPr>
        </p:pic>
        <p:pic>
          <p:nvPicPr>
            <p:cNvPr id="51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33160" y="4989576"/>
              <a:ext cx="73151" cy="64008"/>
            </a:xfrm>
            <a:prstGeom prst="rect">
              <a:avLst/>
            </a:prstGeom>
          </p:spPr>
        </p:pic>
        <p:pic>
          <p:nvPicPr>
            <p:cNvPr id="52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7080" y="5312664"/>
              <a:ext cx="65532" cy="67055"/>
            </a:xfrm>
            <a:prstGeom prst="rect">
              <a:avLst/>
            </a:prstGeom>
          </p:spPr>
        </p:pic>
        <p:pic>
          <p:nvPicPr>
            <p:cNvPr id="53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79436" y="5670804"/>
              <a:ext cx="65532" cy="67056"/>
            </a:xfrm>
            <a:prstGeom prst="rect">
              <a:avLst/>
            </a:prstGeom>
          </p:spPr>
        </p:pic>
        <p:pic>
          <p:nvPicPr>
            <p:cNvPr id="54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60720" y="5603748"/>
              <a:ext cx="70104" cy="70104"/>
            </a:xfrm>
            <a:prstGeom prst="rect">
              <a:avLst/>
            </a:prstGeom>
          </p:spPr>
        </p:pic>
        <p:sp>
          <p:nvSpPr>
            <p:cNvPr id="55" name="object 29"/>
            <p:cNvSpPr/>
            <p:nvPr/>
          </p:nvSpPr>
          <p:spPr>
            <a:xfrm>
              <a:off x="5687568" y="5753100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60" h="60960">
                  <a:moveTo>
                    <a:pt x="30480" y="0"/>
                  </a:moveTo>
                  <a:lnTo>
                    <a:pt x="18591" y="2394"/>
                  </a:lnTo>
                  <a:lnTo>
                    <a:pt x="8905" y="8924"/>
                  </a:lnTo>
                  <a:lnTo>
                    <a:pt x="2387" y="18613"/>
                  </a:lnTo>
                  <a:lnTo>
                    <a:pt x="0" y="30480"/>
                  </a:lnTo>
                  <a:lnTo>
                    <a:pt x="2387" y="42341"/>
                  </a:lnTo>
                  <a:lnTo>
                    <a:pt x="8905" y="52030"/>
                  </a:lnTo>
                  <a:lnTo>
                    <a:pt x="18591" y="58563"/>
                  </a:lnTo>
                  <a:lnTo>
                    <a:pt x="30480" y="60959"/>
                  </a:lnTo>
                  <a:lnTo>
                    <a:pt x="42368" y="58563"/>
                  </a:lnTo>
                  <a:lnTo>
                    <a:pt x="52054" y="52030"/>
                  </a:lnTo>
                  <a:lnTo>
                    <a:pt x="58572" y="42341"/>
                  </a:lnTo>
                  <a:lnTo>
                    <a:pt x="60960" y="30480"/>
                  </a:lnTo>
                  <a:lnTo>
                    <a:pt x="58572" y="18613"/>
                  </a:lnTo>
                  <a:lnTo>
                    <a:pt x="52054" y="8924"/>
                  </a:lnTo>
                  <a:lnTo>
                    <a:pt x="42368" y="2394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30"/>
            <p:cNvSpPr/>
            <p:nvPr/>
          </p:nvSpPr>
          <p:spPr>
            <a:xfrm>
              <a:off x="5687568" y="5753100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60" h="60960">
                  <a:moveTo>
                    <a:pt x="60960" y="30480"/>
                  </a:moveTo>
                  <a:lnTo>
                    <a:pt x="58572" y="42341"/>
                  </a:lnTo>
                  <a:lnTo>
                    <a:pt x="52054" y="52030"/>
                  </a:lnTo>
                  <a:lnTo>
                    <a:pt x="42368" y="58563"/>
                  </a:lnTo>
                  <a:lnTo>
                    <a:pt x="30480" y="60959"/>
                  </a:lnTo>
                  <a:lnTo>
                    <a:pt x="18591" y="58563"/>
                  </a:lnTo>
                  <a:lnTo>
                    <a:pt x="8905" y="52030"/>
                  </a:lnTo>
                  <a:lnTo>
                    <a:pt x="2387" y="42341"/>
                  </a:lnTo>
                  <a:lnTo>
                    <a:pt x="0" y="30480"/>
                  </a:lnTo>
                  <a:lnTo>
                    <a:pt x="2387" y="18613"/>
                  </a:lnTo>
                  <a:lnTo>
                    <a:pt x="8905" y="8924"/>
                  </a:lnTo>
                  <a:lnTo>
                    <a:pt x="18591" y="2394"/>
                  </a:lnTo>
                  <a:lnTo>
                    <a:pt x="30480" y="0"/>
                  </a:lnTo>
                  <a:lnTo>
                    <a:pt x="42368" y="2394"/>
                  </a:lnTo>
                  <a:lnTo>
                    <a:pt x="52054" y="8924"/>
                  </a:lnTo>
                  <a:lnTo>
                    <a:pt x="58572" y="18613"/>
                  </a:lnTo>
                  <a:lnTo>
                    <a:pt x="60960" y="30480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03036" y="5492496"/>
              <a:ext cx="70103" cy="71628"/>
            </a:xfrm>
            <a:prstGeom prst="rect">
              <a:avLst/>
            </a:prstGeom>
          </p:spPr>
        </p:pic>
        <p:pic>
          <p:nvPicPr>
            <p:cNvPr id="58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37148" y="5541264"/>
              <a:ext cx="71627" cy="70103"/>
            </a:xfrm>
            <a:prstGeom prst="rect">
              <a:avLst/>
            </a:prstGeom>
          </p:spPr>
        </p:pic>
        <p:sp>
          <p:nvSpPr>
            <p:cNvPr id="59" name="object 33"/>
            <p:cNvSpPr/>
            <p:nvPr/>
          </p:nvSpPr>
          <p:spPr>
            <a:xfrm>
              <a:off x="6190488" y="5439156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60" h="60960">
                  <a:moveTo>
                    <a:pt x="30479" y="0"/>
                  </a:moveTo>
                  <a:lnTo>
                    <a:pt x="18591" y="2387"/>
                  </a:lnTo>
                  <a:lnTo>
                    <a:pt x="8905" y="8905"/>
                  </a:lnTo>
                  <a:lnTo>
                    <a:pt x="2387" y="18591"/>
                  </a:lnTo>
                  <a:lnTo>
                    <a:pt x="0" y="30480"/>
                  </a:lnTo>
                  <a:lnTo>
                    <a:pt x="2387" y="42368"/>
                  </a:lnTo>
                  <a:lnTo>
                    <a:pt x="8905" y="52054"/>
                  </a:lnTo>
                  <a:lnTo>
                    <a:pt x="18591" y="58572"/>
                  </a:lnTo>
                  <a:lnTo>
                    <a:pt x="30479" y="60960"/>
                  </a:lnTo>
                  <a:lnTo>
                    <a:pt x="42368" y="58572"/>
                  </a:lnTo>
                  <a:lnTo>
                    <a:pt x="52054" y="52054"/>
                  </a:lnTo>
                  <a:lnTo>
                    <a:pt x="58572" y="42368"/>
                  </a:lnTo>
                  <a:lnTo>
                    <a:pt x="60960" y="30480"/>
                  </a:lnTo>
                  <a:lnTo>
                    <a:pt x="58572" y="18591"/>
                  </a:lnTo>
                  <a:lnTo>
                    <a:pt x="52054" y="8905"/>
                  </a:lnTo>
                  <a:lnTo>
                    <a:pt x="42368" y="2387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34"/>
            <p:cNvSpPr/>
            <p:nvPr/>
          </p:nvSpPr>
          <p:spPr>
            <a:xfrm>
              <a:off x="6190488" y="5439156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60" h="60960">
                  <a:moveTo>
                    <a:pt x="30479" y="60960"/>
                  </a:moveTo>
                  <a:lnTo>
                    <a:pt x="18591" y="58572"/>
                  </a:lnTo>
                  <a:lnTo>
                    <a:pt x="8905" y="52054"/>
                  </a:lnTo>
                  <a:lnTo>
                    <a:pt x="2387" y="42368"/>
                  </a:lnTo>
                  <a:lnTo>
                    <a:pt x="0" y="30480"/>
                  </a:lnTo>
                  <a:lnTo>
                    <a:pt x="2387" y="18591"/>
                  </a:lnTo>
                  <a:lnTo>
                    <a:pt x="8905" y="8905"/>
                  </a:lnTo>
                  <a:lnTo>
                    <a:pt x="18591" y="2387"/>
                  </a:lnTo>
                  <a:lnTo>
                    <a:pt x="30479" y="0"/>
                  </a:lnTo>
                  <a:lnTo>
                    <a:pt x="42368" y="2387"/>
                  </a:lnTo>
                  <a:lnTo>
                    <a:pt x="52054" y="8905"/>
                  </a:lnTo>
                  <a:lnTo>
                    <a:pt x="58572" y="18591"/>
                  </a:lnTo>
                  <a:lnTo>
                    <a:pt x="60960" y="30480"/>
                  </a:lnTo>
                  <a:lnTo>
                    <a:pt x="58572" y="42368"/>
                  </a:lnTo>
                  <a:lnTo>
                    <a:pt x="52054" y="52054"/>
                  </a:lnTo>
                  <a:lnTo>
                    <a:pt x="42368" y="58572"/>
                  </a:lnTo>
                  <a:lnTo>
                    <a:pt x="30479" y="60960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35"/>
            <p:cNvSpPr/>
            <p:nvPr/>
          </p:nvSpPr>
          <p:spPr>
            <a:xfrm>
              <a:off x="5949696" y="5588508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60" h="60960">
                  <a:moveTo>
                    <a:pt x="30479" y="0"/>
                  </a:moveTo>
                  <a:lnTo>
                    <a:pt x="18591" y="2394"/>
                  </a:lnTo>
                  <a:lnTo>
                    <a:pt x="8905" y="8924"/>
                  </a:lnTo>
                  <a:lnTo>
                    <a:pt x="2387" y="18613"/>
                  </a:lnTo>
                  <a:lnTo>
                    <a:pt x="0" y="30479"/>
                  </a:lnTo>
                  <a:lnTo>
                    <a:pt x="2387" y="42341"/>
                  </a:lnTo>
                  <a:lnTo>
                    <a:pt x="8905" y="52030"/>
                  </a:lnTo>
                  <a:lnTo>
                    <a:pt x="18591" y="58563"/>
                  </a:lnTo>
                  <a:lnTo>
                    <a:pt x="30479" y="60959"/>
                  </a:lnTo>
                  <a:lnTo>
                    <a:pt x="42368" y="58563"/>
                  </a:lnTo>
                  <a:lnTo>
                    <a:pt x="52054" y="52030"/>
                  </a:lnTo>
                  <a:lnTo>
                    <a:pt x="58572" y="42341"/>
                  </a:lnTo>
                  <a:lnTo>
                    <a:pt x="60959" y="30479"/>
                  </a:lnTo>
                  <a:lnTo>
                    <a:pt x="58572" y="18613"/>
                  </a:lnTo>
                  <a:lnTo>
                    <a:pt x="52054" y="8924"/>
                  </a:lnTo>
                  <a:lnTo>
                    <a:pt x="42368" y="2394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36"/>
            <p:cNvSpPr/>
            <p:nvPr/>
          </p:nvSpPr>
          <p:spPr>
            <a:xfrm>
              <a:off x="5949696" y="5588508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60" h="60960">
                  <a:moveTo>
                    <a:pt x="30479" y="60959"/>
                  </a:moveTo>
                  <a:lnTo>
                    <a:pt x="18591" y="58563"/>
                  </a:lnTo>
                  <a:lnTo>
                    <a:pt x="8905" y="52030"/>
                  </a:lnTo>
                  <a:lnTo>
                    <a:pt x="2387" y="42341"/>
                  </a:lnTo>
                  <a:lnTo>
                    <a:pt x="0" y="30479"/>
                  </a:lnTo>
                  <a:lnTo>
                    <a:pt x="2387" y="18613"/>
                  </a:lnTo>
                  <a:lnTo>
                    <a:pt x="8905" y="8924"/>
                  </a:lnTo>
                  <a:lnTo>
                    <a:pt x="18591" y="2394"/>
                  </a:lnTo>
                  <a:lnTo>
                    <a:pt x="30479" y="0"/>
                  </a:lnTo>
                  <a:lnTo>
                    <a:pt x="42368" y="2394"/>
                  </a:lnTo>
                  <a:lnTo>
                    <a:pt x="52054" y="8924"/>
                  </a:lnTo>
                  <a:lnTo>
                    <a:pt x="58572" y="18613"/>
                  </a:lnTo>
                  <a:lnTo>
                    <a:pt x="60959" y="30479"/>
                  </a:lnTo>
                  <a:lnTo>
                    <a:pt x="58572" y="42341"/>
                  </a:lnTo>
                  <a:lnTo>
                    <a:pt x="52054" y="52030"/>
                  </a:lnTo>
                  <a:lnTo>
                    <a:pt x="42368" y="58563"/>
                  </a:lnTo>
                  <a:lnTo>
                    <a:pt x="30479" y="60959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39740" y="5716524"/>
              <a:ext cx="70104" cy="70103"/>
            </a:xfrm>
            <a:prstGeom prst="rect">
              <a:avLst/>
            </a:prstGeom>
          </p:spPr>
        </p:pic>
        <p:sp>
          <p:nvSpPr>
            <p:cNvPr id="89" name="object 38"/>
            <p:cNvSpPr/>
            <p:nvPr/>
          </p:nvSpPr>
          <p:spPr>
            <a:xfrm>
              <a:off x="5865876" y="5669280"/>
              <a:ext cx="60960" cy="62865"/>
            </a:xfrm>
            <a:custGeom>
              <a:avLst/>
              <a:gdLst/>
              <a:ahLst/>
              <a:cxnLst/>
              <a:rect l="l" t="t" r="r" b="b"/>
              <a:pathLst>
                <a:path w="60960" h="62864">
                  <a:moveTo>
                    <a:pt x="30479" y="0"/>
                  </a:moveTo>
                  <a:lnTo>
                    <a:pt x="18591" y="2454"/>
                  </a:lnTo>
                  <a:lnTo>
                    <a:pt x="8905" y="9148"/>
                  </a:lnTo>
                  <a:lnTo>
                    <a:pt x="2387" y="19079"/>
                  </a:lnTo>
                  <a:lnTo>
                    <a:pt x="0" y="31242"/>
                  </a:lnTo>
                  <a:lnTo>
                    <a:pt x="2387" y="43404"/>
                  </a:lnTo>
                  <a:lnTo>
                    <a:pt x="8905" y="53335"/>
                  </a:lnTo>
                  <a:lnTo>
                    <a:pt x="18591" y="60029"/>
                  </a:lnTo>
                  <a:lnTo>
                    <a:pt x="30479" y="62484"/>
                  </a:lnTo>
                  <a:lnTo>
                    <a:pt x="42368" y="60029"/>
                  </a:lnTo>
                  <a:lnTo>
                    <a:pt x="52054" y="53335"/>
                  </a:lnTo>
                  <a:lnTo>
                    <a:pt x="58572" y="43404"/>
                  </a:lnTo>
                  <a:lnTo>
                    <a:pt x="60960" y="31242"/>
                  </a:lnTo>
                  <a:lnTo>
                    <a:pt x="58572" y="19079"/>
                  </a:lnTo>
                  <a:lnTo>
                    <a:pt x="52054" y="9148"/>
                  </a:lnTo>
                  <a:lnTo>
                    <a:pt x="42368" y="2454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39"/>
            <p:cNvSpPr/>
            <p:nvPr/>
          </p:nvSpPr>
          <p:spPr>
            <a:xfrm>
              <a:off x="5865876" y="5669280"/>
              <a:ext cx="60960" cy="62865"/>
            </a:xfrm>
            <a:custGeom>
              <a:avLst/>
              <a:gdLst/>
              <a:ahLst/>
              <a:cxnLst/>
              <a:rect l="l" t="t" r="r" b="b"/>
              <a:pathLst>
                <a:path w="60960" h="62864">
                  <a:moveTo>
                    <a:pt x="30479" y="62484"/>
                  </a:moveTo>
                  <a:lnTo>
                    <a:pt x="18591" y="60029"/>
                  </a:lnTo>
                  <a:lnTo>
                    <a:pt x="8905" y="53335"/>
                  </a:lnTo>
                  <a:lnTo>
                    <a:pt x="2387" y="43404"/>
                  </a:lnTo>
                  <a:lnTo>
                    <a:pt x="0" y="31242"/>
                  </a:lnTo>
                  <a:lnTo>
                    <a:pt x="2387" y="19079"/>
                  </a:lnTo>
                  <a:lnTo>
                    <a:pt x="8905" y="9148"/>
                  </a:lnTo>
                  <a:lnTo>
                    <a:pt x="18591" y="2454"/>
                  </a:lnTo>
                  <a:lnTo>
                    <a:pt x="30479" y="0"/>
                  </a:lnTo>
                  <a:lnTo>
                    <a:pt x="42368" y="2454"/>
                  </a:lnTo>
                  <a:lnTo>
                    <a:pt x="52054" y="9148"/>
                  </a:lnTo>
                  <a:lnTo>
                    <a:pt x="58572" y="19079"/>
                  </a:lnTo>
                  <a:lnTo>
                    <a:pt x="60960" y="31242"/>
                  </a:lnTo>
                  <a:lnTo>
                    <a:pt x="58572" y="43404"/>
                  </a:lnTo>
                  <a:lnTo>
                    <a:pt x="52054" y="53335"/>
                  </a:lnTo>
                  <a:lnTo>
                    <a:pt x="42368" y="60029"/>
                  </a:lnTo>
                  <a:lnTo>
                    <a:pt x="30479" y="62484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40"/>
            <p:cNvSpPr/>
            <p:nvPr/>
          </p:nvSpPr>
          <p:spPr>
            <a:xfrm>
              <a:off x="6118860" y="5353812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60" h="60960">
                  <a:moveTo>
                    <a:pt x="30479" y="0"/>
                  </a:moveTo>
                  <a:lnTo>
                    <a:pt x="18591" y="2387"/>
                  </a:lnTo>
                  <a:lnTo>
                    <a:pt x="8905" y="8905"/>
                  </a:lnTo>
                  <a:lnTo>
                    <a:pt x="2387" y="18591"/>
                  </a:lnTo>
                  <a:lnTo>
                    <a:pt x="0" y="30479"/>
                  </a:lnTo>
                  <a:lnTo>
                    <a:pt x="2387" y="42368"/>
                  </a:lnTo>
                  <a:lnTo>
                    <a:pt x="8905" y="52054"/>
                  </a:lnTo>
                  <a:lnTo>
                    <a:pt x="18591" y="58572"/>
                  </a:lnTo>
                  <a:lnTo>
                    <a:pt x="30479" y="60959"/>
                  </a:lnTo>
                  <a:lnTo>
                    <a:pt x="42368" y="58572"/>
                  </a:lnTo>
                  <a:lnTo>
                    <a:pt x="52054" y="52054"/>
                  </a:lnTo>
                  <a:lnTo>
                    <a:pt x="58572" y="42368"/>
                  </a:lnTo>
                  <a:lnTo>
                    <a:pt x="60960" y="30479"/>
                  </a:lnTo>
                  <a:lnTo>
                    <a:pt x="58572" y="18591"/>
                  </a:lnTo>
                  <a:lnTo>
                    <a:pt x="52054" y="8905"/>
                  </a:lnTo>
                  <a:lnTo>
                    <a:pt x="42368" y="2387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41"/>
            <p:cNvSpPr/>
            <p:nvPr/>
          </p:nvSpPr>
          <p:spPr>
            <a:xfrm>
              <a:off x="6118860" y="5353812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60" h="60960">
                  <a:moveTo>
                    <a:pt x="30479" y="60959"/>
                  </a:moveTo>
                  <a:lnTo>
                    <a:pt x="18591" y="58572"/>
                  </a:lnTo>
                  <a:lnTo>
                    <a:pt x="8905" y="52054"/>
                  </a:lnTo>
                  <a:lnTo>
                    <a:pt x="2387" y="42368"/>
                  </a:lnTo>
                  <a:lnTo>
                    <a:pt x="0" y="30479"/>
                  </a:lnTo>
                  <a:lnTo>
                    <a:pt x="2387" y="18591"/>
                  </a:lnTo>
                  <a:lnTo>
                    <a:pt x="8905" y="8905"/>
                  </a:lnTo>
                  <a:lnTo>
                    <a:pt x="18591" y="2387"/>
                  </a:lnTo>
                  <a:lnTo>
                    <a:pt x="30479" y="0"/>
                  </a:lnTo>
                  <a:lnTo>
                    <a:pt x="42368" y="2387"/>
                  </a:lnTo>
                  <a:lnTo>
                    <a:pt x="52054" y="8905"/>
                  </a:lnTo>
                  <a:lnTo>
                    <a:pt x="58572" y="18591"/>
                  </a:lnTo>
                  <a:lnTo>
                    <a:pt x="60960" y="30479"/>
                  </a:lnTo>
                  <a:lnTo>
                    <a:pt x="58572" y="42368"/>
                  </a:lnTo>
                  <a:lnTo>
                    <a:pt x="52054" y="52054"/>
                  </a:lnTo>
                  <a:lnTo>
                    <a:pt x="42368" y="58572"/>
                  </a:lnTo>
                  <a:lnTo>
                    <a:pt x="30479" y="60959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2"/>
            <p:cNvSpPr/>
            <p:nvPr/>
          </p:nvSpPr>
          <p:spPr>
            <a:xfrm>
              <a:off x="6999732" y="4805172"/>
              <a:ext cx="56515" cy="48895"/>
            </a:xfrm>
            <a:custGeom>
              <a:avLst/>
              <a:gdLst/>
              <a:ahLst/>
              <a:cxnLst/>
              <a:rect l="l" t="t" r="r" b="b"/>
              <a:pathLst>
                <a:path w="56515" h="48895">
                  <a:moveTo>
                    <a:pt x="28194" y="0"/>
                  </a:moveTo>
                  <a:lnTo>
                    <a:pt x="0" y="48767"/>
                  </a:lnTo>
                  <a:lnTo>
                    <a:pt x="56388" y="48767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43"/>
            <p:cNvSpPr/>
            <p:nvPr/>
          </p:nvSpPr>
          <p:spPr>
            <a:xfrm>
              <a:off x="6999732" y="4805172"/>
              <a:ext cx="56515" cy="48895"/>
            </a:xfrm>
            <a:custGeom>
              <a:avLst/>
              <a:gdLst/>
              <a:ahLst/>
              <a:cxnLst/>
              <a:rect l="l" t="t" r="r" b="b"/>
              <a:pathLst>
                <a:path w="56515" h="48895">
                  <a:moveTo>
                    <a:pt x="0" y="48767"/>
                  </a:moveTo>
                  <a:lnTo>
                    <a:pt x="28194" y="0"/>
                  </a:lnTo>
                  <a:lnTo>
                    <a:pt x="56388" y="48767"/>
                  </a:lnTo>
                  <a:lnTo>
                    <a:pt x="0" y="48767"/>
                  </a:lnTo>
                  <a:close/>
                </a:path>
              </a:pathLst>
            </a:custGeom>
            <a:ln w="9144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44"/>
            <p:cNvSpPr/>
            <p:nvPr/>
          </p:nvSpPr>
          <p:spPr>
            <a:xfrm>
              <a:off x="6731508" y="4634484"/>
              <a:ext cx="56515" cy="48895"/>
            </a:xfrm>
            <a:custGeom>
              <a:avLst/>
              <a:gdLst/>
              <a:ahLst/>
              <a:cxnLst/>
              <a:rect l="l" t="t" r="r" b="b"/>
              <a:pathLst>
                <a:path w="56515" h="48895">
                  <a:moveTo>
                    <a:pt x="28194" y="0"/>
                  </a:moveTo>
                  <a:lnTo>
                    <a:pt x="0" y="48768"/>
                  </a:lnTo>
                  <a:lnTo>
                    <a:pt x="56388" y="48768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45"/>
            <p:cNvSpPr/>
            <p:nvPr/>
          </p:nvSpPr>
          <p:spPr>
            <a:xfrm>
              <a:off x="6731508" y="4634484"/>
              <a:ext cx="56515" cy="48895"/>
            </a:xfrm>
            <a:custGeom>
              <a:avLst/>
              <a:gdLst/>
              <a:ahLst/>
              <a:cxnLst/>
              <a:rect l="l" t="t" r="r" b="b"/>
              <a:pathLst>
                <a:path w="56515" h="48895">
                  <a:moveTo>
                    <a:pt x="0" y="48768"/>
                  </a:moveTo>
                  <a:lnTo>
                    <a:pt x="28194" y="0"/>
                  </a:lnTo>
                  <a:lnTo>
                    <a:pt x="56388" y="48768"/>
                  </a:lnTo>
                  <a:lnTo>
                    <a:pt x="0" y="48768"/>
                  </a:lnTo>
                  <a:close/>
                </a:path>
              </a:pathLst>
            </a:custGeom>
            <a:ln w="9144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69964" y="4643628"/>
              <a:ext cx="71628" cy="64008"/>
            </a:xfrm>
            <a:prstGeom prst="rect">
              <a:avLst/>
            </a:prstGeom>
          </p:spPr>
        </p:pic>
        <p:sp>
          <p:nvSpPr>
            <p:cNvPr id="98" name="object 47"/>
            <p:cNvSpPr/>
            <p:nvPr/>
          </p:nvSpPr>
          <p:spPr>
            <a:xfrm>
              <a:off x="6798564" y="4797552"/>
              <a:ext cx="56515" cy="47625"/>
            </a:xfrm>
            <a:custGeom>
              <a:avLst/>
              <a:gdLst/>
              <a:ahLst/>
              <a:cxnLst/>
              <a:rect l="l" t="t" r="r" b="b"/>
              <a:pathLst>
                <a:path w="56515" h="47625">
                  <a:moveTo>
                    <a:pt x="28193" y="0"/>
                  </a:moveTo>
                  <a:lnTo>
                    <a:pt x="0" y="47243"/>
                  </a:lnTo>
                  <a:lnTo>
                    <a:pt x="56387" y="47243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48"/>
            <p:cNvSpPr/>
            <p:nvPr/>
          </p:nvSpPr>
          <p:spPr>
            <a:xfrm>
              <a:off x="6798564" y="4797552"/>
              <a:ext cx="56515" cy="47625"/>
            </a:xfrm>
            <a:custGeom>
              <a:avLst/>
              <a:gdLst/>
              <a:ahLst/>
              <a:cxnLst/>
              <a:rect l="l" t="t" r="r" b="b"/>
              <a:pathLst>
                <a:path w="56515" h="47625">
                  <a:moveTo>
                    <a:pt x="0" y="47243"/>
                  </a:moveTo>
                  <a:lnTo>
                    <a:pt x="28193" y="0"/>
                  </a:lnTo>
                  <a:lnTo>
                    <a:pt x="56387" y="47243"/>
                  </a:lnTo>
                  <a:lnTo>
                    <a:pt x="0" y="47243"/>
                  </a:lnTo>
                  <a:close/>
                </a:path>
              </a:pathLst>
            </a:custGeom>
            <a:ln w="9144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49"/>
            <p:cNvSpPr/>
            <p:nvPr/>
          </p:nvSpPr>
          <p:spPr>
            <a:xfrm>
              <a:off x="7149083" y="5145024"/>
              <a:ext cx="56515" cy="48895"/>
            </a:xfrm>
            <a:custGeom>
              <a:avLst/>
              <a:gdLst/>
              <a:ahLst/>
              <a:cxnLst/>
              <a:rect l="l" t="t" r="r" b="b"/>
              <a:pathLst>
                <a:path w="56515" h="48895">
                  <a:moveTo>
                    <a:pt x="28194" y="0"/>
                  </a:moveTo>
                  <a:lnTo>
                    <a:pt x="0" y="48768"/>
                  </a:lnTo>
                  <a:lnTo>
                    <a:pt x="56388" y="48768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50"/>
            <p:cNvSpPr/>
            <p:nvPr/>
          </p:nvSpPr>
          <p:spPr>
            <a:xfrm>
              <a:off x="7149083" y="5145024"/>
              <a:ext cx="56515" cy="48895"/>
            </a:xfrm>
            <a:custGeom>
              <a:avLst/>
              <a:gdLst/>
              <a:ahLst/>
              <a:cxnLst/>
              <a:rect l="l" t="t" r="r" b="b"/>
              <a:pathLst>
                <a:path w="56515" h="48895">
                  <a:moveTo>
                    <a:pt x="0" y="48768"/>
                  </a:moveTo>
                  <a:lnTo>
                    <a:pt x="28194" y="0"/>
                  </a:lnTo>
                  <a:lnTo>
                    <a:pt x="56388" y="48768"/>
                  </a:lnTo>
                  <a:lnTo>
                    <a:pt x="0" y="48768"/>
                  </a:lnTo>
                  <a:close/>
                </a:path>
              </a:pathLst>
            </a:custGeom>
            <a:ln w="9144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56960" y="5096256"/>
              <a:ext cx="73151" cy="64008"/>
            </a:xfrm>
            <a:prstGeom prst="rect">
              <a:avLst/>
            </a:prstGeom>
          </p:spPr>
        </p:pic>
        <p:sp>
          <p:nvSpPr>
            <p:cNvPr id="103" name="object 52"/>
            <p:cNvSpPr/>
            <p:nvPr/>
          </p:nvSpPr>
          <p:spPr>
            <a:xfrm>
              <a:off x="6399276" y="5070348"/>
              <a:ext cx="64135" cy="55244"/>
            </a:xfrm>
            <a:custGeom>
              <a:avLst/>
              <a:gdLst/>
              <a:ahLst/>
              <a:cxnLst/>
              <a:rect l="l" t="t" r="r" b="b"/>
              <a:pathLst>
                <a:path w="64135" h="55245">
                  <a:moveTo>
                    <a:pt x="32003" y="0"/>
                  </a:moveTo>
                  <a:lnTo>
                    <a:pt x="0" y="54863"/>
                  </a:lnTo>
                  <a:lnTo>
                    <a:pt x="64008" y="54863"/>
                  </a:lnTo>
                  <a:lnTo>
                    <a:pt x="320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53"/>
            <p:cNvSpPr/>
            <p:nvPr/>
          </p:nvSpPr>
          <p:spPr>
            <a:xfrm>
              <a:off x="6399276" y="5070348"/>
              <a:ext cx="64135" cy="55244"/>
            </a:xfrm>
            <a:custGeom>
              <a:avLst/>
              <a:gdLst/>
              <a:ahLst/>
              <a:cxnLst/>
              <a:rect l="l" t="t" r="r" b="b"/>
              <a:pathLst>
                <a:path w="64135" h="55245">
                  <a:moveTo>
                    <a:pt x="0" y="54863"/>
                  </a:moveTo>
                  <a:lnTo>
                    <a:pt x="32003" y="0"/>
                  </a:lnTo>
                  <a:lnTo>
                    <a:pt x="64008" y="54863"/>
                  </a:lnTo>
                  <a:lnTo>
                    <a:pt x="0" y="54863"/>
                  </a:lnTo>
                  <a:close/>
                </a:path>
              </a:pathLst>
            </a:custGeom>
            <a:ln w="9144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54"/>
            <p:cNvSpPr/>
            <p:nvPr/>
          </p:nvSpPr>
          <p:spPr>
            <a:xfrm>
              <a:off x="7031736" y="5020056"/>
              <a:ext cx="56515" cy="47625"/>
            </a:xfrm>
            <a:custGeom>
              <a:avLst/>
              <a:gdLst/>
              <a:ahLst/>
              <a:cxnLst/>
              <a:rect l="l" t="t" r="r" b="b"/>
              <a:pathLst>
                <a:path w="56515" h="47625">
                  <a:moveTo>
                    <a:pt x="28194" y="0"/>
                  </a:moveTo>
                  <a:lnTo>
                    <a:pt x="0" y="47244"/>
                  </a:lnTo>
                  <a:lnTo>
                    <a:pt x="56388" y="47244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55"/>
            <p:cNvSpPr/>
            <p:nvPr/>
          </p:nvSpPr>
          <p:spPr>
            <a:xfrm>
              <a:off x="7031736" y="5020056"/>
              <a:ext cx="56515" cy="47625"/>
            </a:xfrm>
            <a:custGeom>
              <a:avLst/>
              <a:gdLst/>
              <a:ahLst/>
              <a:cxnLst/>
              <a:rect l="l" t="t" r="r" b="b"/>
              <a:pathLst>
                <a:path w="56515" h="47625">
                  <a:moveTo>
                    <a:pt x="0" y="47244"/>
                  </a:moveTo>
                  <a:lnTo>
                    <a:pt x="28194" y="0"/>
                  </a:lnTo>
                  <a:lnTo>
                    <a:pt x="56388" y="47244"/>
                  </a:lnTo>
                  <a:lnTo>
                    <a:pt x="0" y="47244"/>
                  </a:lnTo>
                  <a:close/>
                </a:path>
              </a:pathLst>
            </a:custGeom>
            <a:ln w="9144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56"/>
            <p:cNvSpPr/>
            <p:nvPr/>
          </p:nvSpPr>
          <p:spPr>
            <a:xfrm>
              <a:off x="6960108" y="4853940"/>
              <a:ext cx="56515" cy="48895"/>
            </a:xfrm>
            <a:custGeom>
              <a:avLst/>
              <a:gdLst/>
              <a:ahLst/>
              <a:cxnLst/>
              <a:rect l="l" t="t" r="r" b="b"/>
              <a:pathLst>
                <a:path w="56515" h="48895">
                  <a:moveTo>
                    <a:pt x="28194" y="0"/>
                  </a:moveTo>
                  <a:lnTo>
                    <a:pt x="0" y="48768"/>
                  </a:lnTo>
                  <a:lnTo>
                    <a:pt x="56388" y="48768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57"/>
            <p:cNvSpPr/>
            <p:nvPr/>
          </p:nvSpPr>
          <p:spPr>
            <a:xfrm>
              <a:off x="6960108" y="4853940"/>
              <a:ext cx="56515" cy="48895"/>
            </a:xfrm>
            <a:custGeom>
              <a:avLst/>
              <a:gdLst/>
              <a:ahLst/>
              <a:cxnLst/>
              <a:rect l="l" t="t" r="r" b="b"/>
              <a:pathLst>
                <a:path w="56515" h="48895">
                  <a:moveTo>
                    <a:pt x="0" y="48768"/>
                  </a:moveTo>
                  <a:lnTo>
                    <a:pt x="28194" y="0"/>
                  </a:lnTo>
                  <a:lnTo>
                    <a:pt x="56388" y="48768"/>
                  </a:lnTo>
                  <a:lnTo>
                    <a:pt x="0" y="48768"/>
                  </a:lnTo>
                  <a:close/>
                </a:path>
              </a:pathLst>
            </a:custGeom>
            <a:ln w="9144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58"/>
            <p:cNvSpPr/>
            <p:nvPr/>
          </p:nvSpPr>
          <p:spPr>
            <a:xfrm>
              <a:off x="6894576" y="4885944"/>
              <a:ext cx="56515" cy="48895"/>
            </a:xfrm>
            <a:custGeom>
              <a:avLst/>
              <a:gdLst/>
              <a:ahLst/>
              <a:cxnLst/>
              <a:rect l="l" t="t" r="r" b="b"/>
              <a:pathLst>
                <a:path w="56515" h="48895">
                  <a:moveTo>
                    <a:pt x="28194" y="0"/>
                  </a:moveTo>
                  <a:lnTo>
                    <a:pt x="0" y="48767"/>
                  </a:lnTo>
                  <a:lnTo>
                    <a:pt x="56388" y="48767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59"/>
            <p:cNvSpPr/>
            <p:nvPr/>
          </p:nvSpPr>
          <p:spPr>
            <a:xfrm>
              <a:off x="6894576" y="4885944"/>
              <a:ext cx="56515" cy="48895"/>
            </a:xfrm>
            <a:custGeom>
              <a:avLst/>
              <a:gdLst/>
              <a:ahLst/>
              <a:cxnLst/>
              <a:rect l="l" t="t" r="r" b="b"/>
              <a:pathLst>
                <a:path w="56515" h="48895">
                  <a:moveTo>
                    <a:pt x="0" y="48767"/>
                  </a:moveTo>
                  <a:lnTo>
                    <a:pt x="28194" y="0"/>
                  </a:lnTo>
                  <a:lnTo>
                    <a:pt x="56388" y="48767"/>
                  </a:lnTo>
                  <a:lnTo>
                    <a:pt x="0" y="48767"/>
                  </a:lnTo>
                  <a:close/>
                </a:path>
              </a:pathLst>
            </a:custGeom>
            <a:ln w="9144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1" name="object 6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72755" y="5614416"/>
              <a:ext cx="67056" cy="65531"/>
            </a:xfrm>
            <a:prstGeom prst="rect">
              <a:avLst/>
            </a:prstGeom>
          </p:spPr>
        </p:pic>
        <p:pic>
          <p:nvPicPr>
            <p:cNvPr id="112" name="object 6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48727" y="5510784"/>
              <a:ext cx="65532" cy="67056"/>
            </a:xfrm>
            <a:prstGeom prst="rect">
              <a:avLst/>
            </a:prstGeom>
          </p:spPr>
        </p:pic>
        <p:sp>
          <p:nvSpPr>
            <p:cNvPr id="113" name="object 62"/>
            <p:cNvSpPr/>
            <p:nvPr/>
          </p:nvSpPr>
          <p:spPr>
            <a:xfrm>
              <a:off x="7182611" y="546049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8194" y="0"/>
                  </a:moveTo>
                  <a:lnTo>
                    <a:pt x="17198" y="2208"/>
                  </a:lnTo>
                  <a:lnTo>
                    <a:pt x="8239" y="8239"/>
                  </a:lnTo>
                  <a:lnTo>
                    <a:pt x="2208" y="17198"/>
                  </a:lnTo>
                  <a:lnTo>
                    <a:pt x="0" y="28194"/>
                  </a:lnTo>
                  <a:lnTo>
                    <a:pt x="2208" y="39189"/>
                  </a:lnTo>
                  <a:lnTo>
                    <a:pt x="8239" y="48148"/>
                  </a:lnTo>
                  <a:lnTo>
                    <a:pt x="17198" y="54179"/>
                  </a:lnTo>
                  <a:lnTo>
                    <a:pt x="28194" y="56388"/>
                  </a:lnTo>
                  <a:lnTo>
                    <a:pt x="39189" y="54179"/>
                  </a:lnTo>
                  <a:lnTo>
                    <a:pt x="48148" y="48148"/>
                  </a:lnTo>
                  <a:lnTo>
                    <a:pt x="54179" y="39189"/>
                  </a:lnTo>
                  <a:lnTo>
                    <a:pt x="56388" y="28194"/>
                  </a:lnTo>
                  <a:lnTo>
                    <a:pt x="54179" y="17198"/>
                  </a:lnTo>
                  <a:lnTo>
                    <a:pt x="48148" y="8239"/>
                  </a:lnTo>
                  <a:lnTo>
                    <a:pt x="39189" y="2208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63"/>
            <p:cNvSpPr/>
            <p:nvPr/>
          </p:nvSpPr>
          <p:spPr>
            <a:xfrm>
              <a:off x="7182611" y="546049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28194" y="56388"/>
                  </a:moveTo>
                  <a:lnTo>
                    <a:pt x="39189" y="54179"/>
                  </a:lnTo>
                  <a:lnTo>
                    <a:pt x="48148" y="48148"/>
                  </a:lnTo>
                  <a:lnTo>
                    <a:pt x="54179" y="39189"/>
                  </a:lnTo>
                  <a:lnTo>
                    <a:pt x="56388" y="28194"/>
                  </a:lnTo>
                  <a:lnTo>
                    <a:pt x="54179" y="17198"/>
                  </a:lnTo>
                  <a:lnTo>
                    <a:pt x="48148" y="8239"/>
                  </a:lnTo>
                  <a:lnTo>
                    <a:pt x="39189" y="2208"/>
                  </a:lnTo>
                  <a:lnTo>
                    <a:pt x="28194" y="0"/>
                  </a:lnTo>
                  <a:lnTo>
                    <a:pt x="17198" y="2208"/>
                  </a:lnTo>
                  <a:lnTo>
                    <a:pt x="8239" y="8239"/>
                  </a:lnTo>
                  <a:lnTo>
                    <a:pt x="2208" y="17198"/>
                  </a:lnTo>
                  <a:lnTo>
                    <a:pt x="0" y="28194"/>
                  </a:lnTo>
                  <a:lnTo>
                    <a:pt x="2208" y="39189"/>
                  </a:lnTo>
                  <a:lnTo>
                    <a:pt x="8239" y="48148"/>
                  </a:lnTo>
                  <a:lnTo>
                    <a:pt x="17198" y="54179"/>
                  </a:lnTo>
                  <a:lnTo>
                    <a:pt x="28194" y="56388"/>
                  </a:lnTo>
                  <a:close/>
                </a:path>
              </a:pathLst>
            </a:custGeom>
            <a:ln w="9143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5" name="object 6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778496" y="5718048"/>
              <a:ext cx="65531" cy="65532"/>
            </a:xfrm>
            <a:prstGeom prst="rect">
              <a:avLst/>
            </a:prstGeom>
          </p:spPr>
        </p:pic>
        <p:pic>
          <p:nvPicPr>
            <p:cNvPr id="116" name="object 6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479792" y="5670804"/>
              <a:ext cx="67055" cy="67056"/>
            </a:xfrm>
            <a:prstGeom prst="rect">
              <a:avLst/>
            </a:prstGeom>
          </p:spPr>
        </p:pic>
        <p:sp>
          <p:nvSpPr>
            <p:cNvPr id="117" name="object 66"/>
            <p:cNvSpPr/>
            <p:nvPr/>
          </p:nvSpPr>
          <p:spPr>
            <a:xfrm>
              <a:off x="7249667" y="5381244"/>
              <a:ext cx="56515" cy="58419"/>
            </a:xfrm>
            <a:custGeom>
              <a:avLst/>
              <a:gdLst/>
              <a:ahLst/>
              <a:cxnLst/>
              <a:rect l="l" t="t" r="r" b="b"/>
              <a:pathLst>
                <a:path w="56515" h="58420">
                  <a:moveTo>
                    <a:pt x="28193" y="0"/>
                  </a:moveTo>
                  <a:lnTo>
                    <a:pt x="17198" y="2274"/>
                  </a:lnTo>
                  <a:lnTo>
                    <a:pt x="8239" y="8477"/>
                  </a:lnTo>
                  <a:lnTo>
                    <a:pt x="2208" y="17680"/>
                  </a:lnTo>
                  <a:lnTo>
                    <a:pt x="0" y="28955"/>
                  </a:lnTo>
                  <a:lnTo>
                    <a:pt x="2208" y="40231"/>
                  </a:lnTo>
                  <a:lnTo>
                    <a:pt x="8239" y="49434"/>
                  </a:lnTo>
                  <a:lnTo>
                    <a:pt x="17198" y="55637"/>
                  </a:lnTo>
                  <a:lnTo>
                    <a:pt x="28193" y="57911"/>
                  </a:lnTo>
                  <a:lnTo>
                    <a:pt x="39189" y="55637"/>
                  </a:lnTo>
                  <a:lnTo>
                    <a:pt x="48148" y="49434"/>
                  </a:lnTo>
                  <a:lnTo>
                    <a:pt x="54179" y="40231"/>
                  </a:lnTo>
                  <a:lnTo>
                    <a:pt x="56387" y="28955"/>
                  </a:lnTo>
                  <a:lnTo>
                    <a:pt x="54179" y="17680"/>
                  </a:lnTo>
                  <a:lnTo>
                    <a:pt x="48148" y="8477"/>
                  </a:lnTo>
                  <a:lnTo>
                    <a:pt x="39189" y="2274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67"/>
            <p:cNvSpPr/>
            <p:nvPr/>
          </p:nvSpPr>
          <p:spPr>
            <a:xfrm>
              <a:off x="7249667" y="5381244"/>
              <a:ext cx="56515" cy="58419"/>
            </a:xfrm>
            <a:custGeom>
              <a:avLst/>
              <a:gdLst/>
              <a:ahLst/>
              <a:cxnLst/>
              <a:rect l="l" t="t" r="r" b="b"/>
              <a:pathLst>
                <a:path w="56515" h="58420">
                  <a:moveTo>
                    <a:pt x="28193" y="57911"/>
                  </a:moveTo>
                  <a:lnTo>
                    <a:pt x="39189" y="55637"/>
                  </a:lnTo>
                  <a:lnTo>
                    <a:pt x="48148" y="49434"/>
                  </a:lnTo>
                  <a:lnTo>
                    <a:pt x="54179" y="40231"/>
                  </a:lnTo>
                  <a:lnTo>
                    <a:pt x="56387" y="28955"/>
                  </a:lnTo>
                  <a:lnTo>
                    <a:pt x="54179" y="17680"/>
                  </a:lnTo>
                  <a:lnTo>
                    <a:pt x="48148" y="8477"/>
                  </a:lnTo>
                  <a:lnTo>
                    <a:pt x="39189" y="2274"/>
                  </a:lnTo>
                  <a:lnTo>
                    <a:pt x="28193" y="0"/>
                  </a:lnTo>
                  <a:lnTo>
                    <a:pt x="17198" y="2274"/>
                  </a:lnTo>
                  <a:lnTo>
                    <a:pt x="8239" y="8477"/>
                  </a:lnTo>
                  <a:lnTo>
                    <a:pt x="2208" y="17680"/>
                  </a:lnTo>
                  <a:lnTo>
                    <a:pt x="0" y="28955"/>
                  </a:lnTo>
                  <a:lnTo>
                    <a:pt x="2208" y="40231"/>
                  </a:lnTo>
                  <a:lnTo>
                    <a:pt x="8239" y="49434"/>
                  </a:lnTo>
                  <a:lnTo>
                    <a:pt x="17198" y="55637"/>
                  </a:lnTo>
                  <a:lnTo>
                    <a:pt x="28193" y="57911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68"/>
            <p:cNvSpPr/>
            <p:nvPr/>
          </p:nvSpPr>
          <p:spPr>
            <a:xfrm>
              <a:off x="5611368" y="5298948"/>
              <a:ext cx="2265680" cy="7620"/>
            </a:xfrm>
            <a:custGeom>
              <a:avLst/>
              <a:gdLst/>
              <a:ahLst/>
              <a:cxnLst/>
              <a:rect l="l" t="t" r="r" b="b"/>
              <a:pathLst>
                <a:path w="2265679" h="7620">
                  <a:moveTo>
                    <a:pt x="0" y="0"/>
                  </a:moveTo>
                  <a:lnTo>
                    <a:pt x="2265299" y="7492"/>
                  </a:lnTo>
                </a:path>
              </a:pathLst>
            </a:custGeom>
            <a:ln w="9144">
              <a:solidFill>
                <a:srgbClr val="1F487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0" name="object 69"/>
          <p:cNvGrpSpPr/>
          <p:nvPr/>
        </p:nvGrpSpPr>
        <p:grpSpPr>
          <a:xfrm>
            <a:off x="2046731" y="5621020"/>
            <a:ext cx="3321685" cy="104139"/>
            <a:chOff x="675131" y="5798820"/>
            <a:chExt cx="3321685" cy="104139"/>
          </a:xfrm>
        </p:grpSpPr>
        <p:sp>
          <p:nvSpPr>
            <p:cNvPr id="121" name="object 70"/>
            <p:cNvSpPr/>
            <p:nvPr/>
          </p:nvSpPr>
          <p:spPr>
            <a:xfrm>
              <a:off x="675131" y="5823204"/>
              <a:ext cx="3321685" cy="66675"/>
            </a:xfrm>
            <a:custGeom>
              <a:avLst/>
              <a:gdLst/>
              <a:ahLst/>
              <a:cxnLst/>
              <a:rect l="l" t="t" r="r" b="b"/>
              <a:pathLst>
                <a:path w="3321685" h="66675">
                  <a:moveTo>
                    <a:pt x="0" y="30480"/>
                  </a:moveTo>
                  <a:lnTo>
                    <a:pt x="3321304" y="30480"/>
                  </a:lnTo>
                </a:path>
                <a:path w="3321685" h="66675">
                  <a:moveTo>
                    <a:pt x="1872995" y="0"/>
                  </a:moveTo>
                  <a:lnTo>
                    <a:pt x="1872995" y="66598"/>
                  </a:lnTo>
                </a:path>
                <a:path w="3321685" h="66675">
                  <a:moveTo>
                    <a:pt x="2089404" y="0"/>
                  </a:moveTo>
                  <a:lnTo>
                    <a:pt x="2089404" y="66598"/>
                  </a:lnTo>
                </a:path>
                <a:path w="3321685" h="66675">
                  <a:moveTo>
                    <a:pt x="2305812" y="0"/>
                  </a:moveTo>
                  <a:lnTo>
                    <a:pt x="2305812" y="66598"/>
                  </a:lnTo>
                </a:path>
                <a:path w="3321685" h="66675">
                  <a:moveTo>
                    <a:pt x="2522220" y="0"/>
                  </a:moveTo>
                  <a:lnTo>
                    <a:pt x="2522220" y="66598"/>
                  </a:lnTo>
                </a:path>
                <a:path w="3321685" h="66675">
                  <a:moveTo>
                    <a:pt x="2738628" y="0"/>
                  </a:moveTo>
                  <a:lnTo>
                    <a:pt x="2738628" y="66598"/>
                  </a:lnTo>
                </a:path>
                <a:path w="3321685" h="66675">
                  <a:moveTo>
                    <a:pt x="2955035" y="0"/>
                  </a:moveTo>
                  <a:lnTo>
                    <a:pt x="2955035" y="66598"/>
                  </a:lnTo>
                </a:path>
                <a:path w="3321685" h="66675">
                  <a:moveTo>
                    <a:pt x="3171444" y="0"/>
                  </a:moveTo>
                  <a:lnTo>
                    <a:pt x="3171444" y="66598"/>
                  </a:lnTo>
                </a:path>
                <a:path w="3321685" h="66675">
                  <a:moveTo>
                    <a:pt x="141731" y="0"/>
                  </a:moveTo>
                  <a:lnTo>
                    <a:pt x="141731" y="66598"/>
                  </a:lnTo>
                </a:path>
                <a:path w="3321685" h="66675">
                  <a:moveTo>
                    <a:pt x="358140" y="0"/>
                  </a:moveTo>
                  <a:lnTo>
                    <a:pt x="358140" y="66598"/>
                  </a:lnTo>
                </a:path>
                <a:path w="3321685" h="66675">
                  <a:moveTo>
                    <a:pt x="574548" y="0"/>
                  </a:moveTo>
                  <a:lnTo>
                    <a:pt x="574548" y="66598"/>
                  </a:lnTo>
                </a:path>
                <a:path w="3321685" h="66675">
                  <a:moveTo>
                    <a:pt x="790956" y="0"/>
                  </a:moveTo>
                  <a:lnTo>
                    <a:pt x="790956" y="66598"/>
                  </a:lnTo>
                </a:path>
                <a:path w="3321685" h="66675">
                  <a:moveTo>
                    <a:pt x="1007363" y="0"/>
                  </a:moveTo>
                  <a:lnTo>
                    <a:pt x="1007363" y="66598"/>
                  </a:lnTo>
                </a:path>
                <a:path w="3321685" h="66675">
                  <a:moveTo>
                    <a:pt x="1223772" y="0"/>
                  </a:moveTo>
                  <a:lnTo>
                    <a:pt x="1223772" y="66598"/>
                  </a:lnTo>
                </a:path>
                <a:path w="3321685" h="66675">
                  <a:moveTo>
                    <a:pt x="1440180" y="0"/>
                  </a:moveTo>
                  <a:lnTo>
                    <a:pt x="1440180" y="66598"/>
                  </a:lnTo>
                </a:path>
              </a:pathLst>
            </a:custGeom>
            <a:ln w="9144">
              <a:solidFill>
                <a:srgbClr val="A3C2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71"/>
            <p:cNvSpPr/>
            <p:nvPr/>
          </p:nvSpPr>
          <p:spPr>
            <a:xfrm>
              <a:off x="3422904" y="5803392"/>
              <a:ext cx="96520" cy="94615"/>
            </a:xfrm>
            <a:custGeom>
              <a:avLst/>
              <a:gdLst/>
              <a:ahLst/>
              <a:cxnLst/>
              <a:rect l="l" t="t" r="r" b="b"/>
              <a:pathLst>
                <a:path w="96520" h="94614">
                  <a:moveTo>
                    <a:pt x="48006" y="0"/>
                  </a:moveTo>
                  <a:lnTo>
                    <a:pt x="29307" y="3711"/>
                  </a:lnTo>
                  <a:lnTo>
                    <a:pt x="14049" y="13835"/>
                  </a:lnTo>
                  <a:lnTo>
                    <a:pt x="3768" y="28851"/>
                  </a:lnTo>
                  <a:lnTo>
                    <a:pt x="0" y="47244"/>
                  </a:lnTo>
                  <a:lnTo>
                    <a:pt x="3768" y="65630"/>
                  </a:lnTo>
                  <a:lnTo>
                    <a:pt x="14049" y="80648"/>
                  </a:lnTo>
                  <a:lnTo>
                    <a:pt x="29307" y="90774"/>
                  </a:lnTo>
                  <a:lnTo>
                    <a:pt x="48006" y="94488"/>
                  </a:lnTo>
                  <a:lnTo>
                    <a:pt x="66704" y="90774"/>
                  </a:lnTo>
                  <a:lnTo>
                    <a:pt x="81962" y="80648"/>
                  </a:lnTo>
                  <a:lnTo>
                    <a:pt x="92243" y="65630"/>
                  </a:lnTo>
                  <a:lnTo>
                    <a:pt x="96012" y="47244"/>
                  </a:lnTo>
                  <a:lnTo>
                    <a:pt x="92243" y="28851"/>
                  </a:lnTo>
                  <a:lnTo>
                    <a:pt x="81962" y="13835"/>
                  </a:lnTo>
                  <a:lnTo>
                    <a:pt x="66704" y="3711"/>
                  </a:lnTo>
                  <a:lnTo>
                    <a:pt x="4800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72"/>
            <p:cNvSpPr/>
            <p:nvPr/>
          </p:nvSpPr>
          <p:spPr>
            <a:xfrm>
              <a:off x="3422904" y="5803392"/>
              <a:ext cx="96520" cy="94615"/>
            </a:xfrm>
            <a:custGeom>
              <a:avLst/>
              <a:gdLst/>
              <a:ahLst/>
              <a:cxnLst/>
              <a:rect l="l" t="t" r="r" b="b"/>
              <a:pathLst>
                <a:path w="96520" h="94614">
                  <a:moveTo>
                    <a:pt x="0" y="47244"/>
                  </a:moveTo>
                  <a:lnTo>
                    <a:pt x="3768" y="28851"/>
                  </a:lnTo>
                  <a:lnTo>
                    <a:pt x="14049" y="13835"/>
                  </a:lnTo>
                  <a:lnTo>
                    <a:pt x="29307" y="3711"/>
                  </a:lnTo>
                  <a:lnTo>
                    <a:pt x="48006" y="0"/>
                  </a:lnTo>
                  <a:lnTo>
                    <a:pt x="66704" y="3711"/>
                  </a:lnTo>
                  <a:lnTo>
                    <a:pt x="81962" y="13835"/>
                  </a:lnTo>
                  <a:lnTo>
                    <a:pt x="92243" y="28851"/>
                  </a:lnTo>
                  <a:lnTo>
                    <a:pt x="96012" y="47244"/>
                  </a:lnTo>
                  <a:lnTo>
                    <a:pt x="92243" y="65630"/>
                  </a:lnTo>
                  <a:lnTo>
                    <a:pt x="81962" y="80648"/>
                  </a:lnTo>
                  <a:lnTo>
                    <a:pt x="66704" y="90774"/>
                  </a:lnTo>
                  <a:lnTo>
                    <a:pt x="48006" y="94488"/>
                  </a:lnTo>
                  <a:lnTo>
                    <a:pt x="29307" y="90774"/>
                  </a:lnTo>
                  <a:lnTo>
                    <a:pt x="14049" y="80648"/>
                  </a:lnTo>
                  <a:lnTo>
                    <a:pt x="3768" y="65630"/>
                  </a:lnTo>
                  <a:lnTo>
                    <a:pt x="0" y="47244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73"/>
            <p:cNvSpPr/>
            <p:nvPr/>
          </p:nvSpPr>
          <p:spPr>
            <a:xfrm>
              <a:off x="3617976" y="5803392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47244" y="0"/>
                  </a:moveTo>
                  <a:lnTo>
                    <a:pt x="28878" y="3711"/>
                  </a:lnTo>
                  <a:lnTo>
                    <a:pt x="13858" y="13835"/>
                  </a:lnTo>
                  <a:lnTo>
                    <a:pt x="3720" y="28851"/>
                  </a:lnTo>
                  <a:lnTo>
                    <a:pt x="0" y="47244"/>
                  </a:lnTo>
                  <a:lnTo>
                    <a:pt x="3720" y="65630"/>
                  </a:lnTo>
                  <a:lnTo>
                    <a:pt x="13858" y="80648"/>
                  </a:lnTo>
                  <a:lnTo>
                    <a:pt x="28878" y="90774"/>
                  </a:lnTo>
                  <a:lnTo>
                    <a:pt x="47244" y="94488"/>
                  </a:lnTo>
                  <a:lnTo>
                    <a:pt x="65609" y="90774"/>
                  </a:lnTo>
                  <a:lnTo>
                    <a:pt x="80629" y="80648"/>
                  </a:lnTo>
                  <a:lnTo>
                    <a:pt x="90767" y="65630"/>
                  </a:lnTo>
                  <a:lnTo>
                    <a:pt x="94487" y="47244"/>
                  </a:lnTo>
                  <a:lnTo>
                    <a:pt x="90767" y="28851"/>
                  </a:lnTo>
                  <a:lnTo>
                    <a:pt x="80629" y="13835"/>
                  </a:lnTo>
                  <a:lnTo>
                    <a:pt x="65609" y="3711"/>
                  </a:lnTo>
                  <a:lnTo>
                    <a:pt x="4724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74"/>
            <p:cNvSpPr/>
            <p:nvPr/>
          </p:nvSpPr>
          <p:spPr>
            <a:xfrm>
              <a:off x="3617976" y="5803392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0" y="47244"/>
                  </a:moveTo>
                  <a:lnTo>
                    <a:pt x="3720" y="28851"/>
                  </a:lnTo>
                  <a:lnTo>
                    <a:pt x="13858" y="13835"/>
                  </a:lnTo>
                  <a:lnTo>
                    <a:pt x="28878" y="3711"/>
                  </a:lnTo>
                  <a:lnTo>
                    <a:pt x="47244" y="0"/>
                  </a:lnTo>
                  <a:lnTo>
                    <a:pt x="65609" y="3711"/>
                  </a:lnTo>
                  <a:lnTo>
                    <a:pt x="80629" y="13835"/>
                  </a:lnTo>
                  <a:lnTo>
                    <a:pt x="90767" y="28851"/>
                  </a:lnTo>
                  <a:lnTo>
                    <a:pt x="94487" y="47244"/>
                  </a:lnTo>
                  <a:lnTo>
                    <a:pt x="90767" y="65630"/>
                  </a:lnTo>
                  <a:lnTo>
                    <a:pt x="80629" y="80648"/>
                  </a:lnTo>
                  <a:lnTo>
                    <a:pt x="65609" y="90774"/>
                  </a:lnTo>
                  <a:lnTo>
                    <a:pt x="47244" y="94488"/>
                  </a:lnTo>
                  <a:lnTo>
                    <a:pt x="28878" y="90774"/>
                  </a:lnTo>
                  <a:lnTo>
                    <a:pt x="13858" y="80648"/>
                  </a:lnTo>
                  <a:lnTo>
                    <a:pt x="3720" y="65630"/>
                  </a:lnTo>
                  <a:lnTo>
                    <a:pt x="0" y="47244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75"/>
            <p:cNvSpPr/>
            <p:nvPr/>
          </p:nvSpPr>
          <p:spPr>
            <a:xfrm>
              <a:off x="2433827" y="5815584"/>
              <a:ext cx="78105" cy="67310"/>
            </a:xfrm>
            <a:custGeom>
              <a:avLst/>
              <a:gdLst/>
              <a:ahLst/>
              <a:cxnLst/>
              <a:rect l="l" t="t" r="r" b="b"/>
              <a:pathLst>
                <a:path w="78105" h="67310">
                  <a:moveTo>
                    <a:pt x="38862" y="0"/>
                  </a:moveTo>
                  <a:lnTo>
                    <a:pt x="0" y="67055"/>
                  </a:lnTo>
                  <a:lnTo>
                    <a:pt x="77724" y="67055"/>
                  </a:lnTo>
                  <a:lnTo>
                    <a:pt x="3886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76"/>
            <p:cNvSpPr/>
            <p:nvPr/>
          </p:nvSpPr>
          <p:spPr>
            <a:xfrm>
              <a:off x="2433827" y="5815584"/>
              <a:ext cx="78105" cy="67310"/>
            </a:xfrm>
            <a:custGeom>
              <a:avLst/>
              <a:gdLst/>
              <a:ahLst/>
              <a:cxnLst/>
              <a:rect l="l" t="t" r="r" b="b"/>
              <a:pathLst>
                <a:path w="78105" h="67310">
                  <a:moveTo>
                    <a:pt x="0" y="67055"/>
                  </a:moveTo>
                  <a:lnTo>
                    <a:pt x="38862" y="0"/>
                  </a:lnTo>
                  <a:lnTo>
                    <a:pt x="77724" y="67055"/>
                  </a:lnTo>
                  <a:lnTo>
                    <a:pt x="0" y="67055"/>
                  </a:lnTo>
                  <a:close/>
                </a:path>
              </a:pathLst>
            </a:custGeom>
            <a:ln w="9143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77"/>
            <p:cNvSpPr/>
            <p:nvPr/>
          </p:nvSpPr>
          <p:spPr>
            <a:xfrm>
              <a:off x="2671571" y="5815584"/>
              <a:ext cx="78105" cy="67310"/>
            </a:xfrm>
            <a:custGeom>
              <a:avLst/>
              <a:gdLst/>
              <a:ahLst/>
              <a:cxnLst/>
              <a:rect l="l" t="t" r="r" b="b"/>
              <a:pathLst>
                <a:path w="78105" h="67310">
                  <a:moveTo>
                    <a:pt x="38861" y="0"/>
                  </a:moveTo>
                  <a:lnTo>
                    <a:pt x="0" y="67055"/>
                  </a:lnTo>
                  <a:lnTo>
                    <a:pt x="77723" y="67055"/>
                  </a:lnTo>
                  <a:lnTo>
                    <a:pt x="3886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78"/>
            <p:cNvSpPr/>
            <p:nvPr/>
          </p:nvSpPr>
          <p:spPr>
            <a:xfrm>
              <a:off x="2671571" y="5815584"/>
              <a:ext cx="78105" cy="67310"/>
            </a:xfrm>
            <a:custGeom>
              <a:avLst/>
              <a:gdLst/>
              <a:ahLst/>
              <a:cxnLst/>
              <a:rect l="l" t="t" r="r" b="b"/>
              <a:pathLst>
                <a:path w="78105" h="67310">
                  <a:moveTo>
                    <a:pt x="0" y="67055"/>
                  </a:moveTo>
                  <a:lnTo>
                    <a:pt x="38861" y="0"/>
                  </a:lnTo>
                  <a:lnTo>
                    <a:pt x="77723" y="67055"/>
                  </a:lnTo>
                  <a:lnTo>
                    <a:pt x="0" y="67055"/>
                  </a:lnTo>
                  <a:close/>
                </a:path>
              </a:pathLst>
            </a:custGeom>
            <a:ln w="9144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79"/>
            <p:cNvSpPr/>
            <p:nvPr/>
          </p:nvSpPr>
          <p:spPr>
            <a:xfrm>
              <a:off x="2179320" y="5815584"/>
              <a:ext cx="78105" cy="67310"/>
            </a:xfrm>
            <a:custGeom>
              <a:avLst/>
              <a:gdLst/>
              <a:ahLst/>
              <a:cxnLst/>
              <a:rect l="l" t="t" r="r" b="b"/>
              <a:pathLst>
                <a:path w="78105" h="67310">
                  <a:moveTo>
                    <a:pt x="38862" y="0"/>
                  </a:moveTo>
                  <a:lnTo>
                    <a:pt x="0" y="67055"/>
                  </a:lnTo>
                  <a:lnTo>
                    <a:pt x="77724" y="67055"/>
                  </a:lnTo>
                  <a:lnTo>
                    <a:pt x="3886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80"/>
            <p:cNvSpPr/>
            <p:nvPr/>
          </p:nvSpPr>
          <p:spPr>
            <a:xfrm>
              <a:off x="2179320" y="5815584"/>
              <a:ext cx="78105" cy="67310"/>
            </a:xfrm>
            <a:custGeom>
              <a:avLst/>
              <a:gdLst/>
              <a:ahLst/>
              <a:cxnLst/>
              <a:rect l="l" t="t" r="r" b="b"/>
              <a:pathLst>
                <a:path w="78105" h="67310">
                  <a:moveTo>
                    <a:pt x="0" y="67055"/>
                  </a:moveTo>
                  <a:lnTo>
                    <a:pt x="38862" y="0"/>
                  </a:lnTo>
                  <a:lnTo>
                    <a:pt x="77724" y="67055"/>
                  </a:lnTo>
                  <a:lnTo>
                    <a:pt x="0" y="67055"/>
                  </a:lnTo>
                  <a:close/>
                </a:path>
              </a:pathLst>
            </a:custGeom>
            <a:ln w="9143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81"/>
            <p:cNvSpPr/>
            <p:nvPr/>
          </p:nvSpPr>
          <p:spPr>
            <a:xfrm>
              <a:off x="2138171" y="5815584"/>
              <a:ext cx="78105" cy="67310"/>
            </a:xfrm>
            <a:custGeom>
              <a:avLst/>
              <a:gdLst/>
              <a:ahLst/>
              <a:cxnLst/>
              <a:rect l="l" t="t" r="r" b="b"/>
              <a:pathLst>
                <a:path w="78105" h="67310">
                  <a:moveTo>
                    <a:pt x="38861" y="0"/>
                  </a:moveTo>
                  <a:lnTo>
                    <a:pt x="0" y="67055"/>
                  </a:lnTo>
                  <a:lnTo>
                    <a:pt x="77723" y="67055"/>
                  </a:lnTo>
                  <a:lnTo>
                    <a:pt x="3886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82"/>
            <p:cNvSpPr/>
            <p:nvPr/>
          </p:nvSpPr>
          <p:spPr>
            <a:xfrm>
              <a:off x="2138171" y="5815584"/>
              <a:ext cx="78105" cy="67310"/>
            </a:xfrm>
            <a:custGeom>
              <a:avLst/>
              <a:gdLst/>
              <a:ahLst/>
              <a:cxnLst/>
              <a:rect l="l" t="t" r="r" b="b"/>
              <a:pathLst>
                <a:path w="78105" h="67310">
                  <a:moveTo>
                    <a:pt x="0" y="67055"/>
                  </a:moveTo>
                  <a:lnTo>
                    <a:pt x="38861" y="0"/>
                  </a:lnTo>
                  <a:lnTo>
                    <a:pt x="77723" y="67055"/>
                  </a:lnTo>
                  <a:lnTo>
                    <a:pt x="0" y="67055"/>
                  </a:lnTo>
                  <a:close/>
                </a:path>
              </a:pathLst>
            </a:custGeom>
            <a:ln w="9144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83"/>
            <p:cNvSpPr/>
            <p:nvPr/>
          </p:nvSpPr>
          <p:spPr>
            <a:xfrm>
              <a:off x="1979676" y="5815584"/>
              <a:ext cx="78105" cy="67310"/>
            </a:xfrm>
            <a:custGeom>
              <a:avLst/>
              <a:gdLst/>
              <a:ahLst/>
              <a:cxnLst/>
              <a:rect l="l" t="t" r="r" b="b"/>
              <a:pathLst>
                <a:path w="78105" h="67310">
                  <a:moveTo>
                    <a:pt x="38862" y="0"/>
                  </a:moveTo>
                  <a:lnTo>
                    <a:pt x="0" y="67055"/>
                  </a:lnTo>
                  <a:lnTo>
                    <a:pt x="77724" y="67055"/>
                  </a:lnTo>
                  <a:lnTo>
                    <a:pt x="3886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84"/>
            <p:cNvSpPr/>
            <p:nvPr/>
          </p:nvSpPr>
          <p:spPr>
            <a:xfrm>
              <a:off x="1979676" y="5815584"/>
              <a:ext cx="78105" cy="67310"/>
            </a:xfrm>
            <a:custGeom>
              <a:avLst/>
              <a:gdLst/>
              <a:ahLst/>
              <a:cxnLst/>
              <a:rect l="l" t="t" r="r" b="b"/>
              <a:pathLst>
                <a:path w="78105" h="67310">
                  <a:moveTo>
                    <a:pt x="0" y="67055"/>
                  </a:moveTo>
                  <a:lnTo>
                    <a:pt x="38862" y="0"/>
                  </a:lnTo>
                  <a:lnTo>
                    <a:pt x="77724" y="67055"/>
                  </a:lnTo>
                  <a:lnTo>
                    <a:pt x="0" y="67055"/>
                  </a:lnTo>
                  <a:close/>
                </a:path>
              </a:pathLst>
            </a:custGeom>
            <a:ln w="9143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85"/>
            <p:cNvSpPr/>
            <p:nvPr/>
          </p:nvSpPr>
          <p:spPr>
            <a:xfrm>
              <a:off x="1979676" y="5815584"/>
              <a:ext cx="78105" cy="67310"/>
            </a:xfrm>
            <a:custGeom>
              <a:avLst/>
              <a:gdLst/>
              <a:ahLst/>
              <a:cxnLst/>
              <a:rect l="l" t="t" r="r" b="b"/>
              <a:pathLst>
                <a:path w="78105" h="67310">
                  <a:moveTo>
                    <a:pt x="38862" y="0"/>
                  </a:moveTo>
                  <a:lnTo>
                    <a:pt x="0" y="67055"/>
                  </a:lnTo>
                  <a:lnTo>
                    <a:pt x="77724" y="67055"/>
                  </a:lnTo>
                  <a:lnTo>
                    <a:pt x="3886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86"/>
            <p:cNvSpPr/>
            <p:nvPr/>
          </p:nvSpPr>
          <p:spPr>
            <a:xfrm>
              <a:off x="1979676" y="5815584"/>
              <a:ext cx="78105" cy="67310"/>
            </a:xfrm>
            <a:custGeom>
              <a:avLst/>
              <a:gdLst/>
              <a:ahLst/>
              <a:cxnLst/>
              <a:rect l="l" t="t" r="r" b="b"/>
              <a:pathLst>
                <a:path w="78105" h="67310">
                  <a:moveTo>
                    <a:pt x="0" y="67055"/>
                  </a:moveTo>
                  <a:lnTo>
                    <a:pt x="38862" y="0"/>
                  </a:lnTo>
                  <a:lnTo>
                    <a:pt x="77724" y="67055"/>
                  </a:lnTo>
                  <a:lnTo>
                    <a:pt x="0" y="67055"/>
                  </a:lnTo>
                  <a:close/>
                </a:path>
              </a:pathLst>
            </a:custGeom>
            <a:ln w="9143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87"/>
            <p:cNvSpPr/>
            <p:nvPr/>
          </p:nvSpPr>
          <p:spPr>
            <a:xfrm>
              <a:off x="1807464" y="5815584"/>
              <a:ext cx="78105" cy="67310"/>
            </a:xfrm>
            <a:custGeom>
              <a:avLst/>
              <a:gdLst/>
              <a:ahLst/>
              <a:cxnLst/>
              <a:rect l="l" t="t" r="r" b="b"/>
              <a:pathLst>
                <a:path w="78105" h="67310">
                  <a:moveTo>
                    <a:pt x="38862" y="0"/>
                  </a:moveTo>
                  <a:lnTo>
                    <a:pt x="0" y="67055"/>
                  </a:lnTo>
                  <a:lnTo>
                    <a:pt x="77724" y="67055"/>
                  </a:lnTo>
                  <a:lnTo>
                    <a:pt x="3886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88"/>
            <p:cNvSpPr/>
            <p:nvPr/>
          </p:nvSpPr>
          <p:spPr>
            <a:xfrm>
              <a:off x="1807464" y="5815584"/>
              <a:ext cx="78105" cy="67310"/>
            </a:xfrm>
            <a:custGeom>
              <a:avLst/>
              <a:gdLst/>
              <a:ahLst/>
              <a:cxnLst/>
              <a:rect l="l" t="t" r="r" b="b"/>
              <a:pathLst>
                <a:path w="78105" h="67310">
                  <a:moveTo>
                    <a:pt x="0" y="67055"/>
                  </a:moveTo>
                  <a:lnTo>
                    <a:pt x="38862" y="0"/>
                  </a:lnTo>
                  <a:lnTo>
                    <a:pt x="77724" y="67055"/>
                  </a:lnTo>
                  <a:lnTo>
                    <a:pt x="0" y="67055"/>
                  </a:lnTo>
                  <a:close/>
                </a:path>
              </a:pathLst>
            </a:custGeom>
            <a:ln w="9143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89"/>
            <p:cNvSpPr/>
            <p:nvPr/>
          </p:nvSpPr>
          <p:spPr>
            <a:xfrm>
              <a:off x="2258568" y="5815584"/>
              <a:ext cx="78105" cy="67310"/>
            </a:xfrm>
            <a:custGeom>
              <a:avLst/>
              <a:gdLst/>
              <a:ahLst/>
              <a:cxnLst/>
              <a:rect l="l" t="t" r="r" b="b"/>
              <a:pathLst>
                <a:path w="78105" h="67310">
                  <a:moveTo>
                    <a:pt x="38862" y="0"/>
                  </a:moveTo>
                  <a:lnTo>
                    <a:pt x="0" y="67055"/>
                  </a:lnTo>
                  <a:lnTo>
                    <a:pt x="77724" y="67055"/>
                  </a:lnTo>
                  <a:lnTo>
                    <a:pt x="3886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90"/>
            <p:cNvSpPr/>
            <p:nvPr/>
          </p:nvSpPr>
          <p:spPr>
            <a:xfrm>
              <a:off x="2258568" y="5815584"/>
              <a:ext cx="78105" cy="67310"/>
            </a:xfrm>
            <a:custGeom>
              <a:avLst/>
              <a:gdLst/>
              <a:ahLst/>
              <a:cxnLst/>
              <a:rect l="l" t="t" r="r" b="b"/>
              <a:pathLst>
                <a:path w="78105" h="67310">
                  <a:moveTo>
                    <a:pt x="0" y="67055"/>
                  </a:moveTo>
                  <a:lnTo>
                    <a:pt x="38862" y="0"/>
                  </a:lnTo>
                  <a:lnTo>
                    <a:pt x="77724" y="67055"/>
                  </a:lnTo>
                  <a:lnTo>
                    <a:pt x="0" y="67055"/>
                  </a:lnTo>
                  <a:close/>
                </a:path>
              </a:pathLst>
            </a:custGeom>
            <a:ln w="9143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91"/>
            <p:cNvSpPr/>
            <p:nvPr/>
          </p:nvSpPr>
          <p:spPr>
            <a:xfrm>
              <a:off x="2275331" y="5815584"/>
              <a:ext cx="78105" cy="67310"/>
            </a:xfrm>
            <a:custGeom>
              <a:avLst/>
              <a:gdLst/>
              <a:ahLst/>
              <a:cxnLst/>
              <a:rect l="l" t="t" r="r" b="b"/>
              <a:pathLst>
                <a:path w="78105" h="67310">
                  <a:moveTo>
                    <a:pt x="38862" y="0"/>
                  </a:moveTo>
                  <a:lnTo>
                    <a:pt x="0" y="67055"/>
                  </a:lnTo>
                  <a:lnTo>
                    <a:pt x="77724" y="67055"/>
                  </a:lnTo>
                  <a:lnTo>
                    <a:pt x="3886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92"/>
            <p:cNvSpPr/>
            <p:nvPr/>
          </p:nvSpPr>
          <p:spPr>
            <a:xfrm>
              <a:off x="2275331" y="5815584"/>
              <a:ext cx="78105" cy="67310"/>
            </a:xfrm>
            <a:custGeom>
              <a:avLst/>
              <a:gdLst/>
              <a:ahLst/>
              <a:cxnLst/>
              <a:rect l="l" t="t" r="r" b="b"/>
              <a:pathLst>
                <a:path w="78105" h="67310">
                  <a:moveTo>
                    <a:pt x="0" y="67055"/>
                  </a:moveTo>
                  <a:lnTo>
                    <a:pt x="38862" y="0"/>
                  </a:lnTo>
                  <a:lnTo>
                    <a:pt x="77724" y="67055"/>
                  </a:lnTo>
                  <a:lnTo>
                    <a:pt x="0" y="67055"/>
                  </a:lnTo>
                  <a:close/>
                </a:path>
              </a:pathLst>
            </a:custGeom>
            <a:ln w="9143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93"/>
            <p:cNvSpPr/>
            <p:nvPr/>
          </p:nvSpPr>
          <p:spPr>
            <a:xfrm>
              <a:off x="2964180" y="5803392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47243" y="0"/>
                  </a:moveTo>
                  <a:lnTo>
                    <a:pt x="28878" y="3711"/>
                  </a:lnTo>
                  <a:lnTo>
                    <a:pt x="13858" y="13835"/>
                  </a:lnTo>
                  <a:lnTo>
                    <a:pt x="3720" y="28851"/>
                  </a:lnTo>
                  <a:lnTo>
                    <a:pt x="0" y="47244"/>
                  </a:lnTo>
                  <a:lnTo>
                    <a:pt x="3720" y="65630"/>
                  </a:lnTo>
                  <a:lnTo>
                    <a:pt x="13858" y="80648"/>
                  </a:lnTo>
                  <a:lnTo>
                    <a:pt x="28878" y="90774"/>
                  </a:lnTo>
                  <a:lnTo>
                    <a:pt x="47243" y="94488"/>
                  </a:lnTo>
                  <a:lnTo>
                    <a:pt x="65609" y="90774"/>
                  </a:lnTo>
                  <a:lnTo>
                    <a:pt x="80629" y="80648"/>
                  </a:lnTo>
                  <a:lnTo>
                    <a:pt x="90767" y="65630"/>
                  </a:lnTo>
                  <a:lnTo>
                    <a:pt x="94487" y="47244"/>
                  </a:lnTo>
                  <a:lnTo>
                    <a:pt x="90767" y="28851"/>
                  </a:lnTo>
                  <a:lnTo>
                    <a:pt x="80629" y="13835"/>
                  </a:lnTo>
                  <a:lnTo>
                    <a:pt x="65609" y="3711"/>
                  </a:lnTo>
                  <a:lnTo>
                    <a:pt x="4724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94"/>
            <p:cNvSpPr/>
            <p:nvPr/>
          </p:nvSpPr>
          <p:spPr>
            <a:xfrm>
              <a:off x="2964180" y="5803392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0" y="47244"/>
                  </a:moveTo>
                  <a:lnTo>
                    <a:pt x="3720" y="28851"/>
                  </a:lnTo>
                  <a:lnTo>
                    <a:pt x="13858" y="13835"/>
                  </a:lnTo>
                  <a:lnTo>
                    <a:pt x="28878" y="3711"/>
                  </a:lnTo>
                  <a:lnTo>
                    <a:pt x="47243" y="0"/>
                  </a:lnTo>
                  <a:lnTo>
                    <a:pt x="65609" y="3711"/>
                  </a:lnTo>
                  <a:lnTo>
                    <a:pt x="80629" y="13835"/>
                  </a:lnTo>
                  <a:lnTo>
                    <a:pt x="90767" y="28851"/>
                  </a:lnTo>
                  <a:lnTo>
                    <a:pt x="94487" y="47244"/>
                  </a:lnTo>
                  <a:lnTo>
                    <a:pt x="90767" y="65630"/>
                  </a:lnTo>
                  <a:lnTo>
                    <a:pt x="80629" y="80648"/>
                  </a:lnTo>
                  <a:lnTo>
                    <a:pt x="65609" y="90774"/>
                  </a:lnTo>
                  <a:lnTo>
                    <a:pt x="47243" y="94488"/>
                  </a:lnTo>
                  <a:lnTo>
                    <a:pt x="28878" y="90774"/>
                  </a:lnTo>
                  <a:lnTo>
                    <a:pt x="13858" y="80648"/>
                  </a:lnTo>
                  <a:lnTo>
                    <a:pt x="3720" y="65630"/>
                  </a:lnTo>
                  <a:lnTo>
                    <a:pt x="0" y="47244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95"/>
            <p:cNvSpPr/>
            <p:nvPr/>
          </p:nvSpPr>
          <p:spPr>
            <a:xfrm>
              <a:off x="3089148" y="5832348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21335" y="0"/>
                  </a:moveTo>
                  <a:lnTo>
                    <a:pt x="13019" y="1676"/>
                  </a:lnTo>
                  <a:lnTo>
                    <a:pt x="6238" y="6248"/>
                  </a:lnTo>
                  <a:lnTo>
                    <a:pt x="1672" y="13030"/>
                  </a:lnTo>
                  <a:lnTo>
                    <a:pt x="0" y="21335"/>
                  </a:lnTo>
                  <a:lnTo>
                    <a:pt x="1672" y="29641"/>
                  </a:lnTo>
                  <a:lnTo>
                    <a:pt x="6238" y="36423"/>
                  </a:lnTo>
                  <a:lnTo>
                    <a:pt x="13019" y="40995"/>
                  </a:lnTo>
                  <a:lnTo>
                    <a:pt x="21335" y="42671"/>
                  </a:lnTo>
                  <a:lnTo>
                    <a:pt x="29652" y="40995"/>
                  </a:lnTo>
                  <a:lnTo>
                    <a:pt x="36433" y="36423"/>
                  </a:lnTo>
                  <a:lnTo>
                    <a:pt x="40999" y="29641"/>
                  </a:lnTo>
                  <a:lnTo>
                    <a:pt x="42671" y="21335"/>
                  </a:lnTo>
                  <a:lnTo>
                    <a:pt x="40999" y="13030"/>
                  </a:lnTo>
                  <a:lnTo>
                    <a:pt x="36433" y="6248"/>
                  </a:lnTo>
                  <a:lnTo>
                    <a:pt x="29652" y="1676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96"/>
            <p:cNvSpPr/>
            <p:nvPr/>
          </p:nvSpPr>
          <p:spPr>
            <a:xfrm>
              <a:off x="3089148" y="5832348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0" y="21335"/>
                  </a:moveTo>
                  <a:lnTo>
                    <a:pt x="1672" y="13030"/>
                  </a:lnTo>
                  <a:lnTo>
                    <a:pt x="6238" y="6248"/>
                  </a:lnTo>
                  <a:lnTo>
                    <a:pt x="13019" y="1676"/>
                  </a:lnTo>
                  <a:lnTo>
                    <a:pt x="21335" y="0"/>
                  </a:lnTo>
                  <a:lnTo>
                    <a:pt x="29652" y="1676"/>
                  </a:lnTo>
                  <a:lnTo>
                    <a:pt x="36433" y="6248"/>
                  </a:lnTo>
                  <a:lnTo>
                    <a:pt x="40999" y="13030"/>
                  </a:lnTo>
                  <a:lnTo>
                    <a:pt x="42671" y="21335"/>
                  </a:lnTo>
                  <a:lnTo>
                    <a:pt x="40999" y="29641"/>
                  </a:lnTo>
                  <a:lnTo>
                    <a:pt x="36433" y="36423"/>
                  </a:lnTo>
                  <a:lnTo>
                    <a:pt x="29652" y="40995"/>
                  </a:lnTo>
                  <a:lnTo>
                    <a:pt x="21335" y="42671"/>
                  </a:lnTo>
                  <a:lnTo>
                    <a:pt x="13019" y="40995"/>
                  </a:lnTo>
                  <a:lnTo>
                    <a:pt x="6238" y="36423"/>
                  </a:lnTo>
                  <a:lnTo>
                    <a:pt x="1672" y="29641"/>
                  </a:lnTo>
                  <a:lnTo>
                    <a:pt x="0" y="21335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97"/>
            <p:cNvSpPr/>
            <p:nvPr/>
          </p:nvSpPr>
          <p:spPr>
            <a:xfrm>
              <a:off x="3331464" y="5803392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47244" y="0"/>
                  </a:moveTo>
                  <a:lnTo>
                    <a:pt x="28878" y="3711"/>
                  </a:lnTo>
                  <a:lnTo>
                    <a:pt x="13858" y="13835"/>
                  </a:lnTo>
                  <a:lnTo>
                    <a:pt x="3720" y="28851"/>
                  </a:lnTo>
                  <a:lnTo>
                    <a:pt x="0" y="47244"/>
                  </a:lnTo>
                  <a:lnTo>
                    <a:pt x="3720" y="65630"/>
                  </a:lnTo>
                  <a:lnTo>
                    <a:pt x="13858" y="80648"/>
                  </a:lnTo>
                  <a:lnTo>
                    <a:pt x="28878" y="90774"/>
                  </a:lnTo>
                  <a:lnTo>
                    <a:pt x="47244" y="94488"/>
                  </a:lnTo>
                  <a:lnTo>
                    <a:pt x="65609" y="90774"/>
                  </a:lnTo>
                  <a:lnTo>
                    <a:pt x="80629" y="80648"/>
                  </a:lnTo>
                  <a:lnTo>
                    <a:pt x="90767" y="65630"/>
                  </a:lnTo>
                  <a:lnTo>
                    <a:pt x="94487" y="47244"/>
                  </a:lnTo>
                  <a:lnTo>
                    <a:pt x="90767" y="28851"/>
                  </a:lnTo>
                  <a:lnTo>
                    <a:pt x="80629" y="13835"/>
                  </a:lnTo>
                  <a:lnTo>
                    <a:pt x="65609" y="3711"/>
                  </a:lnTo>
                  <a:lnTo>
                    <a:pt x="4724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98"/>
            <p:cNvSpPr/>
            <p:nvPr/>
          </p:nvSpPr>
          <p:spPr>
            <a:xfrm>
              <a:off x="3331464" y="5803392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0" y="47244"/>
                  </a:moveTo>
                  <a:lnTo>
                    <a:pt x="3720" y="28851"/>
                  </a:lnTo>
                  <a:lnTo>
                    <a:pt x="13858" y="13835"/>
                  </a:lnTo>
                  <a:lnTo>
                    <a:pt x="28878" y="3711"/>
                  </a:lnTo>
                  <a:lnTo>
                    <a:pt x="47244" y="0"/>
                  </a:lnTo>
                  <a:lnTo>
                    <a:pt x="65609" y="3711"/>
                  </a:lnTo>
                  <a:lnTo>
                    <a:pt x="80629" y="13835"/>
                  </a:lnTo>
                  <a:lnTo>
                    <a:pt x="90767" y="28851"/>
                  </a:lnTo>
                  <a:lnTo>
                    <a:pt x="94487" y="47244"/>
                  </a:lnTo>
                  <a:lnTo>
                    <a:pt x="90767" y="65630"/>
                  </a:lnTo>
                  <a:lnTo>
                    <a:pt x="80629" y="80648"/>
                  </a:lnTo>
                  <a:lnTo>
                    <a:pt x="65609" y="90774"/>
                  </a:lnTo>
                  <a:lnTo>
                    <a:pt x="47244" y="94488"/>
                  </a:lnTo>
                  <a:lnTo>
                    <a:pt x="28878" y="90774"/>
                  </a:lnTo>
                  <a:lnTo>
                    <a:pt x="13858" y="80648"/>
                  </a:lnTo>
                  <a:lnTo>
                    <a:pt x="3720" y="65630"/>
                  </a:lnTo>
                  <a:lnTo>
                    <a:pt x="0" y="47244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99"/>
            <p:cNvSpPr/>
            <p:nvPr/>
          </p:nvSpPr>
          <p:spPr>
            <a:xfrm>
              <a:off x="3377183" y="5803392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47243" y="0"/>
                  </a:moveTo>
                  <a:lnTo>
                    <a:pt x="28878" y="3711"/>
                  </a:lnTo>
                  <a:lnTo>
                    <a:pt x="13858" y="13835"/>
                  </a:lnTo>
                  <a:lnTo>
                    <a:pt x="3720" y="28851"/>
                  </a:lnTo>
                  <a:lnTo>
                    <a:pt x="0" y="47244"/>
                  </a:lnTo>
                  <a:lnTo>
                    <a:pt x="3720" y="65630"/>
                  </a:lnTo>
                  <a:lnTo>
                    <a:pt x="13858" y="80648"/>
                  </a:lnTo>
                  <a:lnTo>
                    <a:pt x="28878" y="90774"/>
                  </a:lnTo>
                  <a:lnTo>
                    <a:pt x="47243" y="94488"/>
                  </a:lnTo>
                  <a:lnTo>
                    <a:pt x="65609" y="90774"/>
                  </a:lnTo>
                  <a:lnTo>
                    <a:pt x="80629" y="80648"/>
                  </a:lnTo>
                  <a:lnTo>
                    <a:pt x="90767" y="65630"/>
                  </a:lnTo>
                  <a:lnTo>
                    <a:pt x="94487" y="47244"/>
                  </a:lnTo>
                  <a:lnTo>
                    <a:pt x="90767" y="28851"/>
                  </a:lnTo>
                  <a:lnTo>
                    <a:pt x="80629" y="13835"/>
                  </a:lnTo>
                  <a:lnTo>
                    <a:pt x="65609" y="3711"/>
                  </a:lnTo>
                  <a:lnTo>
                    <a:pt x="4724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00"/>
            <p:cNvSpPr/>
            <p:nvPr/>
          </p:nvSpPr>
          <p:spPr>
            <a:xfrm>
              <a:off x="3377183" y="5803392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47243" y="0"/>
                  </a:moveTo>
                  <a:lnTo>
                    <a:pt x="65609" y="3711"/>
                  </a:lnTo>
                  <a:lnTo>
                    <a:pt x="80629" y="13835"/>
                  </a:lnTo>
                  <a:lnTo>
                    <a:pt x="90767" y="28851"/>
                  </a:lnTo>
                  <a:lnTo>
                    <a:pt x="94487" y="47244"/>
                  </a:lnTo>
                  <a:lnTo>
                    <a:pt x="90767" y="65630"/>
                  </a:lnTo>
                  <a:lnTo>
                    <a:pt x="80629" y="80648"/>
                  </a:lnTo>
                  <a:lnTo>
                    <a:pt x="65609" y="90774"/>
                  </a:lnTo>
                  <a:lnTo>
                    <a:pt x="47243" y="94488"/>
                  </a:lnTo>
                  <a:lnTo>
                    <a:pt x="28878" y="90774"/>
                  </a:lnTo>
                  <a:lnTo>
                    <a:pt x="13858" y="80648"/>
                  </a:lnTo>
                  <a:lnTo>
                    <a:pt x="3720" y="65630"/>
                  </a:lnTo>
                  <a:lnTo>
                    <a:pt x="0" y="47244"/>
                  </a:lnTo>
                  <a:lnTo>
                    <a:pt x="3720" y="28851"/>
                  </a:lnTo>
                  <a:lnTo>
                    <a:pt x="13858" y="13835"/>
                  </a:lnTo>
                  <a:lnTo>
                    <a:pt x="28878" y="3711"/>
                  </a:lnTo>
                  <a:lnTo>
                    <a:pt x="47243" y="0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01"/>
            <p:cNvSpPr/>
            <p:nvPr/>
          </p:nvSpPr>
          <p:spPr>
            <a:xfrm>
              <a:off x="3764280" y="5803392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47244" y="0"/>
                  </a:moveTo>
                  <a:lnTo>
                    <a:pt x="28878" y="3711"/>
                  </a:lnTo>
                  <a:lnTo>
                    <a:pt x="13858" y="13835"/>
                  </a:lnTo>
                  <a:lnTo>
                    <a:pt x="3720" y="28851"/>
                  </a:lnTo>
                  <a:lnTo>
                    <a:pt x="0" y="47244"/>
                  </a:lnTo>
                  <a:lnTo>
                    <a:pt x="3720" y="65630"/>
                  </a:lnTo>
                  <a:lnTo>
                    <a:pt x="13858" y="80648"/>
                  </a:lnTo>
                  <a:lnTo>
                    <a:pt x="28878" y="90774"/>
                  </a:lnTo>
                  <a:lnTo>
                    <a:pt x="47244" y="94488"/>
                  </a:lnTo>
                  <a:lnTo>
                    <a:pt x="65609" y="90774"/>
                  </a:lnTo>
                  <a:lnTo>
                    <a:pt x="80629" y="80648"/>
                  </a:lnTo>
                  <a:lnTo>
                    <a:pt x="90767" y="65630"/>
                  </a:lnTo>
                  <a:lnTo>
                    <a:pt x="94487" y="47244"/>
                  </a:lnTo>
                  <a:lnTo>
                    <a:pt x="90767" y="28851"/>
                  </a:lnTo>
                  <a:lnTo>
                    <a:pt x="80629" y="13835"/>
                  </a:lnTo>
                  <a:lnTo>
                    <a:pt x="65609" y="3711"/>
                  </a:lnTo>
                  <a:lnTo>
                    <a:pt x="4724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02"/>
            <p:cNvSpPr/>
            <p:nvPr/>
          </p:nvSpPr>
          <p:spPr>
            <a:xfrm>
              <a:off x="3764280" y="5803392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47244" y="0"/>
                  </a:moveTo>
                  <a:lnTo>
                    <a:pt x="65609" y="3711"/>
                  </a:lnTo>
                  <a:lnTo>
                    <a:pt x="80629" y="13835"/>
                  </a:lnTo>
                  <a:lnTo>
                    <a:pt x="90767" y="28851"/>
                  </a:lnTo>
                  <a:lnTo>
                    <a:pt x="94487" y="47244"/>
                  </a:lnTo>
                  <a:lnTo>
                    <a:pt x="90767" y="65630"/>
                  </a:lnTo>
                  <a:lnTo>
                    <a:pt x="80629" y="80648"/>
                  </a:lnTo>
                  <a:lnTo>
                    <a:pt x="65609" y="90774"/>
                  </a:lnTo>
                  <a:lnTo>
                    <a:pt x="47244" y="94488"/>
                  </a:lnTo>
                  <a:lnTo>
                    <a:pt x="28878" y="90774"/>
                  </a:lnTo>
                  <a:lnTo>
                    <a:pt x="13858" y="80648"/>
                  </a:lnTo>
                  <a:lnTo>
                    <a:pt x="3720" y="65630"/>
                  </a:lnTo>
                  <a:lnTo>
                    <a:pt x="0" y="47244"/>
                  </a:lnTo>
                  <a:lnTo>
                    <a:pt x="3720" y="28851"/>
                  </a:lnTo>
                  <a:lnTo>
                    <a:pt x="13858" y="13835"/>
                  </a:lnTo>
                  <a:lnTo>
                    <a:pt x="28878" y="3711"/>
                  </a:lnTo>
                  <a:lnTo>
                    <a:pt x="47244" y="0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03"/>
            <p:cNvSpPr/>
            <p:nvPr/>
          </p:nvSpPr>
          <p:spPr>
            <a:xfrm>
              <a:off x="3086099" y="5803392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47243" y="0"/>
                  </a:moveTo>
                  <a:lnTo>
                    <a:pt x="28878" y="3711"/>
                  </a:lnTo>
                  <a:lnTo>
                    <a:pt x="13858" y="13835"/>
                  </a:lnTo>
                  <a:lnTo>
                    <a:pt x="3720" y="28851"/>
                  </a:lnTo>
                  <a:lnTo>
                    <a:pt x="0" y="47244"/>
                  </a:lnTo>
                  <a:lnTo>
                    <a:pt x="3720" y="65630"/>
                  </a:lnTo>
                  <a:lnTo>
                    <a:pt x="13858" y="80648"/>
                  </a:lnTo>
                  <a:lnTo>
                    <a:pt x="28878" y="90774"/>
                  </a:lnTo>
                  <a:lnTo>
                    <a:pt x="47243" y="94488"/>
                  </a:lnTo>
                  <a:lnTo>
                    <a:pt x="65609" y="90774"/>
                  </a:lnTo>
                  <a:lnTo>
                    <a:pt x="80629" y="80648"/>
                  </a:lnTo>
                  <a:lnTo>
                    <a:pt x="90767" y="65630"/>
                  </a:lnTo>
                  <a:lnTo>
                    <a:pt x="94487" y="47244"/>
                  </a:lnTo>
                  <a:lnTo>
                    <a:pt x="90767" y="28851"/>
                  </a:lnTo>
                  <a:lnTo>
                    <a:pt x="80629" y="13835"/>
                  </a:lnTo>
                  <a:lnTo>
                    <a:pt x="65609" y="3711"/>
                  </a:lnTo>
                  <a:lnTo>
                    <a:pt x="4724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04"/>
            <p:cNvSpPr/>
            <p:nvPr/>
          </p:nvSpPr>
          <p:spPr>
            <a:xfrm>
              <a:off x="3086099" y="5803392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47243" y="0"/>
                  </a:moveTo>
                  <a:lnTo>
                    <a:pt x="65609" y="3711"/>
                  </a:lnTo>
                  <a:lnTo>
                    <a:pt x="80629" y="13835"/>
                  </a:lnTo>
                  <a:lnTo>
                    <a:pt x="90767" y="28851"/>
                  </a:lnTo>
                  <a:lnTo>
                    <a:pt x="94487" y="47244"/>
                  </a:lnTo>
                  <a:lnTo>
                    <a:pt x="90767" y="65630"/>
                  </a:lnTo>
                  <a:lnTo>
                    <a:pt x="80629" y="80648"/>
                  </a:lnTo>
                  <a:lnTo>
                    <a:pt x="65609" y="90774"/>
                  </a:lnTo>
                  <a:lnTo>
                    <a:pt x="47243" y="94488"/>
                  </a:lnTo>
                  <a:lnTo>
                    <a:pt x="28878" y="90774"/>
                  </a:lnTo>
                  <a:lnTo>
                    <a:pt x="13858" y="80648"/>
                  </a:lnTo>
                  <a:lnTo>
                    <a:pt x="3720" y="65630"/>
                  </a:lnTo>
                  <a:lnTo>
                    <a:pt x="0" y="47244"/>
                  </a:lnTo>
                  <a:lnTo>
                    <a:pt x="3720" y="28851"/>
                  </a:lnTo>
                  <a:lnTo>
                    <a:pt x="13858" y="13835"/>
                  </a:lnTo>
                  <a:lnTo>
                    <a:pt x="28878" y="3711"/>
                  </a:lnTo>
                  <a:lnTo>
                    <a:pt x="47243" y="0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05"/>
            <p:cNvSpPr/>
            <p:nvPr/>
          </p:nvSpPr>
          <p:spPr>
            <a:xfrm>
              <a:off x="1562099" y="5817108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5" h="78104">
                  <a:moveTo>
                    <a:pt x="38862" y="0"/>
                  </a:moveTo>
                  <a:lnTo>
                    <a:pt x="23735" y="3053"/>
                  </a:lnTo>
                  <a:lnTo>
                    <a:pt x="11382" y="11382"/>
                  </a:lnTo>
                  <a:lnTo>
                    <a:pt x="3053" y="23735"/>
                  </a:lnTo>
                  <a:lnTo>
                    <a:pt x="0" y="38861"/>
                  </a:lnTo>
                  <a:lnTo>
                    <a:pt x="3053" y="53988"/>
                  </a:lnTo>
                  <a:lnTo>
                    <a:pt x="11382" y="66341"/>
                  </a:lnTo>
                  <a:lnTo>
                    <a:pt x="23735" y="74670"/>
                  </a:lnTo>
                  <a:lnTo>
                    <a:pt x="38862" y="77723"/>
                  </a:lnTo>
                  <a:lnTo>
                    <a:pt x="53988" y="74670"/>
                  </a:lnTo>
                  <a:lnTo>
                    <a:pt x="66341" y="66341"/>
                  </a:lnTo>
                  <a:lnTo>
                    <a:pt x="74670" y="53988"/>
                  </a:lnTo>
                  <a:lnTo>
                    <a:pt x="77724" y="38861"/>
                  </a:lnTo>
                  <a:lnTo>
                    <a:pt x="74670" y="23735"/>
                  </a:lnTo>
                  <a:lnTo>
                    <a:pt x="66341" y="11382"/>
                  </a:lnTo>
                  <a:lnTo>
                    <a:pt x="53988" y="3053"/>
                  </a:lnTo>
                  <a:lnTo>
                    <a:pt x="3886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06"/>
            <p:cNvSpPr/>
            <p:nvPr/>
          </p:nvSpPr>
          <p:spPr>
            <a:xfrm>
              <a:off x="1562099" y="5817108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5" h="78104">
                  <a:moveTo>
                    <a:pt x="77724" y="38861"/>
                  </a:moveTo>
                  <a:lnTo>
                    <a:pt x="74670" y="53988"/>
                  </a:lnTo>
                  <a:lnTo>
                    <a:pt x="66341" y="66341"/>
                  </a:lnTo>
                  <a:lnTo>
                    <a:pt x="53988" y="74670"/>
                  </a:lnTo>
                  <a:lnTo>
                    <a:pt x="38862" y="77723"/>
                  </a:lnTo>
                  <a:lnTo>
                    <a:pt x="23735" y="74670"/>
                  </a:lnTo>
                  <a:lnTo>
                    <a:pt x="11382" y="66341"/>
                  </a:lnTo>
                  <a:lnTo>
                    <a:pt x="3053" y="53988"/>
                  </a:lnTo>
                  <a:lnTo>
                    <a:pt x="0" y="38861"/>
                  </a:lnTo>
                  <a:lnTo>
                    <a:pt x="3053" y="23735"/>
                  </a:lnTo>
                  <a:lnTo>
                    <a:pt x="11382" y="11382"/>
                  </a:lnTo>
                  <a:lnTo>
                    <a:pt x="23735" y="3053"/>
                  </a:lnTo>
                  <a:lnTo>
                    <a:pt x="38862" y="0"/>
                  </a:lnTo>
                  <a:lnTo>
                    <a:pt x="53988" y="3053"/>
                  </a:lnTo>
                  <a:lnTo>
                    <a:pt x="66341" y="11382"/>
                  </a:lnTo>
                  <a:lnTo>
                    <a:pt x="74670" y="23735"/>
                  </a:lnTo>
                  <a:lnTo>
                    <a:pt x="77724" y="38861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07"/>
            <p:cNvSpPr/>
            <p:nvPr/>
          </p:nvSpPr>
          <p:spPr>
            <a:xfrm>
              <a:off x="1248155" y="5817108"/>
              <a:ext cx="76200" cy="78105"/>
            </a:xfrm>
            <a:custGeom>
              <a:avLst/>
              <a:gdLst/>
              <a:ahLst/>
              <a:cxnLst/>
              <a:rect l="l" t="t" r="r" b="b"/>
              <a:pathLst>
                <a:path w="76200" h="78104">
                  <a:moveTo>
                    <a:pt x="38100" y="0"/>
                  </a:moveTo>
                  <a:lnTo>
                    <a:pt x="23268" y="3053"/>
                  </a:lnTo>
                  <a:lnTo>
                    <a:pt x="11158" y="11382"/>
                  </a:lnTo>
                  <a:lnTo>
                    <a:pt x="2993" y="23735"/>
                  </a:lnTo>
                  <a:lnTo>
                    <a:pt x="0" y="38861"/>
                  </a:lnTo>
                  <a:lnTo>
                    <a:pt x="2993" y="53988"/>
                  </a:lnTo>
                  <a:lnTo>
                    <a:pt x="11158" y="66341"/>
                  </a:lnTo>
                  <a:lnTo>
                    <a:pt x="23268" y="74670"/>
                  </a:lnTo>
                  <a:lnTo>
                    <a:pt x="38100" y="77723"/>
                  </a:lnTo>
                  <a:lnTo>
                    <a:pt x="52947" y="74670"/>
                  </a:lnTo>
                  <a:lnTo>
                    <a:pt x="65055" y="66341"/>
                  </a:lnTo>
                  <a:lnTo>
                    <a:pt x="73211" y="53988"/>
                  </a:lnTo>
                  <a:lnTo>
                    <a:pt x="76200" y="38861"/>
                  </a:lnTo>
                  <a:lnTo>
                    <a:pt x="73211" y="23735"/>
                  </a:lnTo>
                  <a:lnTo>
                    <a:pt x="65055" y="11382"/>
                  </a:lnTo>
                  <a:lnTo>
                    <a:pt x="52947" y="3053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08"/>
            <p:cNvSpPr/>
            <p:nvPr/>
          </p:nvSpPr>
          <p:spPr>
            <a:xfrm>
              <a:off x="1248155" y="5817108"/>
              <a:ext cx="76200" cy="78105"/>
            </a:xfrm>
            <a:custGeom>
              <a:avLst/>
              <a:gdLst/>
              <a:ahLst/>
              <a:cxnLst/>
              <a:rect l="l" t="t" r="r" b="b"/>
              <a:pathLst>
                <a:path w="76200" h="78104">
                  <a:moveTo>
                    <a:pt x="76200" y="38861"/>
                  </a:moveTo>
                  <a:lnTo>
                    <a:pt x="73211" y="53988"/>
                  </a:lnTo>
                  <a:lnTo>
                    <a:pt x="65055" y="66341"/>
                  </a:lnTo>
                  <a:lnTo>
                    <a:pt x="52947" y="74670"/>
                  </a:lnTo>
                  <a:lnTo>
                    <a:pt x="38100" y="77723"/>
                  </a:lnTo>
                  <a:lnTo>
                    <a:pt x="23268" y="74670"/>
                  </a:lnTo>
                  <a:lnTo>
                    <a:pt x="11158" y="66341"/>
                  </a:lnTo>
                  <a:lnTo>
                    <a:pt x="2993" y="53988"/>
                  </a:lnTo>
                  <a:lnTo>
                    <a:pt x="0" y="38861"/>
                  </a:lnTo>
                  <a:lnTo>
                    <a:pt x="2993" y="23735"/>
                  </a:lnTo>
                  <a:lnTo>
                    <a:pt x="11158" y="11382"/>
                  </a:lnTo>
                  <a:lnTo>
                    <a:pt x="23268" y="3053"/>
                  </a:lnTo>
                  <a:lnTo>
                    <a:pt x="38100" y="0"/>
                  </a:lnTo>
                  <a:lnTo>
                    <a:pt x="52947" y="3053"/>
                  </a:lnTo>
                  <a:lnTo>
                    <a:pt x="65055" y="11382"/>
                  </a:lnTo>
                  <a:lnTo>
                    <a:pt x="73211" y="23735"/>
                  </a:lnTo>
                  <a:lnTo>
                    <a:pt x="76200" y="38861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0" name="object 10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86612" y="5812536"/>
              <a:ext cx="85343" cy="86867"/>
            </a:xfrm>
            <a:prstGeom prst="rect">
              <a:avLst/>
            </a:prstGeom>
          </p:spPr>
        </p:pic>
        <p:sp>
          <p:nvSpPr>
            <p:cNvPr id="161" name="object 110"/>
            <p:cNvSpPr/>
            <p:nvPr/>
          </p:nvSpPr>
          <p:spPr>
            <a:xfrm>
              <a:off x="1559051" y="5817108"/>
              <a:ext cx="76200" cy="78105"/>
            </a:xfrm>
            <a:custGeom>
              <a:avLst/>
              <a:gdLst/>
              <a:ahLst/>
              <a:cxnLst/>
              <a:rect l="l" t="t" r="r" b="b"/>
              <a:pathLst>
                <a:path w="76200" h="78104">
                  <a:moveTo>
                    <a:pt x="38100" y="0"/>
                  </a:moveTo>
                  <a:lnTo>
                    <a:pt x="23252" y="3053"/>
                  </a:lnTo>
                  <a:lnTo>
                    <a:pt x="11144" y="11382"/>
                  </a:lnTo>
                  <a:lnTo>
                    <a:pt x="2988" y="23735"/>
                  </a:lnTo>
                  <a:lnTo>
                    <a:pt x="0" y="38861"/>
                  </a:lnTo>
                  <a:lnTo>
                    <a:pt x="2988" y="53988"/>
                  </a:lnTo>
                  <a:lnTo>
                    <a:pt x="11144" y="66341"/>
                  </a:lnTo>
                  <a:lnTo>
                    <a:pt x="23252" y="74670"/>
                  </a:lnTo>
                  <a:lnTo>
                    <a:pt x="38100" y="77723"/>
                  </a:lnTo>
                  <a:lnTo>
                    <a:pt x="52947" y="74670"/>
                  </a:lnTo>
                  <a:lnTo>
                    <a:pt x="65055" y="66341"/>
                  </a:lnTo>
                  <a:lnTo>
                    <a:pt x="73211" y="53988"/>
                  </a:lnTo>
                  <a:lnTo>
                    <a:pt x="76199" y="38861"/>
                  </a:lnTo>
                  <a:lnTo>
                    <a:pt x="73211" y="23735"/>
                  </a:lnTo>
                  <a:lnTo>
                    <a:pt x="65055" y="11382"/>
                  </a:lnTo>
                  <a:lnTo>
                    <a:pt x="52947" y="3053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11"/>
            <p:cNvSpPr/>
            <p:nvPr/>
          </p:nvSpPr>
          <p:spPr>
            <a:xfrm>
              <a:off x="1559051" y="5817108"/>
              <a:ext cx="76200" cy="78105"/>
            </a:xfrm>
            <a:custGeom>
              <a:avLst/>
              <a:gdLst/>
              <a:ahLst/>
              <a:cxnLst/>
              <a:rect l="l" t="t" r="r" b="b"/>
              <a:pathLst>
                <a:path w="76200" h="78104">
                  <a:moveTo>
                    <a:pt x="76199" y="38861"/>
                  </a:moveTo>
                  <a:lnTo>
                    <a:pt x="73211" y="53988"/>
                  </a:lnTo>
                  <a:lnTo>
                    <a:pt x="65055" y="66341"/>
                  </a:lnTo>
                  <a:lnTo>
                    <a:pt x="52947" y="74670"/>
                  </a:lnTo>
                  <a:lnTo>
                    <a:pt x="38100" y="77723"/>
                  </a:lnTo>
                  <a:lnTo>
                    <a:pt x="23252" y="74670"/>
                  </a:lnTo>
                  <a:lnTo>
                    <a:pt x="11144" y="66341"/>
                  </a:lnTo>
                  <a:lnTo>
                    <a:pt x="2988" y="53988"/>
                  </a:lnTo>
                  <a:lnTo>
                    <a:pt x="0" y="38861"/>
                  </a:lnTo>
                  <a:lnTo>
                    <a:pt x="2988" y="23735"/>
                  </a:lnTo>
                  <a:lnTo>
                    <a:pt x="11144" y="11382"/>
                  </a:lnTo>
                  <a:lnTo>
                    <a:pt x="23252" y="3053"/>
                  </a:lnTo>
                  <a:lnTo>
                    <a:pt x="38100" y="0"/>
                  </a:lnTo>
                  <a:lnTo>
                    <a:pt x="52947" y="3053"/>
                  </a:lnTo>
                  <a:lnTo>
                    <a:pt x="65055" y="11382"/>
                  </a:lnTo>
                  <a:lnTo>
                    <a:pt x="73211" y="23735"/>
                  </a:lnTo>
                  <a:lnTo>
                    <a:pt x="76199" y="38861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12"/>
            <p:cNvSpPr/>
            <p:nvPr/>
          </p:nvSpPr>
          <p:spPr>
            <a:xfrm>
              <a:off x="1322831" y="5817108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5" h="78104">
                  <a:moveTo>
                    <a:pt x="38862" y="0"/>
                  </a:moveTo>
                  <a:lnTo>
                    <a:pt x="23735" y="3053"/>
                  </a:lnTo>
                  <a:lnTo>
                    <a:pt x="11382" y="11382"/>
                  </a:lnTo>
                  <a:lnTo>
                    <a:pt x="3053" y="23735"/>
                  </a:lnTo>
                  <a:lnTo>
                    <a:pt x="0" y="38861"/>
                  </a:lnTo>
                  <a:lnTo>
                    <a:pt x="3053" y="53988"/>
                  </a:lnTo>
                  <a:lnTo>
                    <a:pt x="11382" y="66341"/>
                  </a:lnTo>
                  <a:lnTo>
                    <a:pt x="23735" y="74670"/>
                  </a:lnTo>
                  <a:lnTo>
                    <a:pt x="38862" y="77723"/>
                  </a:lnTo>
                  <a:lnTo>
                    <a:pt x="53988" y="74670"/>
                  </a:lnTo>
                  <a:lnTo>
                    <a:pt x="66341" y="66341"/>
                  </a:lnTo>
                  <a:lnTo>
                    <a:pt x="74670" y="53988"/>
                  </a:lnTo>
                  <a:lnTo>
                    <a:pt x="77724" y="38861"/>
                  </a:lnTo>
                  <a:lnTo>
                    <a:pt x="74670" y="23735"/>
                  </a:lnTo>
                  <a:lnTo>
                    <a:pt x="66341" y="11382"/>
                  </a:lnTo>
                  <a:lnTo>
                    <a:pt x="53988" y="3053"/>
                  </a:lnTo>
                  <a:lnTo>
                    <a:pt x="3886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13"/>
            <p:cNvSpPr/>
            <p:nvPr/>
          </p:nvSpPr>
          <p:spPr>
            <a:xfrm>
              <a:off x="1322831" y="5817108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5" h="78104">
                  <a:moveTo>
                    <a:pt x="77724" y="38861"/>
                  </a:moveTo>
                  <a:lnTo>
                    <a:pt x="74670" y="53988"/>
                  </a:lnTo>
                  <a:lnTo>
                    <a:pt x="66341" y="66341"/>
                  </a:lnTo>
                  <a:lnTo>
                    <a:pt x="53988" y="74670"/>
                  </a:lnTo>
                  <a:lnTo>
                    <a:pt x="38862" y="77723"/>
                  </a:lnTo>
                  <a:lnTo>
                    <a:pt x="23735" y="74670"/>
                  </a:lnTo>
                  <a:lnTo>
                    <a:pt x="11382" y="66341"/>
                  </a:lnTo>
                  <a:lnTo>
                    <a:pt x="3053" y="53988"/>
                  </a:lnTo>
                  <a:lnTo>
                    <a:pt x="0" y="38861"/>
                  </a:lnTo>
                  <a:lnTo>
                    <a:pt x="3053" y="23735"/>
                  </a:lnTo>
                  <a:lnTo>
                    <a:pt x="11382" y="11382"/>
                  </a:lnTo>
                  <a:lnTo>
                    <a:pt x="23735" y="3053"/>
                  </a:lnTo>
                  <a:lnTo>
                    <a:pt x="38862" y="0"/>
                  </a:lnTo>
                  <a:lnTo>
                    <a:pt x="53988" y="3053"/>
                  </a:lnTo>
                  <a:lnTo>
                    <a:pt x="66341" y="11382"/>
                  </a:lnTo>
                  <a:lnTo>
                    <a:pt x="74670" y="23735"/>
                  </a:lnTo>
                  <a:lnTo>
                    <a:pt x="77724" y="38861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14"/>
            <p:cNvSpPr/>
            <p:nvPr/>
          </p:nvSpPr>
          <p:spPr>
            <a:xfrm>
              <a:off x="1322831" y="5817108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5" h="78104">
                  <a:moveTo>
                    <a:pt x="38862" y="0"/>
                  </a:moveTo>
                  <a:lnTo>
                    <a:pt x="23735" y="3053"/>
                  </a:lnTo>
                  <a:lnTo>
                    <a:pt x="11382" y="11382"/>
                  </a:lnTo>
                  <a:lnTo>
                    <a:pt x="3053" y="23735"/>
                  </a:lnTo>
                  <a:lnTo>
                    <a:pt x="0" y="38861"/>
                  </a:lnTo>
                  <a:lnTo>
                    <a:pt x="3053" y="53988"/>
                  </a:lnTo>
                  <a:lnTo>
                    <a:pt x="11382" y="66341"/>
                  </a:lnTo>
                  <a:lnTo>
                    <a:pt x="23735" y="74670"/>
                  </a:lnTo>
                  <a:lnTo>
                    <a:pt x="38862" y="77723"/>
                  </a:lnTo>
                  <a:lnTo>
                    <a:pt x="53988" y="74670"/>
                  </a:lnTo>
                  <a:lnTo>
                    <a:pt x="66341" y="66341"/>
                  </a:lnTo>
                  <a:lnTo>
                    <a:pt x="74670" y="53988"/>
                  </a:lnTo>
                  <a:lnTo>
                    <a:pt x="77724" y="38861"/>
                  </a:lnTo>
                  <a:lnTo>
                    <a:pt x="74670" y="23735"/>
                  </a:lnTo>
                  <a:lnTo>
                    <a:pt x="66341" y="11382"/>
                  </a:lnTo>
                  <a:lnTo>
                    <a:pt x="53988" y="3053"/>
                  </a:lnTo>
                  <a:lnTo>
                    <a:pt x="3886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15"/>
            <p:cNvSpPr/>
            <p:nvPr/>
          </p:nvSpPr>
          <p:spPr>
            <a:xfrm>
              <a:off x="1322831" y="5817108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5" h="78104">
                  <a:moveTo>
                    <a:pt x="77724" y="38861"/>
                  </a:moveTo>
                  <a:lnTo>
                    <a:pt x="74670" y="53988"/>
                  </a:lnTo>
                  <a:lnTo>
                    <a:pt x="66341" y="66341"/>
                  </a:lnTo>
                  <a:lnTo>
                    <a:pt x="53988" y="74670"/>
                  </a:lnTo>
                  <a:lnTo>
                    <a:pt x="38862" y="77723"/>
                  </a:lnTo>
                  <a:lnTo>
                    <a:pt x="23735" y="74670"/>
                  </a:lnTo>
                  <a:lnTo>
                    <a:pt x="11382" y="66341"/>
                  </a:lnTo>
                  <a:lnTo>
                    <a:pt x="3053" y="53988"/>
                  </a:lnTo>
                  <a:lnTo>
                    <a:pt x="0" y="38861"/>
                  </a:lnTo>
                  <a:lnTo>
                    <a:pt x="3053" y="23735"/>
                  </a:lnTo>
                  <a:lnTo>
                    <a:pt x="11382" y="11382"/>
                  </a:lnTo>
                  <a:lnTo>
                    <a:pt x="23735" y="3053"/>
                  </a:lnTo>
                  <a:lnTo>
                    <a:pt x="38862" y="0"/>
                  </a:lnTo>
                  <a:lnTo>
                    <a:pt x="53988" y="3053"/>
                  </a:lnTo>
                  <a:lnTo>
                    <a:pt x="66341" y="11382"/>
                  </a:lnTo>
                  <a:lnTo>
                    <a:pt x="74670" y="23735"/>
                  </a:lnTo>
                  <a:lnTo>
                    <a:pt x="77724" y="38861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16"/>
            <p:cNvSpPr/>
            <p:nvPr/>
          </p:nvSpPr>
          <p:spPr>
            <a:xfrm>
              <a:off x="1443227" y="5817108"/>
              <a:ext cx="76200" cy="78105"/>
            </a:xfrm>
            <a:custGeom>
              <a:avLst/>
              <a:gdLst/>
              <a:ahLst/>
              <a:cxnLst/>
              <a:rect l="l" t="t" r="r" b="b"/>
              <a:pathLst>
                <a:path w="76200" h="78104">
                  <a:moveTo>
                    <a:pt x="38100" y="0"/>
                  </a:moveTo>
                  <a:lnTo>
                    <a:pt x="23252" y="3053"/>
                  </a:lnTo>
                  <a:lnTo>
                    <a:pt x="11144" y="11382"/>
                  </a:lnTo>
                  <a:lnTo>
                    <a:pt x="2988" y="23735"/>
                  </a:lnTo>
                  <a:lnTo>
                    <a:pt x="0" y="38861"/>
                  </a:lnTo>
                  <a:lnTo>
                    <a:pt x="2988" y="53988"/>
                  </a:lnTo>
                  <a:lnTo>
                    <a:pt x="11144" y="66341"/>
                  </a:lnTo>
                  <a:lnTo>
                    <a:pt x="23252" y="74670"/>
                  </a:lnTo>
                  <a:lnTo>
                    <a:pt x="38100" y="77723"/>
                  </a:lnTo>
                  <a:lnTo>
                    <a:pt x="52947" y="74670"/>
                  </a:lnTo>
                  <a:lnTo>
                    <a:pt x="65055" y="66341"/>
                  </a:lnTo>
                  <a:lnTo>
                    <a:pt x="73211" y="53988"/>
                  </a:lnTo>
                  <a:lnTo>
                    <a:pt x="76200" y="38861"/>
                  </a:lnTo>
                  <a:lnTo>
                    <a:pt x="73211" y="23735"/>
                  </a:lnTo>
                  <a:lnTo>
                    <a:pt x="65055" y="11382"/>
                  </a:lnTo>
                  <a:lnTo>
                    <a:pt x="52947" y="3053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17"/>
            <p:cNvSpPr/>
            <p:nvPr/>
          </p:nvSpPr>
          <p:spPr>
            <a:xfrm>
              <a:off x="1443227" y="5817108"/>
              <a:ext cx="76200" cy="78105"/>
            </a:xfrm>
            <a:custGeom>
              <a:avLst/>
              <a:gdLst/>
              <a:ahLst/>
              <a:cxnLst/>
              <a:rect l="l" t="t" r="r" b="b"/>
              <a:pathLst>
                <a:path w="76200" h="78104">
                  <a:moveTo>
                    <a:pt x="38100" y="77723"/>
                  </a:moveTo>
                  <a:lnTo>
                    <a:pt x="23252" y="74670"/>
                  </a:lnTo>
                  <a:lnTo>
                    <a:pt x="11144" y="66341"/>
                  </a:lnTo>
                  <a:lnTo>
                    <a:pt x="2988" y="53988"/>
                  </a:lnTo>
                  <a:lnTo>
                    <a:pt x="0" y="38861"/>
                  </a:lnTo>
                  <a:lnTo>
                    <a:pt x="2988" y="23735"/>
                  </a:lnTo>
                  <a:lnTo>
                    <a:pt x="11144" y="11382"/>
                  </a:lnTo>
                  <a:lnTo>
                    <a:pt x="23252" y="3053"/>
                  </a:lnTo>
                  <a:lnTo>
                    <a:pt x="38100" y="0"/>
                  </a:lnTo>
                  <a:lnTo>
                    <a:pt x="52947" y="3053"/>
                  </a:lnTo>
                  <a:lnTo>
                    <a:pt x="65055" y="11382"/>
                  </a:lnTo>
                  <a:lnTo>
                    <a:pt x="73211" y="23735"/>
                  </a:lnTo>
                  <a:lnTo>
                    <a:pt x="76200" y="38861"/>
                  </a:lnTo>
                  <a:lnTo>
                    <a:pt x="73211" y="53988"/>
                  </a:lnTo>
                  <a:lnTo>
                    <a:pt x="65055" y="66341"/>
                  </a:lnTo>
                  <a:lnTo>
                    <a:pt x="52947" y="74670"/>
                  </a:lnTo>
                  <a:lnTo>
                    <a:pt x="38100" y="77723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18"/>
            <p:cNvSpPr/>
            <p:nvPr/>
          </p:nvSpPr>
          <p:spPr>
            <a:xfrm>
              <a:off x="1286255" y="5817108"/>
              <a:ext cx="76200" cy="78105"/>
            </a:xfrm>
            <a:custGeom>
              <a:avLst/>
              <a:gdLst/>
              <a:ahLst/>
              <a:cxnLst/>
              <a:rect l="l" t="t" r="r" b="b"/>
              <a:pathLst>
                <a:path w="76200" h="78104">
                  <a:moveTo>
                    <a:pt x="38100" y="0"/>
                  </a:moveTo>
                  <a:lnTo>
                    <a:pt x="23252" y="3053"/>
                  </a:lnTo>
                  <a:lnTo>
                    <a:pt x="11144" y="11382"/>
                  </a:lnTo>
                  <a:lnTo>
                    <a:pt x="2988" y="23735"/>
                  </a:lnTo>
                  <a:lnTo>
                    <a:pt x="0" y="38861"/>
                  </a:lnTo>
                  <a:lnTo>
                    <a:pt x="2988" y="53988"/>
                  </a:lnTo>
                  <a:lnTo>
                    <a:pt x="11144" y="66341"/>
                  </a:lnTo>
                  <a:lnTo>
                    <a:pt x="23252" y="74670"/>
                  </a:lnTo>
                  <a:lnTo>
                    <a:pt x="38100" y="77723"/>
                  </a:lnTo>
                  <a:lnTo>
                    <a:pt x="52947" y="74670"/>
                  </a:lnTo>
                  <a:lnTo>
                    <a:pt x="65055" y="66341"/>
                  </a:lnTo>
                  <a:lnTo>
                    <a:pt x="73211" y="53988"/>
                  </a:lnTo>
                  <a:lnTo>
                    <a:pt x="76200" y="38861"/>
                  </a:lnTo>
                  <a:lnTo>
                    <a:pt x="73211" y="23735"/>
                  </a:lnTo>
                  <a:lnTo>
                    <a:pt x="65055" y="11382"/>
                  </a:lnTo>
                  <a:lnTo>
                    <a:pt x="52947" y="3053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19"/>
            <p:cNvSpPr/>
            <p:nvPr/>
          </p:nvSpPr>
          <p:spPr>
            <a:xfrm>
              <a:off x="1286255" y="5817108"/>
              <a:ext cx="76200" cy="78105"/>
            </a:xfrm>
            <a:custGeom>
              <a:avLst/>
              <a:gdLst/>
              <a:ahLst/>
              <a:cxnLst/>
              <a:rect l="l" t="t" r="r" b="b"/>
              <a:pathLst>
                <a:path w="76200" h="78104">
                  <a:moveTo>
                    <a:pt x="38100" y="77723"/>
                  </a:moveTo>
                  <a:lnTo>
                    <a:pt x="23252" y="74670"/>
                  </a:lnTo>
                  <a:lnTo>
                    <a:pt x="11144" y="66341"/>
                  </a:lnTo>
                  <a:lnTo>
                    <a:pt x="2988" y="53988"/>
                  </a:lnTo>
                  <a:lnTo>
                    <a:pt x="0" y="38861"/>
                  </a:lnTo>
                  <a:lnTo>
                    <a:pt x="2988" y="23735"/>
                  </a:lnTo>
                  <a:lnTo>
                    <a:pt x="11144" y="11382"/>
                  </a:lnTo>
                  <a:lnTo>
                    <a:pt x="23252" y="3053"/>
                  </a:lnTo>
                  <a:lnTo>
                    <a:pt x="38100" y="0"/>
                  </a:lnTo>
                  <a:lnTo>
                    <a:pt x="52947" y="3053"/>
                  </a:lnTo>
                  <a:lnTo>
                    <a:pt x="65055" y="11382"/>
                  </a:lnTo>
                  <a:lnTo>
                    <a:pt x="73211" y="23735"/>
                  </a:lnTo>
                  <a:lnTo>
                    <a:pt x="76200" y="38861"/>
                  </a:lnTo>
                  <a:lnTo>
                    <a:pt x="73211" y="53988"/>
                  </a:lnTo>
                  <a:lnTo>
                    <a:pt x="65055" y="66341"/>
                  </a:lnTo>
                  <a:lnTo>
                    <a:pt x="52947" y="74670"/>
                  </a:lnTo>
                  <a:lnTo>
                    <a:pt x="38100" y="77723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20"/>
            <p:cNvSpPr/>
            <p:nvPr/>
          </p:nvSpPr>
          <p:spPr>
            <a:xfrm>
              <a:off x="972311" y="5817108"/>
              <a:ext cx="76200" cy="78105"/>
            </a:xfrm>
            <a:custGeom>
              <a:avLst/>
              <a:gdLst/>
              <a:ahLst/>
              <a:cxnLst/>
              <a:rect l="l" t="t" r="r" b="b"/>
              <a:pathLst>
                <a:path w="76200" h="78104">
                  <a:moveTo>
                    <a:pt x="38100" y="0"/>
                  </a:moveTo>
                  <a:lnTo>
                    <a:pt x="23268" y="3053"/>
                  </a:lnTo>
                  <a:lnTo>
                    <a:pt x="11158" y="11382"/>
                  </a:lnTo>
                  <a:lnTo>
                    <a:pt x="2993" y="23735"/>
                  </a:lnTo>
                  <a:lnTo>
                    <a:pt x="0" y="38861"/>
                  </a:lnTo>
                  <a:lnTo>
                    <a:pt x="2993" y="53988"/>
                  </a:lnTo>
                  <a:lnTo>
                    <a:pt x="11158" y="66341"/>
                  </a:lnTo>
                  <a:lnTo>
                    <a:pt x="23268" y="74670"/>
                  </a:lnTo>
                  <a:lnTo>
                    <a:pt x="38100" y="77723"/>
                  </a:lnTo>
                  <a:lnTo>
                    <a:pt x="52931" y="74670"/>
                  </a:lnTo>
                  <a:lnTo>
                    <a:pt x="65041" y="66341"/>
                  </a:lnTo>
                  <a:lnTo>
                    <a:pt x="73206" y="53988"/>
                  </a:lnTo>
                  <a:lnTo>
                    <a:pt x="76200" y="38861"/>
                  </a:lnTo>
                  <a:lnTo>
                    <a:pt x="73206" y="23735"/>
                  </a:lnTo>
                  <a:lnTo>
                    <a:pt x="65041" y="11382"/>
                  </a:lnTo>
                  <a:lnTo>
                    <a:pt x="52931" y="3053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21"/>
            <p:cNvSpPr/>
            <p:nvPr/>
          </p:nvSpPr>
          <p:spPr>
            <a:xfrm>
              <a:off x="972311" y="5817108"/>
              <a:ext cx="76200" cy="78105"/>
            </a:xfrm>
            <a:custGeom>
              <a:avLst/>
              <a:gdLst/>
              <a:ahLst/>
              <a:cxnLst/>
              <a:rect l="l" t="t" r="r" b="b"/>
              <a:pathLst>
                <a:path w="76200" h="78104">
                  <a:moveTo>
                    <a:pt x="38100" y="77723"/>
                  </a:moveTo>
                  <a:lnTo>
                    <a:pt x="23268" y="74670"/>
                  </a:lnTo>
                  <a:lnTo>
                    <a:pt x="11158" y="66341"/>
                  </a:lnTo>
                  <a:lnTo>
                    <a:pt x="2993" y="53988"/>
                  </a:lnTo>
                  <a:lnTo>
                    <a:pt x="0" y="38861"/>
                  </a:lnTo>
                  <a:lnTo>
                    <a:pt x="2993" y="23735"/>
                  </a:lnTo>
                  <a:lnTo>
                    <a:pt x="11158" y="11382"/>
                  </a:lnTo>
                  <a:lnTo>
                    <a:pt x="23268" y="3053"/>
                  </a:lnTo>
                  <a:lnTo>
                    <a:pt x="38100" y="0"/>
                  </a:lnTo>
                  <a:lnTo>
                    <a:pt x="52931" y="3053"/>
                  </a:lnTo>
                  <a:lnTo>
                    <a:pt x="65041" y="11382"/>
                  </a:lnTo>
                  <a:lnTo>
                    <a:pt x="73206" y="23735"/>
                  </a:lnTo>
                  <a:lnTo>
                    <a:pt x="76200" y="38861"/>
                  </a:lnTo>
                  <a:lnTo>
                    <a:pt x="73206" y="53988"/>
                  </a:lnTo>
                  <a:lnTo>
                    <a:pt x="65041" y="66341"/>
                  </a:lnTo>
                  <a:lnTo>
                    <a:pt x="52931" y="74670"/>
                  </a:lnTo>
                  <a:lnTo>
                    <a:pt x="38100" y="77723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22"/>
            <p:cNvSpPr/>
            <p:nvPr/>
          </p:nvSpPr>
          <p:spPr>
            <a:xfrm>
              <a:off x="1207008" y="5817108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5" h="78104">
                  <a:moveTo>
                    <a:pt x="38861" y="0"/>
                  </a:moveTo>
                  <a:lnTo>
                    <a:pt x="23735" y="3053"/>
                  </a:lnTo>
                  <a:lnTo>
                    <a:pt x="11382" y="11382"/>
                  </a:lnTo>
                  <a:lnTo>
                    <a:pt x="3053" y="23735"/>
                  </a:lnTo>
                  <a:lnTo>
                    <a:pt x="0" y="38861"/>
                  </a:lnTo>
                  <a:lnTo>
                    <a:pt x="3053" y="53988"/>
                  </a:lnTo>
                  <a:lnTo>
                    <a:pt x="11382" y="66341"/>
                  </a:lnTo>
                  <a:lnTo>
                    <a:pt x="23735" y="74670"/>
                  </a:lnTo>
                  <a:lnTo>
                    <a:pt x="38861" y="77723"/>
                  </a:lnTo>
                  <a:lnTo>
                    <a:pt x="53988" y="74670"/>
                  </a:lnTo>
                  <a:lnTo>
                    <a:pt x="66341" y="66341"/>
                  </a:lnTo>
                  <a:lnTo>
                    <a:pt x="74670" y="53988"/>
                  </a:lnTo>
                  <a:lnTo>
                    <a:pt x="77723" y="38861"/>
                  </a:lnTo>
                  <a:lnTo>
                    <a:pt x="74670" y="23735"/>
                  </a:lnTo>
                  <a:lnTo>
                    <a:pt x="66341" y="11382"/>
                  </a:lnTo>
                  <a:lnTo>
                    <a:pt x="53988" y="3053"/>
                  </a:lnTo>
                  <a:lnTo>
                    <a:pt x="3886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23"/>
            <p:cNvSpPr/>
            <p:nvPr/>
          </p:nvSpPr>
          <p:spPr>
            <a:xfrm>
              <a:off x="1207008" y="5817108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5" h="78104">
                  <a:moveTo>
                    <a:pt x="38861" y="77723"/>
                  </a:moveTo>
                  <a:lnTo>
                    <a:pt x="23735" y="74670"/>
                  </a:lnTo>
                  <a:lnTo>
                    <a:pt x="11382" y="66341"/>
                  </a:lnTo>
                  <a:lnTo>
                    <a:pt x="3053" y="53988"/>
                  </a:lnTo>
                  <a:lnTo>
                    <a:pt x="0" y="38861"/>
                  </a:lnTo>
                  <a:lnTo>
                    <a:pt x="3053" y="23735"/>
                  </a:lnTo>
                  <a:lnTo>
                    <a:pt x="11382" y="11382"/>
                  </a:lnTo>
                  <a:lnTo>
                    <a:pt x="23735" y="3053"/>
                  </a:lnTo>
                  <a:lnTo>
                    <a:pt x="38861" y="0"/>
                  </a:lnTo>
                  <a:lnTo>
                    <a:pt x="53988" y="3053"/>
                  </a:lnTo>
                  <a:lnTo>
                    <a:pt x="66341" y="11382"/>
                  </a:lnTo>
                  <a:lnTo>
                    <a:pt x="74670" y="23735"/>
                  </a:lnTo>
                  <a:lnTo>
                    <a:pt x="77723" y="38861"/>
                  </a:lnTo>
                  <a:lnTo>
                    <a:pt x="74670" y="53988"/>
                  </a:lnTo>
                  <a:lnTo>
                    <a:pt x="66341" y="66341"/>
                  </a:lnTo>
                  <a:lnTo>
                    <a:pt x="53988" y="74670"/>
                  </a:lnTo>
                  <a:lnTo>
                    <a:pt x="38861" y="77723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24"/>
            <p:cNvSpPr/>
            <p:nvPr/>
          </p:nvSpPr>
          <p:spPr>
            <a:xfrm>
              <a:off x="1522476" y="5817108"/>
              <a:ext cx="76200" cy="78105"/>
            </a:xfrm>
            <a:custGeom>
              <a:avLst/>
              <a:gdLst/>
              <a:ahLst/>
              <a:cxnLst/>
              <a:rect l="l" t="t" r="r" b="b"/>
              <a:pathLst>
                <a:path w="76200" h="78104">
                  <a:moveTo>
                    <a:pt x="38100" y="0"/>
                  </a:moveTo>
                  <a:lnTo>
                    <a:pt x="23252" y="3053"/>
                  </a:lnTo>
                  <a:lnTo>
                    <a:pt x="11144" y="11382"/>
                  </a:lnTo>
                  <a:lnTo>
                    <a:pt x="2988" y="23735"/>
                  </a:lnTo>
                  <a:lnTo>
                    <a:pt x="0" y="38861"/>
                  </a:lnTo>
                  <a:lnTo>
                    <a:pt x="2988" y="53988"/>
                  </a:lnTo>
                  <a:lnTo>
                    <a:pt x="11144" y="66341"/>
                  </a:lnTo>
                  <a:lnTo>
                    <a:pt x="23252" y="74670"/>
                  </a:lnTo>
                  <a:lnTo>
                    <a:pt x="38100" y="77723"/>
                  </a:lnTo>
                  <a:lnTo>
                    <a:pt x="52947" y="74670"/>
                  </a:lnTo>
                  <a:lnTo>
                    <a:pt x="65055" y="66341"/>
                  </a:lnTo>
                  <a:lnTo>
                    <a:pt x="73211" y="53988"/>
                  </a:lnTo>
                  <a:lnTo>
                    <a:pt x="76200" y="38861"/>
                  </a:lnTo>
                  <a:lnTo>
                    <a:pt x="73211" y="23735"/>
                  </a:lnTo>
                  <a:lnTo>
                    <a:pt x="65055" y="11382"/>
                  </a:lnTo>
                  <a:lnTo>
                    <a:pt x="52947" y="3053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25"/>
            <p:cNvSpPr/>
            <p:nvPr/>
          </p:nvSpPr>
          <p:spPr>
            <a:xfrm>
              <a:off x="1522476" y="5817108"/>
              <a:ext cx="76200" cy="78105"/>
            </a:xfrm>
            <a:custGeom>
              <a:avLst/>
              <a:gdLst/>
              <a:ahLst/>
              <a:cxnLst/>
              <a:rect l="l" t="t" r="r" b="b"/>
              <a:pathLst>
                <a:path w="76200" h="78104">
                  <a:moveTo>
                    <a:pt x="38100" y="77723"/>
                  </a:moveTo>
                  <a:lnTo>
                    <a:pt x="23252" y="74670"/>
                  </a:lnTo>
                  <a:lnTo>
                    <a:pt x="11144" y="66341"/>
                  </a:lnTo>
                  <a:lnTo>
                    <a:pt x="2988" y="53988"/>
                  </a:lnTo>
                  <a:lnTo>
                    <a:pt x="0" y="38861"/>
                  </a:lnTo>
                  <a:lnTo>
                    <a:pt x="2988" y="23735"/>
                  </a:lnTo>
                  <a:lnTo>
                    <a:pt x="11144" y="11382"/>
                  </a:lnTo>
                  <a:lnTo>
                    <a:pt x="23252" y="3053"/>
                  </a:lnTo>
                  <a:lnTo>
                    <a:pt x="38100" y="0"/>
                  </a:lnTo>
                  <a:lnTo>
                    <a:pt x="52947" y="3053"/>
                  </a:lnTo>
                  <a:lnTo>
                    <a:pt x="65055" y="11382"/>
                  </a:lnTo>
                  <a:lnTo>
                    <a:pt x="73211" y="23735"/>
                  </a:lnTo>
                  <a:lnTo>
                    <a:pt x="76200" y="38861"/>
                  </a:lnTo>
                  <a:lnTo>
                    <a:pt x="73211" y="53988"/>
                  </a:lnTo>
                  <a:lnTo>
                    <a:pt x="65055" y="66341"/>
                  </a:lnTo>
                  <a:lnTo>
                    <a:pt x="52947" y="74670"/>
                  </a:lnTo>
                  <a:lnTo>
                    <a:pt x="38100" y="77723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26"/>
            <p:cNvSpPr/>
            <p:nvPr/>
          </p:nvSpPr>
          <p:spPr>
            <a:xfrm>
              <a:off x="2621280" y="5815584"/>
              <a:ext cx="78105" cy="67310"/>
            </a:xfrm>
            <a:custGeom>
              <a:avLst/>
              <a:gdLst/>
              <a:ahLst/>
              <a:cxnLst/>
              <a:rect l="l" t="t" r="r" b="b"/>
              <a:pathLst>
                <a:path w="78105" h="67310">
                  <a:moveTo>
                    <a:pt x="38862" y="0"/>
                  </a:moveTo>
                  <a:lnTo>
                    <a:pt x="0" y="67055"/>
                  </a:lnTo>
                  <a:lnTo>
                    <a:pt x="77724" y="67055"/>
                  </a:lnTo>
                  <a:lnTo>
                    <a:pt x="3886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27"/>
            <p:cNvSpPr/>
            <p:nvPr/>
          </p:nvSpPr>
          <p:spPr>
            <a:xfrm>
              <a:off x="2621280" y="5815584"/>
              <a:ext cx="78105" cy="67310"/>
            </a:xfrm>
            <a:custGeom>
              <a:avLst/>
              <a:gdLst/>
              <a:ahLst/>
              <a:cxnLst/>
              <a:rect l="l" t="t" r="r" b="b"/>
              <a:pathLst>
                <a:path w="78105" h="67310">
                  <a:moveTo>
                    <a:pt x="0" y="67055"/>
                  </a:moveTo>
                  <a:lnTo>
                    <a:pt x="38862" y="0"/>
                  </a:lnTo>
                  <a:lnTo>
                    <a:pt x="77724" y="67055"/>
                  </a:lnTo>
                  <a:lnTo>
                    <a:pt x="0" y="67055"/>
                  </a:lnTo>
                  <a:close/>
                </a:path>
              </a:pathLst>
            </a:custGeom>
            <a:ln w="9143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28"/>
            <p:cNvSpPr/>
            <p:nvPr/>
          </p:nvSpPr>
          <p:spPr>
            <a:xfrm>
              <a:off x="2337815" y="5815584"/>
              <a:ext cx="78105" cy="67310"/>
            </a:xfrm>
            <a:custGeom>
              <a:avLst/>
              <a:gdLst/>
              <a:ahLst/>
              <a:cxnLst/>
              <a:rect l="l" t="t" r="r" b="b"/>
              <a:pathLst>
                <a:path w="78105" h="67310">
                  <a:moveTo>
                    <a:pt x="38861" y="0"/>
                  </a:moveTo>
                  <a:lnTo>
                    <a:pt x="0" y="67055"/>
                  </a:lnTo>
                  <a:lnTo>
                    <a:pt x="77723" y="67055"/>
                  </a:lnTo>
                  <a:lnTo>
                    <a:pt x="3886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29"/>
            <p:cNvSpPr/>
            <p:nvPr/>
          </p:nvSpPr>
          <p:spPr>
            <a:xfrm>
              <a:off x="2337815" y="5815584"/>
              <a:ext cx="78105" cy="67310"/>
            </a:xfrm>
            <a:custGeom>
              <a:avLst/>
              <a:gdLst/>
              <a:ahLst/>
              <a:cxnLst/>
              <a:rect l="l" t="t" r="r" b="b"/>
              <a:pathLst>
                <a:path w="78105" h="67310">
                  <a:moveTo>
                    <a:pt x="0" y="67055"/>
                  </a:moveTo>
                  <a:lnTo>
                    <a:pt x="38861" y="0"/>
                  </a:lnTo>
                  <a:lnTo>
                    <a:pt x="77723" y="67055"/>
                  </a:lnTo>
                  <a:lnTo>
                    <a:pt x="0" y="67055"/>
                  </a:lnTo>
                  <a:close/>
                </a:path>
              </a:pathLst>
            </a:custGeom>
            <a:ln w="9144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30"/>
            <p:cNvSpPr/>
            <p:nvPr/>
          </p:nvSpPr>
          <p:spPr>
            <a:xfrm>
              <a:off x="2100071" y="5815584"/>
              <a:ext cx="78105" cy="67310"/>
            </a:xfrm>
            <a:custGeom>
              <a:avLst/>
              <a:gdLst/>
              <a:ahLst/>
              <a:cxnLst/>
              <a:rect l="l" t="t" r="r" b="b"/>
              <a:pathLst>
                <a:path w="78105" h="67310">
                  <a:moveTo>
                    <a:pt x="38861" y="0"/>
                  </a:moveTo>
                  <a:lnTo>
                    <a:pt x="0" y="67055"/>
                  </a:lnTo>
                  <a:lnTo>
                    <a:pt x="77723" y="67055"/>
                  </a:lnTo>
                  <a:lnTo>
                    <a:pt x="3886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31"/>
            <p:cNvSpPr/>
            <p:nvPr/>
          </p:nvSpPr>
          <p:spPr>
            <a:xfrm>
              <a:off x="2100071" y="5815584"/>
              <a:ext cx="78105" cy="67310"/>
            </a:xfrm>
            <a:custGeom>
              <a:avLst/>
              <a:gdLst/>
              <a:ahLst/>
              <a:cxnLst/>
              <a:rect l="l" t="t" r="r" b="b"/>
              <a:pathLst>
                <a:path w="78105" h="67310">
                  <a:moveTo>
                    <a:pt x="0" y="67055"/>
                  </a:moveTo>
                  <a:lnTo>
                    <a:pt x="38861" y="0"/>
                  </a:lnTo>
                  <a:lnTo>
                    <a:pt x="77723" y="67055"/>
                  </a:lnTo>
                  <a:lnTo>
                    <a:pt x="0" y="67055"/>
                  </a:lnTo>
                  <a:close/>
                </a:path>
              </a:pathLst>
            </a:custGeom>
            <a:ln w="9144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32"/>
            <p:cNvSpPr/>
            <p:nvPr/>
          </p:nvSpPr>
          <p:spPr>
            <a:xfrm>
              <a:off x="1900428" y="5815584"/>
              <a:ext cx="78105" cy="67310"/>
            </a:xfrm>
            <a:custGeom>
              <a:avLst/>
              <a:gdLst/>
              <a:ahLst/>
              <a:cxnLst/>
              <a:rect l="l" t="t" r="r" b="b"/>
              <a:pathLst>
                <a:path w="78105" h="67310">
                  <a:moveTo>
                    <a:pt x="38862" y="0"/>
                  </a:moveTo>
                  <a:lnTo>
                    <a:pt x="0" y="67055"/>
                  </a:lnTo>
                  <a:lnTo>
                    <a:pt x="77724" y="67055"/>
                  </a:lnTo>
                  <a:lnTo>
                    <a:pt x="3886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33"/>
            <p:cNvSpPr/>
            <p:nvPr/>
          </p:nvSpPr>
          <p:spPr>
            <a:xfrm>
              <a:off x="1900428" y="5815584"/>
              <a:ext cx="78105" cy="67310"/>
            </a:xfrm>
            <a:custGeom>
              <a:avLst/>
              <a:gdLst/>
              <a:ahLst/>
              <a:cxnLst/>
              <a:rect l="l" t="t" r="r" b="b"/>
              <a:pathLst>
                <a:path w="78105" h="67310">
                  <a:moveTo>
                    <a:pt x="0" y="67055"/>
                  </a:moveTo>
                  <a:lnTo>
                    <a:pt x="38862" y="0"/>
                  </a:lnTo>
                  <a:lnTo>
                    <a:pt x="77724" y="67055"/>
                  </a:lnTo>
                  <a:lnTo>
                    <a:pt x="0" y="67055"/>
                  </a:lnTo>
                  <a:close/>
                </a:path>
              </a:pathLst>
            </a:custGeom>
            <a:ln w="9143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34"/>
            <p:cNvSpPr/>
            <p:nvPr/>
          </p:nvSpPr>
          <p:spPr>
            <a:xfrm>
              <a:off x="1900428" y="5815584"/>
              <a:ext cx="78105" cy="67310"/>
            </a:xfrm>
            <a:custGeom>
              <a:avLst/>
              <a:gdLst/>
              <a:ahLst/>
              <a:cxnLst/>
              <a:rect l="l" t="t" r="r" b="b"/>
              <a:pathLst>
                <a:path w="78105" h="67310">
                  <a:moveTo>
                    <a:pt x="38862" y="0"/>
                  </a:moveTo>
                  <a:lnTo>
                    <a:pt x="0" y="67055"/>
                  </a:lnTo>
                  <a:lnTo>
                    <a:pt x="77724" y="67055"/>
                  </a:lnTo>
                  <a:lnTo>
                    <a:pt x="3886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35"/>
            <p:cNvSpPr/>
            <p:nvPr/>
          </p:nvSpPr>
          <p:spPr>
            <a:xfrm>
              <a:off x="1900428" y="5815584"/>
              <a:ext cx="78105" cy="67310"/>
            </a:xfrm>
            <a:custGeom>
              <a:avLst/>
              <a:gdLst/>
              <a:ahLst/>
              <a:cxnLst/>
              <a:rect l="l" t="t" r="r" b="b"/>
              <a:pathLst>
                <a:path w="78105" h="67310">
                  <a:moveTo>
                    <a:pt x="0" y="67055"/>
                  </a:moveTo>
                  <a:lnTo>
                    <a:pt x="38862" y="0"/>
                  </a:lnTo>
                  <a:lnTo>
                    <a:pt x="77724" y="67055"/>
                  </a:lnTo>
                  <a:lnTo>
                    <a:pt x="0" y="67055"/>
                  </a:lnTo>
                  <a:close/>
                </a:path>
              </a:pathLst>
            </a:custGeom>
            <a:ln w="9143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36"/>
            <p:cNvSpPr/>
            <p:nvPr/>
          </p:nvSpPr>
          <p:spPr>
            <a:xfrm>
              <a:off x="2433827" y="5815584"/>
              <a:ext cx="78105" cy="67310"/>
            </a:xfrm>
            <a:custGeom>
              <a:avLst/>
              <a:gdLst/>
              <a:ahLst/>
              <a:cxnLst/>
              <a:rect l="l" t="t" r="r" b="b"/>
              <a:pathLst>
                <a:path w="78105" h="67310">
                  <a:moveTo>
                    <a:pt x="38862" y="0"/>
                  </a:moveTo>
                  <a:lnTo>
                    <a:pt x="0" y="67055"/>
                  </a:lnTo>
                  <a:lnTo>
                    <a:pt x="77724" y="67055"/>
                  </a:lnTo>
                  <a:lnTo>
                    <a:pt x="3886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37"/>
            <p:cNvSpPr/>
            <p:nvPr/>
          </p:nvSpPr>
          <p:spPr>
            <a:xfrm>
              <a:off x="2433827" y="5815584"/>
              <a:ext cx="78105" cy="67310"/>
            </a:xfrm>
            <a:custGeom>
              <a:avLst/>
              <a:gdLst/>
              <a:ahLst/>
              <a:cxnLst/>
              <a:rect l="l" t="t" r="r" b="b"/>
              <a:pathLst>
                <a:path w="78105" h="67310">
                  <a:moveTo>
                    <a:pt x="0" y="67055"/>
                  </a:moveTo>
                  <a:lnTo>
                    <a:pt x="38862" y="0"/>
                  </a:lnTo>
                  <a:lnTo>
                    <a:pt x="77724" y="67055"/>
                  </a:lnTo>
                  <a:lnTo>
                    <a:pt x="0" y="67055"/>
                  </a:lnTo>
                  <a:close/>
                </a:path>
              </a:pathLst>
            </a:custGeom>
            <a:ln w="9143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38"/>
            <p:cNvSpPr/>
            <p:nvPr/>
          </p:nvSpPr>
          <p:spPr>
            <a:xfrm>
              <a:off x="2234184" y="5815584"/>
              <a:ext cx="78105" cy="67310"/>
            </a:xfrm>
            <a:custGeom>
              <a:avLst/>
              <a:gdLst/>
              <a:ahLst/>
              <a:cxnLst/>
              <a:rect l="l" t="t" r="r" b="b"/>
              <a:pathLst>
                <a:path w="78105" h="67310">
                  <a:moveTo>
                    <a:pt x="38862" y="0"/>
                  </a:moveTo>
                  <a:lnTo>
                    <a:pt x="0" y="67055"/>
                  </a:lnTo>
                  <a:lnTo>
                    <a:pt x="77724" y="67055"/>
                  </a:lnTo>
                  <a:lnTo>
                    <a:pt x="3886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39"/>
            <p:cNvSpPr/>
            <p:nvPr/>
          </p:nvSpPr>
          <p:spPr>
            <a:xfrm>
              <a:off x="2234184" y="5815584"/>
              <a:ext cx="78105" cy="67310"/>
            </a:xfrm>
            <a:custGeom>
              <a:avLst/>
              <a:gdLst/>
              <a:ahLst/>
              <a:cxnLst/>
              <a:rect l="l" t="t" r="r" b="b"/>
              <a:pathLst>
                <a:path w="78105" h="67310">
                  <a:moveTo>
                    <a:pt x="0" y="67055"/>
                  </a:moveTo>
                  <a:lnTo>
                    <a:pt x="38862" y="0"/>
                  </a:lnTo>
                  <a:lnTo>
                    <a:pt x="77724" y="67055"/>
                  </a:lnTo>
                  <a:lnTo>
                    <a:pt x="0" y="67055"/>
                  </a:lnTo>
                  <a:close/>
                </a:path>
              </a:pathLst>
            </a:custGeom>
            <a:ln w="9143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40"/>
            <p:cNvSpPr/>
            <p:nvPr/>
          </p:nvSpPr>
          <p:spPr>
            <a:xfrm>
              <a:off x="2234184" y="5815584"/>
              <a:ext cx="78105" cy="67310"/>
            </a:xfrm>
            <a:custGeom>
              <a:avLst/>
              <a:gdLst/>
              <a:ahLst/>
              <a:cxnLst/>
              <a:rect l="l" t="t" r="r" b="b"/>
              <a:pathLst>
                <a:path w="78105" h="67310">
                  <a:moveTo>
                    <a:pt x="38862" y="0"/>
                  </a:moveTo>
                  <a:lnTo>
                    <a:pt x="0" y="67055"/>
                  </a:lnTo>
                  <a:lnTo>
                    <a:pt x="77724" y="67055"/>
                  </a:lnTo>
                  <a:lnTo>
                    <a:pt x="3886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41"/>
            <p:cNvSpPr/>
            <p:nvPr/>
          </p:nvSpPr>
          <p:spPr>
            <a:xfrm>
              <a:off x="2234184" y="5815584"/>
              <a:ext cx="78105" cy="67310"/>
            </a:xfrm>
            <a:custGeom>
              <a:avLst/>
              <a:gdLst/>
              <a:ahLst/>
              <a:cxnLst/>
              <a:rect l="l" t="t" r="r" b="b"/>
              <a:pathLst>
                <a:path w="78105" h="67310">
                  <a:moveTo>
                    <a:pt x="0" y="67055"/>
                  </a:moveTo>
                  <a:lnTo>
                    <a:pt x="38862" y="0"/>
                  </a:lnTo>
                  <a:lnTo>
                    <a:pt x="77724" y="67055"/>
                  </a:lnTo>
                  <a:lnTo>
                    <a:pt x="0" y="67055"/>
                  </a:lnTo>
                  <a:close/>
                </a:path>
              </a:pathLst>
            </a:custGeom>
            <a:ln w="9143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42"/>
            <p:cNvSpPr/>
            <p:nvPr/>
          </p:nvSpPr>
          <p:spPr>
            <a:xfrm>
              <a:off x="2337815" y="5815584"/>
              <a:ext cx="78105" cy="67310"/>
            </a:xfrm>
            <a:custGeom>
              <a:avLst/>
              <a:gdLst/>
              <a:ahLst/>
              <a:cxnLst/>
              <a:rect l="l" t="t" r="r" b="b"/>
              <a:pathLst>
                <a:path w="78105" h="67310">
                  <a:moveTo>
                    <a:pt x="38861" y="0"/>
                  </a:moveTo>
                  <a:lnTo>
                    <a:pt x="0" y="67055"/>
                  </a:lnTo>
                  <a:lnTo>
                    <a:pt x="77723" y="67055"/>
                  </a:lnTo>
                  <a:lnTo>
                    <a:pt x="3886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43"/>
            <p:cNvSpPr/>
            <p:nvPr/>
          </p:nvSpPr>
          <p:spPr>
            <a:xfrm>
              <a:off x="2337815" y="5815584"/>
              <a:ext cx="78105" cy="67310"/>
            </a:xfrm>
            <a:custGeom>
              <a:avLst/>
              <a:gdLst/>
              <a:ahLst/>
              <a:cxnLst/>
              <a:rect l="l" t="t" r="r" b="b"/>
              <a:pathLst>
                <a:path w="78105" h="67310">
                  <a:moveTo>
                    <a:pt x="0" y="67055"/>
                  </a:moveTo>
                  <a:lnTo>
                    <a:pt x="38861" y="0"/>
                  </a:lnTo>
                  <a:lnTo>
                    <a:pt x="77723" y="67055"/>
                  </a:lnTo>
                  <a:lnTo>
                    <a:pt x="0" y="67055"/>
                  </a:lnTo>
                  <a:close/>
                </a:path>
              </a:pathLst>
            </a:custGeom>
            <a:ln w="9144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44"/>
            <p:cNvSpPr/>
            <p:nvPr/>
          </p:nvSpPr>
          <p:spPr>
            <a:xfrm>
              <a:off x="2337815" y="5815584"/>
              <a:ext cx="78105" cy="67310"/>
            </a:xfrm>
            <a:custGeom>
              <a:avLst/>
              <a:gdLst/>
              <a:ahLst/>
              <a:cxnLst/>
              <a:rect l="l" t="t" r="r" b="b"/>
              <a:pathLst>
                <a:path w="78105" h="67310">
                  <a:moveTo>
                    <a:pt x="38861" y="0"/>
                  </a:moveTo>
                  <a:lnTo>
                    <a:pt x="0" y="67055"/>
                  </a:lnTo>
                  <a:lnTo>
                    <a:pt x="77723" y="67055"/>
                  </a:lnTo>
                  <a:lnTo>
                    <a:pt x="3886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45"/>
            <p:cNvSpPr/>
            <p:nvPr/>
          </p:nvSpPr>
          <p:spPr>
            <a:xfrm>
              <a:off x="2337815" y="5815584"/>
              <a:ext cx="78105" cy="67310"/>
            </a:xfrm>
            <a:custGeom>
              <a:avLst/>
              <a:gdLst/>
              <a:ahLst/>
              <a:cxnLst/>
              <a:rect l="l" t="t" r="r" b="b"/>
              <a:pathLst>
                <a:path w="78105" h="67310">
                  <a:moveTo>
                    <a:pt x="0" y="67055"/>
                  </a:moveTo>
                  <a:lnTo>
                    <a:pt x="38861" y="0"/>
                  </a:lnTo>
                  <a:lnTo>
                    <a:pt x="77723" y="67055"/>
                  </a:lnTo>
                  <a:lnTo>
                    <a:pt x="0" y="67055"/>
                  </a:lnTo>
                  <a:close/>
                </a:path>
              </a:pathLst>
            </a:custGeom>
            <a:ln w="9144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46"/>
            <p:cNvSpPr/>
            <p:nvPr/>
          </p:nvSpPr>
          <p:spPr>
            <a:xfrm>
              <a:off x="2138171" y="5815584"/>
              <a:ext cx="78105" cy="67310"/>
            </a:xfrm>
            <a:custGeom>
              <a:avLst/>
              <a:gdLst/>
              <a:ahLst/>
              <a:cxnLst/>
              <a:rect l="l" t="t" r="r" b="b"/>
              <a:pathLst>
                <a:path w="78105" h="67310">
                  <a:moveTo>
                    <a:pt x="38861" y="0"/>
                  </a:moveTo>
                  <a:lnTo>
                    <a:pt x="0" y="67055"/>
                  </a:lnTo>
                  <a:lnTo>
                    <a:pt x="77723" y="67055"/>
                  </a:lnTo>
                  <a:lnTo>
                    <a:pt x="3886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47"/>
            <p:cNvSpPr/>
            <p:nvPr/>
          </p:nvSpPr>
          <p:spPr>
            <a:xfrm>
              <a:off x="2138171" y="5815584"/>
              <a:ext cx="78105" cy="67310"/>
            </a:xfrm>
            <a:custGeom>
              <a:avLst/>
              <a:gdLst/>
              <a:ahLst/>
              <a:cxnLst/>
              <a:rect l="l" t="t" r="r" b="b"/>
              <a:pathLst>
                <a:path w="78105" h="67310">
                  <a:moveTo>
                    <a:pt x="0" y="67055"/>
                  </a:moveTo>
                  <a:lnTo>
                    <a:pt x="38861" y="0"/>
                  </a:lnTo>
                  <a:lnTo>
                    <a:pt x="77723" y="67055"/>
                  </a:lnTo>
                  <a:lnTo>
                    <a:pt x="0" y="67055"/>
                  </a:lnTo>
                  <a:close/>
                </a:path>
              </a:pathLst>
            </a:custGeom>
            <a:ln w="9144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9" name="object 149"/>
          <p:cNvSpPr/>
          <p:nvPr/>
        </p:nvSpPr>
        <p:spPr>
          <a:xfrm>
            <a:off x="4028058" y="4642103"/>
            <a:ext cx="3177540" cy="266065"/>
          </a:xfrm>
          <a:custGeom>
            <a:avLst/>
            <a:gdLst/>
            <a:ahLst/>
            <a:cxnLst/>
            <a:rect l="l" t="t" r="r" b="b"/>
            <a:pathLst>
              <a:path w="3177540" h="266064">
                <a:moveTo>
                  <a:pt x="1615948" y="0"/>
                </a:moveTo>
                <a:lnTo>
                  <a:pt x="1522857" y="889"/>
                </a:lnTo>
                <a:lnTo>
                  <a:pt x="1429893" y="3556"/>
                </a:lnTo>
                <a:lnTo>
                  <a:pt x="1336167" y="8128"/>
                </a:lnTo>
                <a:lnTo>
                  <a:pt x="1288795" y="11176"/>
                </a:lnTo>
                <a:lnTo>
                  <a:pt x="1192403" y="19177"/>
                </a:lnTo>
                <a:lnTo>
                  <a:pt x="1093343" y="29591"/>
                </a:lnTo>
                <a:lnTo>
                  <a:pt x="1042543" y="35687"/>
                </a:lnTo>
                <a:lnTo>
                  <a:pt x="990727" y="42545"/>
                </a:lnTo>
                <a:lnTo>
                  <a:pt x="910463" y="54356"/>
                </a:lnTo>
                <a:lnTo>
                  <a:pt x="852551" y="64135"/>
                </a:lnTo>
                <a:lnTo>
                  <a:pt x="790829" y="75438"/>
                </a:lnTo>
                <a:lnTo>
                  <a:pt x="692912" y="94996"/>
                </a:lnTo>
                <a:lnTo>
                  <a:pt x="556895" y="124079"/>
                </a:lnTo>
                <a:lnTo>
                  <a:pt x="0" y="253365"/>
                </a:lnTo>
                <a:lnTo>
                  <a:pt x="2793" y="265811"/>
                </a:lnTo>
                <a:lnTo>
                  <a:pt x="18415" y="262382"/>
                </a:lnTo>
                <a:lnTo>
                  <a:pt x="559689" y="136398"/>
                </a:lnTo>
                <a:lnTo>
                  <a:pt x="728599" y="100584"/>
                </a:lnTo>
                <a:lnTo>
                  <a:pt x="824357" y="82042"/>
                </a:lnTo>
                <a:lnTo>
                  <a:pt x="884174" y="71501"/>
                </a:lnTo>
                <a:lnTo>
                  <a:pt x="939800" y="62738"/>
                </a:lnTo>
                <a:lnTo>
                  <a:pt x="992505" y="55118"/>
                </a:lnTo>
                <a:lnTo>
                  <a:pt x="1094867" y="42164"/>
                </a:lnTo>
                <a:lnTo>
                  <a:pt x="1144651" y="36703"/>
                </a:lnTo>
                <a:lnTo>
                  <a:pt x="1242060" y="27559"/>
                </a:lnTo>
                <a:lnTo>
                  <a:pt x="1289812" y="23876"/>
                </a:lnTo>
                <a:lnTo>
                  <a:pt x="1337056" y="20828"/>
                </a:lnTo>
                <a:lnTo>
                  <a:pt x="1430528" y="16129"/>
                </a:lnTo>
                <a:lnTo>
                  <a:pt x="1523238" y="13462"/>
                </a:lnTo>
                <a:lnTo>
                  <a:pt x="1945591" y="12700"/>
                </a:lnTo>
                <a:lnTo>
                  <a:pt x="1897507" y="8890"/>
                </a:lnTo>
                <a:lnTo>
                  <a:pt x="1850898" y="5969"/>
                </a:lnTo>
                <a:lnTo>
                  <a:pt x="1804035" y="3683"/>
                </a:lnTo>
                <a:lnTo>
                  <a:pt x="1709801" y="762"/>
                </a:lnTo>
                <a:lnTo>
                  <a:pt x="1615948" y="0"/>
                </a:lnTo>
                <a:close/>
              </a:path>
              <a:path w="3177540" h="266064">
                <a:moveTo>
                  <a:pt x="3101619" y="219056"/>
                </a:moveTo>
                <a:lnTo>
                  <a:pt x="3094990" y="250190"/>
                </a:lnTo>
                <a:lnTo>
                  <a:pt x="3177413" y="228854"/>
                </a:lnTo>
                <a:lnTo>
                  <a:pt x="3168518" y="221742"/>
                </a:lnTo>
                <a:lnTo>
                  <a:pt x="3113913" y="221742"/>
                </a:lnTo>
                <a:lnTo>
                  <a:pt x="3101619" y="219056"/>
                </a:lnTo>
                <a:close/>
              </a:path>
              <a:path w="3177540" h="266064">
                <a:moveTo>
                  <a:pt x="3104273" y="206593"/>
                </a:moveTo>
                <a:lnTo>
                  <a:pt x="3101619" y="219056"/>
                </a:lnTo>
                <a:lnTo>
                  <a:pt x="3113913" y="221742"/>
                </a:lnTo>
                <a:lnTo>
                  <a:pt x="3116707" y="209296"/>
                </a:lnTo>
                <a:lnTo>
                  <a:pt x="3104273" y="206593"/>
                </a:lnTo>
                <a:close/>
              </a:path>
              <a:path w="3177540" h="266064">
                <a:moveTo>
                  <a:pt x="3110865" y="175641"/>
                </a:moveTo>
                <a:lnTo>
                  <a:pt x="3104273" y="206593"/>
                </a:lnTo>
                <a:lnTo>
                  <a:pt x="3116707" y="209296"/>
                </a:lnTo>
                <a:lnTo>
                  <a:pt x="3113913" y="221742"/>
                </a:lnTo>
                <a:lnTo>
                  <a:pt x="3168518" y="221742"/>
                </a:lnTo>
                <a:lnTo>
                  <a:pt x="3110865" y="175641"/>
                </a:lnTo>
                <a:close/>
              </a:path>
              <a:path w="3177540" h="266064">
                <a:moveTo>
                  <a:pt x="1945591" y="12700"/>
                </a:moveTo>
                <a:lnTo>
                  <a:pt x="1616075" y="12700"/>
                </a:lnTo>
                <a:lnTo>
                  <a:pt x="1709674" y="13462"/>
                </a:lnTo>
                <a:lnTo>
                  <a:pt x="1756664" y="14605"/>
                </a:lnTo>
                <a:lnTo>
                  <a:pt x="1803527" y="16383"/>
                </a:lnTo>
                <a:lnTo>
                  <a:pt x="1850263" y="18669"/>
                </a:lnTo>
                <a:lnTo>
                  <a:pt x="1896745" y="21590"/>
                </a:lnTo>
                <a:lnTo>
                  <a:pt x="1989582" y="28956"/>
                </a:lnTo>
                <a:lnTo>
                  <a:pt x="2081783" y="38100"/>
                </a:lnTo>
                <a:lnTo>
                  <a:pt x="2173732" y="48768"/>
                </a:lnTo>
                <a:lnTo>
                  <a:pt x="2265553" y="60833"/>
                </a:lnTo>
                <a:lnTo>
                  <a:pt x="2472055" y="90932"/>
                </a:lnTo>
                <a:lnTo>
                  <a:pt x="2545207" y="103251"/>
                </a:lnTo>
                <a:lnTo>
                  <a:pt x="2596261" y="112522"/>
                </a:lnTo>
                <a:lnTo>
                  <a:pt x="2754249" y="143764"/>
                </a:lnTo>
                <a:lnTo>
                  <a:pt x="3101619" y="219056"/>
                </a:lnTo>
                <a:lnTo>
                  <a:pt x="3104273" y="206593"/>
                </a:lnTo>
                <a:lnTo>
                  <a:pt x="2756789" y="131318"/>
                </a:lnTo>
                <a:lnTo>
                  <a:pt x="2598420" y="100076"/>
                </a:lnTo>
                <a:lnTo>
                  <a:pt x="2547366" y="90678"/>
                </a:lnTo>
                <a:lnTo>
                  <a:pt x="2497963" y="82296"/>
                </a:lnTo>
                <a:lnTo>
                  <a:pt x="2450719" y="74803"/>
                </a:lnTo>
                <a:lnTo>
                  <a:pt x="2267204" y="48260"/>
                </a:lnTo>
                <a:lnTo>
                  <a:pt x="2175256" y="36195"/>
                </a:lnTo>
                <a:lnTo>
                  <a:pt x="2083054" y="25527"/>
                </a:lnTo>
                <a:lnTo>
                  <a:pt x="1990470" y="16256"/>
                </a:lnTo>
                <a:lnTo>
                  <a:pt x="1945591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4923528" y="4272771"/>
            <a:ext cx="192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28955" algn="ctr">
              <a:lnSpc>
                <a:spcPct val="100000"/>
              </a:lnSpc>
            </a:pPr>
            <a:r>
              <a:rPr lang="fr-FR" dirty="0">
                <a:cs typeface="Calibri"/>
              </a:rPr>
              <a:t>Non</a:t>
            </a:r>
            <a:r>
              <a:rPr lang="fr-FR" spc="-50" dirty="0">
                <a:cs typeface="Calibri"/>
              </a:rPr>
              <a:t> </a:t>
            </a:r>
            <a:r>
              <a:rPr lang="fr-FR" spc="-5" dirty="0" err="1">
                <a:cs typeface="Calibri"/>
              </a:rPr>
              <a:t>linearity</a:t>
            </a:r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17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9B0A6D-61C1-E08C-0682-59E0A5CE5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063"/>
            <a:ext cx="9144000" cy="896937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rgbClr val="212529"/>
                </a:solidFill>
                <a:latin typeface="-apple-system"/>
              </a:rPr>
              <a:t>Lecture </a:t>
            </a:r>
            <a:r>
              <a:rPr lang="en-CA" dirty="0">
                <a:solidFill>
                  <a:srgbClr val="212529"/>
                </a:solidFill>
                <a:latin typeface="-apple-system"/>
              </a:rPr>
              <a:t>6</a:t>
            </a:r>
            <a:r>
              <a:rPr lang="en-CA" dirty="0" smtClean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CA" dirty="0">
                <a:solidFill>
                  <a:srgbClr val="212529"/>
                </a:solidFill>
                <a:latin typeface="-apple-system"/>
              </a:rPr>
              <a:t>Overview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ABBD19B6-2949-6651-9662-187E746E912B}"/>
              </a:ext>
            </a:extLst>
          </p:cNvPr>
          <p:cNvSpPr txBox="1">
            <a:spLocks/>
          </p:cNvSpPr>
          <p:nvPr/>
        </p:nvSpPr>
        <p:spPr>
          <a:xfrm>
            <a:off x="1524000" y="5856504"/>
            <a:ext cx="9144000" cy="3147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>
              <a:solidFill>
                <a:srgbClr val="212529"/>
              </a:solidFill>
              <a:latin typeface="-apple-system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EC487CA1-57AA-BFBA-F6E8-B5A205AB0250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365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/>
              <a:t>Neural architectures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/>
              <a:t>Training neural nets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 smtClean="0"/>
              <a:t>Neural </a:t>
            </a:r>
            <a:r>
              <a:rPr lang="fr-FR" sz="3200" dirty="0"/>
              <a:t>network </a:t>
            </a:r>
            <a:r>
              <a:rPr lang="fr-FR" sz="3200" dirty="0" smtClean="0"/>
              <a:t>design</a:t>
            </a:r>
            <a:endParaRPr lang="fr-FR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 smtClean="0"/>
              <a:t>Neural </a:t>
            </a:r>
            <a:r>
              <a:rPr lang="fr-FR" sz="3200" dirty="0"/>
              <a:t>networks in practice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/>
              <a:t>Model </a:t>
            </a:r>
            <a:r>
              <a:rPr lang="fr-FR" sz="3200" dirty="0" err="1" smtClean="0"/>
              <a:t>selection</a:t>
            </a:r>
            <a:endParaRPr lang="fr-FR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 err="1"/>
              <a:t>Summary</a:t>
            </a:r>
            <a:endParaRPr lang="fr-FR" sz="3200" dirty="0"/>
          </a:p>
          <a:p>
            <a:pPr algn="l"/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68865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788E-8DA1-5BDF-3233-390494DD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Activation</a:t>
            </a:r>
            <a:r>
              <a:rPr lang="fr-FR" spc="-50" dirty="0"/>
              <a:t> </a:t>
            </a:r>
            <a:r>
              <a:rPr lang="fr-FR" spc="-5" dirty="0" err="1"/>
              <a:t>Functions</a:t>
            </a:r>
            <a:endParaRPr lang="fr-FR" dirty="0"/>
          </a:p>
        </p:txBody>
      </p:sp>
      <p:pic>
        <p:nvPicPr>
          <p:cNvPr id="200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62414" y="2269828"/>
            <a:ext cx="7267172" cy="32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8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788E-8DA1-5BDF-3233-390494DD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Activation functions for output layer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i="1" dirty="0" smtClean="0"/>
                  <a:t>sigmoid</a:t>
                </a:r>
                <a:r>
                  <a:rPr lang="fr-FR" dirty="0"/>
                  <a:t> </a:t>
                </a:r>
                <a:r>
                  <a:rPr lang="fr-FR" dirty="0" err="1"/>
                  <a:t>converts</a:t>
                </a:r>
                <a:r>
                  <a:rPr lang="fr-FR" dirty="0"/>
                  <a:t> output to </a:t>
                </a:r>
                <a:r>
                  <a:rPr lang="fr-FR" dirty="0" err="1"/>
                  <a:t>probability</a:t>
                </a:r>
                <a:r>
                  <a:rPr lang="fr-FR" dirty="0"/>
                  <a:t> in [0,1]</a:t>
                </a:r>
              </a:p>
              <a:p>
                <a:pPr lvl="1"/>
                <a:r>
                  <a:rPr lang="fr-FR" dirty="0"/>
                  <a:t>For </a:t>
                </a:r>
                <a:r>
                  <a:rPr lang="fr-FR" dirty="0" err="1"/>
                  <a:t>binary</a:t>
                </a:r>
                <a:r>
                  <a:rPr lang="fr-FR" dirty="0"/>
                  <a:t> classification</a:t>
                </a:r>
              </a:p>
              <a:p>
                <a:r>
                  <a:rPr lang="fr-FR" i="1" dirty="0" err="1"/>
                  <a:t>softmax</a:t>
                </a:r>
                <a:r>
                  <a:rPr lang="fr-FR" dirty="0"/>
                  <a:t> </a:t>
                </a:r>
                <a:r>
                  <a:rPr lang="fr-FR" dirty="0" err="1"/>
                  <a:t>converts</a:t>
                </a:r>
                <a:r>
                  <a:rPr lang="fr-FR" dirty="0"/>
                  <a:t> all outputs (</a:t>
                </a:r>
                <a:r>
                  <a:rPr lang="fr-FR" dirty="0" err="1"/>
                  <a:t>aka</a:t>
                </a:r>
                <a:r>
                  <a:rPr lang="fr-FR" dirty="0"/>
                  <a:t> ‘</a:t>
                </a:r>
                <a:r>
                  <a:rPr lang="fr-FR" dirty="0" err="1"/>
                  <a:t>logits</a:t>
                </a:r>
                <a:r>
                  <a:rPr lang="fr-FR" dirty="0"/>
                  <a:t>’) to </a:t>
                </a:r>
                <a:r>
                  <a:rPr lang="fr-FR" dirty="0" err="1"/>
                  <a:t>probabilities</a:t>
                </a:r>
                <a:r>
                  <a:rPr lang="fr-FR" dirty="0"/>
                  <a:t> </a:t>
                </a:r>
                <a:r>
                  <a:rPr lang="fr-FR" dirty="0" err="1"/>
                  <a:t>that</a:t>
                </a:r>
                <a:r>
                  <a:rPr lang="fr-FR" dirty="0"/>
                  <a:t> </a:t>
                </a:r>
                <a:r>
                  <a:rPr lang="fr-FR" dirty="0" err="1"/>
                  <a:t>sum</a:t>
                </a:r>
                <a:r>
                  <a:rPr lang="fr-FR" dirty="0"/>
                  <a:t> up to 1</a:t>
                </a:r>
              </a:p>
              <a:p>
                <a:pPr lvl="1"/>
                <a:r>
                  <a:rPr lang="fr-FR" dirty="0"/>
                  <a:t>For multi-class classification </a:t>
                </a:r>
                <a:r>
                  <a:rPr lang="fr-FR" dirty="0" smtClean="0"/>
                  <a:t>(k</a:t>
                </a:r>
                <a:r>
                  <a:rPr lang="fr-FR" dirty="0"/>
                  <a:t> classes</a:t>
                </a:r>
                <a:r>
                  <a:rPr lang="fr-FR" dirty="0" smtClean="0"/>
                  <a:t>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fr-FR" dirty="0"/>
              </a:p>
              <a:p>
                <a:r>
                  <a:rPr lang="fr-FR" dirty="0" smtClean="0"/>
                  <a:t>For </a:t>
                </a:r>
                <a:r>
                  <a:rPr lang="fr-FR" dirty="0" err="1"/>
                  <a:t>regression</a:t>
                </a:r>
                <a:r>
                  <a:rPr lang="fr-FR" dirty="0"/>
                  <a:t>, </a:t>
                </a:r>
                <a:r>
                  <a:rPr lang="fr-FR" dirty="0" err="1"/>
                  <a:t>don’t</a:t>
                </a:r>
                <a:r>
                  <a:rPr lang="fr-FR" dirty="0"/>
                  <a:t> use </a:t>
                </a:r>
                <a:r>
                  <a:rPr lang="fr-FR" dirty="0" err="1"/>
                  <a:t>any</a:t>
                </a:r>
                <a:r>
                  <a:rPr lang="fr-FR" dirty="0"/>
                  <a:t> activation </a:t>
                </a:r>
                <a:r>
                  <a:rPr lang="fr-FR" dirty="0" err="1"/>
                  <a:t>function</a:t>
                </a:r>
                <a:r>
                  <a:rPr lang="fr-FR" dirty="0"/>
                  <a:t>, let the model </a:t>
                </a:r>
                <a:r>
                  <a:rPr lang="fr-FR" dirty="0" err="1"/>
                  <a:t>learn</a:t>
                </a:r>
                <a:r>
                  <a:rPr lang="fr-FR" dirty="0"/>
                  <a:t> the exact </a:t>
                </a:r>
                <a:r>
                  <a:rPr lang="fr-FR" dirty="0" err="1"/>
                  <a:t>target</a:t>
                </a:r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miro.medium.com/v2/resize:fit:700/1*KvygqiInUpBzpknb-KVKJw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214" y="5274000"/>
            <a:ext cx="5745077" cy="15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8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9B0A6D-61C1-E08C-0682-59E0A5CE5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063"/>
            <a:ext cx="9144000" cy="896937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rgbClr val="212529"/>
                </a:solidFill>
                <a:latin typeface="-apple-system"/>
              </a:rPr>
              <a:t>Lecture </a:t>
            </a:r>
            <a:r>
              <a:rPr lang="en-CA" dirty="0">
                <a:solidFill>
                  <a:srgbClr val="212529"/>
                </a:solidFill>
                <a:latin typeface="-apple-system"/>
              </a:rPr>
              <a:t>6</a:t>
            </a:r>
            <a:r>
              <a:rPr lang="en-CA" dirty="0" smtClean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CA" dirty="0">
                <a:solidFill>
                  <a:srgbClr val="212529"/>
                </a:solidFill>
                <a:latin typeface="-apple-system"/>
              </a:rPr>
              <a:t>Overview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ABBD19B6-2949-6651-9662-187E746E912B}"/>
              </a:ext>
            </a:extLst>
          </p:cNvPr>
          <p:cNvSpPr txBox="1">
            <a:spLocks/>
          </p:cNvSpPr>
          <p:nvPr/>
        </p:nvSpPr>
        <p:spPr>
          <a:xfrm>
            <a:off x="1524000" y="5856504"/>
            <a:ext cx="9144000" cy="3147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>
              <a:solidFill>
                <a:srgbClr val="212529"/>
              </a:solidFill>
              <a:latin typeface="-apple-system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EC487CA1-57AA-BFBA-F6E8-B5A205AB0250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365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bg2"/>
                </a:solidFill>
              </a:rPr>
              <a:t>Neural architectures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/>
              <a:t>Training neural nets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 smtClean="0">
                <a:solidFill>
                  <a:schemeClr val="bg2"/>
                </a:solidFill>
              </a:rPr>
              <a:t>Neural </a:t>
            </a:r>
            <a:r>
              <a:rPr lang="fr-FR" sz="3200" dirty="0">
                <a:solidFill>
                  <a:schemeClr val="bg2"/>
                </a:solidFill>
              </a:rPr>
              <a:t>network </a:t>
            </a:r>
            <a:r>
              <a:rPr lang="fr-FR" sz="3200" dirty="0" smtClean="0">
                <a:solidFill>
                  <a:schemeClr val="bg2"/>
                </a:solidFill>
              </a:rPr>
              <a:t>design</a:t>
            </a:r>
            <a:endParaRPr lang="fr-FR" sz="3200" dirty="0">
              <a:solidFill>
                <a:schemeClr val="bg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 smtClean="0">
                <a:solidFill>
                  <a:schemeClr val="bg2"/>
                </a:solidFill>
              </a:rPr>
              <a:t>Neural </a:t>
            </a:r>
            <a:r>
              <a:rPr lang="fr-FR" sz="3200" dirty="0">
                <a:solidFill>
                  <a:schemeClr val="bg2"/>
                </a:solidFill>
              </a:rPr>
              <a:t>networks in practice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bg2"/>
                </a:solidFill>
              </a:rPr>
              <a:t>Model </a:t>
            </a:r>
            <a:r>
              <a:rPr lang="fr-FR" sz="3200" dirty="0" err="1" smtClean="0">
                <a:solidFill>
                  <a:schemeClr val="bg2"/>
                </a:solidFill>
              </a:rPr>
              <a:t>selection</a:t>
            </a:r>
            <a:endParaRPr lang="fr-FR" sz="3200" dirty="0" smtClean="0">
              <a:solidFill>
                <a:schemeClr val="bg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 err="1">
                <a:solidFill>
                  <a:schemeClr val="bg2"/>
                </a:solidFill>
              </a:rPr>
              <a:t>Summary</a:t>
            </a:r>
            <a:endParaRPr lang="fr-FR" sz="3200" dirty="0">
              <a:solidFill>
                <a:schemeClr val="bg2"/>
              </a:solidFill>
            </a:endParaRPr>
          </a:p>
          <a:p>
            <a:pPr algn="l"/>
            <a:endParaRPr lang="fr-FR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24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788E-8DA1-5BDF-3233-390494DD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Training Neural Nets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5842000" cy="4351338"/>
          </a:xfrm>
        </p:spPr>
        <p:txBody>
          <a:bodyPr/>
          <a:lstStyle/>
          <a:p>
            <a:r>
              <a:rPr lang="en-US" dirty="0"/>
              <a:t>Design the architecture, choose activation functions (e.g. </a:t>
            </a:r>
            <a:r>
              <a:rPr lang="en-US" dirty="0" err="1"/>
              <a:t>sigmoids</a:t>
            </a:r>
            <a:r>
              <a:rPr lang="en-US" dirty="0"/>
              <a:t>)</a:t>
            </a:r>
          </a:p>
          <a:p>
            <a:r>
              <a:rPr lang="en-US" dirty="0"/>
              <a:t>Choose a way to initialize the weights (e.g. random initialization)</a:t>
            </a:r>
          </a:p>
          <a:p>
            <a:r>
              <a:rPr lang="en-US" dirty="0"/>
              <a:t>Choose a </a:t>
            </a:r>
            <a:r>
              <a:rPr lang="en-US" i="1" dirty="0"/>
              <a:t>loss function</a:t>
            </a:r>
            <a:r>
              <a:rPr lang="en-US" dirty="0"/>
              <a:t> (e.g. log loss) to measure how well the model fits training data</a:t>
            </a:r>
          </a:p>
          <a:p>
            <a:r>
              <a:rPr lang="en-US" dirty="0"/>
              <a:t>Choose an </a:t>
            </a:r>
            <a:r>
              <a:rPr lang="en-US" i="1" dirty="0"/>
              <a:t>optimizer</a:t>
            </a:r>
            <a:r>
              <a:rPr lang="en-US" dirty="0"/>
              <a:t> (typically an SGD variant) to update the weights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1825625"/>
            <a:ext cx="501978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85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788E-8DA1-5BDF-3233-390494DD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Training Neural Nets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5765" indent="-3937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lang="en-US" dirty="0">
                <a:cs typeface="Calibri"/>
              </a:rPr>
              <a:t>Entire</a:t>
            </a:r>
            <a:r>
              <a:rPr lang="en-US" spc="-10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network </a:t>
            </a:r>
            <a:r>
              <a:rPr lang="en-US" dirty="0">
                <a:cs typeface="Calibri"/>
              </a:rPr>
              <a:t>is</a:t>
            </a:r>
            <a:r>
              <a:rPr lang="en-US" spc="-5" dirty="0">
                <a:cs typeface="Calibri"/>
              </a:rPr>
              <a:t> </a:t>
            </a:r>
            <a:r>
              <a:rPr lang="en-US" dirty="0">
                <a:cs typeface="Calibri"/>
              </a:rPr>
              <a:t>nothing</a:t>
            </a:r>
            <a:r>
              <a:rPr lang="en-US" spc="-15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but</a:t>
            </a:r>
            <a:r>
              <a:rPr lang="en-US" spc="-10" dirty="0">
                <a:cs typeface="Calibri"/>
              </a:rPr>
              <a:t> </a:t>
            </a:r>
            <a:r>
              <a:rPr lang="en-US" dirty="0">
                <a:cs typeface="Calibri"/>
              </a:rPr>
              <a:t>a</a:t>
            </a:r>
            <a:r>
              <a:rPr lang="en-US" spc="-5" dirty="0">
                <a:cs typeface="Calibri"/>
              </a:rPr>
              <a:t> </a:t>
            </a:r>
            <a:r>
              <a:rPr lang="en-US" dirty="0">
                <a:cs typeface="Calibri"/>
              </a:rPr>
              <a:t>function</a:t>
            </a:r>
            <a:r>
              <a:rPr lang="en-US" dirty="0" smtClean="0">
                <a:cs typeface="Calibri"/>
              </a:rPr>
              <a:t>:</a:t>
            </a:r>
          </a:p>
          <a:p>
            <a:pPr marL="405765" indent="-3937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endParaRPr lang="en-US" dirty="0" smtClean="0">
              <a:cs typeface="Calibri"/>
            </a:endParaRPr>
          </a:p>
          <a:p>
            <a:pPr marL="12065" indent="0" algn="ctr">
              <a:lnSpc>
                <a:spcPct val="100000"/>
              </a:lnSpc>
              <a:spcBef>
                <a:spcPts val="105"/>
              </a:spcBef>
              <a:buNone/>
              <a:tabLst>
                <a:tab pos="405765" algn="l"/>
                <a:tab pos="406400" algn="l"/>
              </a:tabLst>
            </a:pPr>
            <a:r>
              <a:rPr lang="en-US" dirty="0" smtClean="0">
                <a:cs typeface="Calibri"/>
              </a:rPr>
              <a:t>Neural</a:t>
            </a:r>
            <a:r>
              <a:rPr lang="en-US" spc="-20" dirty="0" smtClean="0">
                <a:cs typeface="Calibri"/>
              </a:rPr>
              <a:t> </a:t>
            </a:r>
            <a:r>
              <a:rPr lang="en-US" spc="-5" dirty="0">
                <a:cs typeface="Calibri"/>
              </a:rPr>
              <a:t>network</a:t>
            </a:r>
            <a:r>
              <a:rPr lang="en-US" spc="-15" dirty="0">
                <a:cs typeface="Calibri"/>
              </a:rPr>
              <a:t> </a:t>
            </a:r>
            <a:r>
              <a:rPr lang="en-US" dirty="0">
                <a:cs typeface="Calibri"/>
              </a:rPr>
              <a:t>with</a:t>
            </a:r>
            <a:r>
              <a:rPr lang="en-US" spc="-10" dirty="0">
                <a:cs typeface="Calibri"/>
              </a:rPr>
              <a:t> </a:t>
            </a:r>
            <a:r>
              <a:rPr lang="en-US" dirty="0">
                <a:cs typeface="Calibri"/>
              </a:rPr>
              <a:t>3</a:t>
            </a:r>
            <a:r>
              <a:rPr lang="en-US" spc="-15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hidden</a:t>
            </a:r>
            <a:r>
              <a:rPr lang="en-US" spc="-45" dirty="0">
                <a:cs typeface="Calibri"/>
              </a:rPr>
              <a:t> </a:t>
            </a:r>
            <a:r>
              <a:rPr lang="en-US" dirty="0">
                <a:cs typeface="Calibri"/>
              </a:rPr>
              <a:t>layers</a:t>
            </a:r>
          </a:p>
          <a:p>
            <a:pPr marL="405765" indent="-3937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endParaRPr lang="en-US" dirty="0">
              <a:cs typeface="Calibri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7463282" y="1690688"/>
            <a:ext cx="2967355" cy="935990"/>
          </a:xfrm>
          <a:prstGeom prst="rect">
            <a:avLst/>
          </a:prstGeom>
          <a:ln w="28955">
            <a:solidFill>
              <a:srgbClr val="1F487C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Times New Roman"/>
              <a:cs typeface="Times New Roman"/>
            </a:endParaRPr>
          </a:p>
          <a:p>
            <a:pPr marL="63690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Linear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classifier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45044" y="1813370"/>
            <a:ext cx="2295144" cy="368808"/>
          </a:xfrm>
          <a:prstGeom prst="rect">
            <a:avLst/>
          </a:prstGeom>
        </p:spPr>
      </p:pic>
      <p:grpSp>
        <p:nvGrpSpPr>
          <p:cNvPr id="7" name="object 4"/>
          <p:cNvGrpSpPr/>
          <p:nvPr/>
        </p:nvGrpSpPr>
        <p:grpSpPr>
          <a:xfrm>
            <a:off x="646176" y="3348990"/>
            <a:ext cx="3980815" cy="2962910"/>
            <a:chOff x="646176" y="3294888"/>
            <a:chExt cx="3980815" cy="2962910"/>
          </a:xfrm>
        </p:grpSpPr>
        <p:sp>
          <p:nvSpPr>
            <p:cNvPr id="8" name="object 5"/>
            <p:cNvSpPr/>
            <p:nvPr/>
          </p:nvSpPr>
          <p:spPr>
            <a:xfrm>
              <a:off x="2781299" y="6236208"/>
              <a:ext cx="694055" cy="0"/>
            </a:xfrm>
            <a:custGeom>
              <a:avLst/>
              <a:gdLst/>
              <a:ahLst/>
              <a:cxnLst/>
              <a:rect l="l" t="t" r="r" b="b"/>
              <a:pathLst>
                <a:path w="694054">
                  <a:moveTo>
                    <a:pt x="0" y="0"/>
                  </a:moveTo>
                  <a:lnTo>
                    <a:pt x="693927" y="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6176" y="3294888"/>
              <a:ext cx="2106168" cy="2953512"/>
            </a:xfrm>
            <a:prstGeom prst="rect">
              <a:avLst/>
            </a:prstGeom>
          </p:spPr>
        </p:pic>
        <p:sp>
          <p:nvSpPr>
            <p:cNvPr id="10" name="object 7"/>
            <p:cNvSpPr/>
            <p:nvPr/>
          </p:nvSpPr>
          <p:spPr>
            <a:xfrm>
              <a:off x="3520440" y="3299460"/>
              <a:ext cx="250190" cy="2944495"/>
            </a:xfrm>
            <a:custGeom>
              <a:avLst/>
              <a:gdLst/>
              <a:ahLst/>
              <a:cxnLst/>
              <a:rect l="l" t="t" r="r" b="b"/>
              <a:pathLst>
                <a:path w="250189" h="2944495">
                  <a:moveTo>
                    <a:pt x="208280" y="0"/>
                  </a:moveTo>
                  <a:lnTo>
                    <a:pt x="41656" y="0"/>
                  </a:lnTo>
                  <a:lnTo>
                    <a:pt x="25449" y="3276"/>
                  </a:lnTo>
                  <a:lnTo>
                    <a:pt x="12207" y="12207"/>
                  </a:lnTo>
                  <a:lnTo>
                    <a:pt x="3276" y="25449"/>
                  </a:lnTo>
                  <a:lnTo>
                    <a:pt x="0" y="41655"/>
                  </a:lnTo>
                  <a:lnTo>
                    <a:pt x="0" y="2902712"/>
                  </a:lnTo>
                  <a:lnTo>
                    <a:pt x="3276" y="2918923"/>
                  </a:lnTo>
                  <a:lnTo>
                    <a:pt x="12207" y="2932164"/>
                  </a:lnTo>
                  <a:lnTo>
                    <a:pt x="25449" y="2941093"/>
                  </a:lnTo>
                  <a:lnTo>
                    <a:pt x="41656" y="2944367"/>
                  </a:lnTo>
                  <a:lnTo>
                    <a:pt x="208280" y="2944367"/>
                  </a:lnTo>
                  <a:lnTo>
                    <a:pt x="224486" y="2941093"/>
                  </a:lnTo>
                  <a:lnTo>
                    <a:pt x="237728" y="2932164"/>
                  </a:lnTo>
                  <a:lnTo>
                    <a:pt x="246659" y="2918923"/>
                  </a:lnTo>
                  <a:lnTo>
                    <a:pt x="249936" y="2902712"/>
                  </a:lnTo>
                  <a:lnTo>
                    <a:pt x="249936" y="41655"/>
                  </a:lnTo>
                  <a:lnTo>
                    <a:pt x="246659" y="25449"/>
                  </a:lnTo>
                  <a:lnTo>
                    <a:pt x="237728" y="12207"/>
                  </a:lnTo>
                  <a:lnTo>
                    <a:pt x="224486" y="3276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/>
            <p:cNvSpPr/>
            <p:nvPr/>
          </p:nvSpPr>
          <p:spPr>
            <a:xfrm>
              <a:off x="3520440" y="3299460"/>
              <a:ext cx="250190" cy="2944495"/>
            </a:xfrm>
            <a:custGeom>
              <a:avLst/>
              <a:gdLst/>
              <a:ahLst/>
              <a:cxnLst/>
              <a:rect l="l" t="t" r="r" b="b"/>
              <a:pathLst>
                <a:path w="250189" h="2944495">
                  <a:moveTo>
                    <a:pt x="0" y="41655"/>
                  </a:moveTo>
                  <a:lnTo>
                    <a:pt x="3276" y="25449"/>
                  </a:lnTo>
                  <a:lnTo>
                    <a:pt x="12207" y="12207"/>
                  </a:lnTo>
                  <a:lnTo>
                    <a:pt x="25449" y="3276"/>
                  </a:lnTo>
                  <a:lnTo>
                    <a:pt x="41656" y="0"/>
                  </a:lnTo>
                  <a:lnTo>
                    <a:pt x="208280" y="0"/>
                  </a:lnTo>
                  <a:lnTo>
                    <a:pt x="224486" y="3276"/>
                  </a:lnTo>
                  <a:lnTo>
                    <a:pt x="237728" y="12207"/>
                  </a:lnTo>
                  <a:lnTo>
                    <a:pt x="246659" y="25449"/>
                  </a:lnTo>
                  <a:lnTo>
                    <a:pt x="249936" y="41655"/>
                  </a:lnTo>
                  <a:lnTo>
                    <a:pt x="249936" y="2902712"/>
                  </a:lnTo>
                  <a:lnTo>
                    <a:pt x="246659" y="2918923"/>
                  </a:lnTo>
                  <a:lnTo>
                    <a:pt x="237728" y="2932164"/>
                  </a:lnTo>
                  <a:lnTo>
                    <a:pt x="224486" y="2941093"/>
                  </a:lnTo>
                  <a:lnTo>
                    <a:pt x="208280" y="2944367"/>
                  </a:lnTo>
                  <a:lnTo>
                    <a:pt x="41656" y="2944367"/>
                  </a:lnTo>
                  <a:lnTo>
                    <a:pt x="25449" y="2941093"/>
                  </a:lnTo>
                  <a:lnTo>
                    <a:pt x="12207" y="2932164"/>
                  </a:lnTo>
                  <a:lnTo>
                    <a:pt x="3276" y="2918923"/>
                  </a:lnTo>
                  <a:lnTo>
                    <a:pt x="0" y="2902712"/>
                  </a:lnTo>
                  <a:lnTo>
                    <a:pt x="0" y="41655"/>
                  </a:lnTo>
                  <a:close/>
                </a:path>
              </a:pathLst>
            </a:custGeom>
            <a:ln w="9144">
              <a:solidFill>
                <a:srgbClr val="B45F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2443" y="3352800"/>
              <a:ext cx="185928" cy="190500"/>
            </a:xfrm>
            <a:prstGeom prst="rect">
              <a:avLst/>
            </a:prstGeom>
          </p:spPr>
        </p:pic>
        <p:pic>
          <p:nvPicPr>
            <p:cNvPr id="13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52443" y="3616452"/>
              <a:ext cx="185928" cy="188976"/>
            </a:xfrm>
            <a:prstGeom prst="rect">
              <a:avLst/>
            </a:prstGeom>
          </p:spPr>
        </p:pic>
        <p:pic>
          <p:nvPicPr>
            <p:cNvPr id="14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2443" y="3878580"/>
              <a:ext cx="185928" cy="190500"/>
            </a:xfrm>
            <a:prstGeom prst="rect">
              <a:avLst/>
            </a:prstGeom>
          </p:spPr>
        </p:pic>
        <p:pic>
          <p:nvPicPr>
            <p:cNvPr id="15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2443" y="4142232"/>
              <a:ext cx="185928" cy="190500"/>
            </a:xfrm>
            <a:prstGeom prst="rect">
              <a:avLst/>
            </a:prstGeom>
          </p:spPr>
        </p:pic>
        <p:pic>
          <p:nvPicPr>
            <p:cNvPr id="16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2443" y="4405884"/>
              <a:ext cx="185928" cy="190500"/>
            </a:xfrm>
            <a:prstGeom prst="rect">
              <a:avLst/>
            </a:prstGeom>
          </p:spPr>
        </p:pic>
        <p:pic>
          <p:nvPicPr>
            <p:cNvPr id="17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52443" y="4669536"/>
              <a:ext cx="185928" cy="188976"/>
            </a:xfrm>
            <a:prstGeom prst="rect">
              <a:avLst/>
            </a:prstGeom>
          </p:spPr>
        </p:pic>
        <p:pic>
          <p:nvPicPr>
            <p:cNvPr id="18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2443" y="4931664"/>
              <a:ext cx="185928" cy="190500"/>
            </a:xfrm>
            <a:prstGeom prst="rect">
              <a:avLst/>
            </a:prstGeom>
          </p:spPr>
        </p:pic>
        <p:pic>
          <p:nvPicPr>
            <p:cNvPr id="19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2443" y="5195316"/>
              <a:ext cx="185928" cy="190500"/>
            </a:xfrm>
            <a:prstGeom prst="rect">
              <a:avLst/>
            </a:prstGeom>
          </p:spPr>
        </p:pic>
        <p:pic>
          <p:nvPicPr>
            <p:cNvPr id="20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52443" y="5458967"/>
              <a:ext cx="185928" cy="188975"/>
            </a:xfrm>
            <a:prstGeom prst="rect">
              <a:avLst/>
            </a:prstGeom>
          </p:spPr>
        </p:pic>
        <p:pic>
          <p:nvPicPr>
            <p:cNvPr id="21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52443" y="5721095"/>
              <a:ext cx="185928" cy="190500"/>
            </a:xfrm>
            <a:prstGeom prst="rect">
              <a:avLst/>
            </a:prstGeom>
          </p:spPr>
        </p:pic>
        <p:pic>
          <p:nvPicPr>
            <p:cNvPr id="22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52443" y="5984748"/>
              <a:ext cx="185928" cy="190500"/>
            </a:xfrm>
            <a:prstGeom prst="rect">
              <a:avLst/>
            </a:prstGeom>
          </p:spPr>
        </p:pic>
        <p:sp>
          <p:nvSpPr>
            <p:cNvPr id="23" name="object 20"/>
            <p:cNvSpPr/>
            <p:nvPr/>
          </p:nvSpPr>
          <p:spPr>
            <a:xfrm>
              <a:off x="4425696" y="4389120"/>
              <a:ext cx="196850" cy="670560"/>
            </a:xfrm>
            <a:custGeom>
              <a:avLst/>
              <a:gdLst/>
              <a:ahLst/>
              <a:cxnLst/>
              <a:rect l="l" t="t" r="r" b="b"/>
              <a:pathLst>
                <a:path w="196850" h="670560">
                  <a:moveTo>
                    <a:pt x="163829" y="0"/>
                  </a:moveTo>
                  <a:lnTo>
                    <a:pt x="32765" y="0"/>
                  </a:lnTo>
                  <a:lnTo>
                    <a:pt x="20038" y="2583"/>
                  </a:lnTo>
                  <a:lnTo>
                    <a:pt x="9620" y="9620"/>
                  </a:lnTo>
                  <a:lnTo>
                    <a:pt x="2583" y="20038"/>
                  </a:lnTo>
                  <a:lnTo>
                    <a:pt x="0" y="32765"/>
                  </a:lnTo>
                  <a:lnTo>
                    <a:pt x="0" y="637793"/>
                  </a:lnTo>
                  <a:lnTo>
                    <a:pt x="2583" y="650521"/>
                  </a:lnTo>
                  <a:lnTo>
                    <a:pt x="9620" y="660939"/>
                  </a:lnTo>
                  <a:lnTo>
                    <a:pt x="20038" y="667976"/>
                  </a:lnTo>
                  <a:lnTo>
                    <a:pt x="32765" y="670559"/>
                  </a:lnTo>
                  <a:lnTo>
                    <a:pt x="163829" y="670559"/>
                  </a:lnTo>
                  <a:lnTo>
                    <a:pt x="176557" y="667976"/>
                  </a:lnTo>
                  <a:lnTo>
                    <a:pt x="186975" y="660939"/>
                  </a:lnTo>
                  <a:lnTo>
                    <a:pt x="194012" y="650521"/>
                  </a:lnTo>
                  <a:lnTo>
                    <a:pt x="196595" y="637793"/>
                  </a:lnTo>
                  <a:lnTo>
                    <a:pt x="196595" y="32765"/>
                  </a:lnTo>
                  <a:lnTo>
                    <a:pt x="194012" y="20038"/>
                  </a:lnTo>
                  <a:lnTo>
                    <a:pt x="186975" y="9620"/>
                  </a:lnTo>
                  <a:lnTo>
                    <a:pt x="176557" y="2583"/>
                  </a:lnTo>
                  <a:lnTo>
                    <a:pt x="163829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1"/>
            <p:cNvSpPr/>
            <p:nvPr/>
          </p:nvSpPr>
          <p:spPr>
            <a:xfrm>
              <a:off x="4425696" y="4389120"/>
              <a:ext cx="196850" cy="670560"/>
            </a:xfrm>
            <a:custGeom>
              <a:avLst/>
              <a:gdLst/>
              <a:ahLst/>
              <a:cxnLst/>
              <a:rect l="l" t="t" r="r" b="b"/>
              <a:pathLst>
                <a:path w="196850" h="670560">
                  <a:moveTo>
                    <a:pt x="0" y="32765"/>
                  </a:moveTo>
                  <a:lnTo>
                    <a:pt x="2583" y="20038"/>
                  </a:lnTo>
                  <a:lnTo>
                    <a:pt x="9620" y="9620"/>
                  </a:lnTo>
                  <a:lnTo>
                    <a:pt x="20038" y="2583"/>
                  </a:lnTo>
                  <a:lnTo>
                    <a:pt x="32765" y="0"/>
                  </a:lnTo>
                  <a:lnTo>
                    <a:pt x="163829" y="0"/>
                  </a:lnTo>
                  <a:lnTo>
                    <a:pt x="176557" y="2583"/>
                  </a:lnTo>
                  <a:lnTo>
                    <a:pt x="186975" y="9620"/>
                  </a:lnTo>
                  <a:lnTo>
                    <a:pt x="194012" y="20038"/>
                  </a:lnTo>
                  <a:lnTo>
                    <a:pt x="196595" y="32765"/>
                  </a:lnTo>
                  <a:lnTo>
                    <a:pt x="196595" y="637793"/>
                  </a:lnTo>
                  <a:lnTo>
                    <a:pt x="194012" y="650521"/>
                  </a:lnTo>
                  <a:lnTo>
                    <a:pt x="186975" y="660939"/>
                  </a:lnTo>
                  <a:lnTo>
                    <a:pt x="176557" y="667976"/>
                  </a:lnTo>
                  <a:lnTo>
                    <a:pt x="163829" y="670559"/>
                  </a:lnTo>
                  <a:lnTo>
                    <a:pt x="32765" y="670559"/>
                  </a:lnTo>
                  <a:lnTo>
                    <a:pt x="20038" y="667976"/>
                  </a:lnTo>
                  <a:lnTo>
                    <a:pt x="9620" y="660939"/>
                  </a:lnTo>
                  <a:lnTo>
                    <a:pt x="2583" y="650521"/>
                  </a:lnTo>
                  <a:lnTo>
                    <a:pt x="0" y="637793"/>
                  </a:lnTo>
                  <a:lnTo>
                    <a:pt x="0" y="32765"/>
                  </a:lnTo>
                  <a:close/>
                </a:path>
              </a:pathLst>
            </a:custGeom>
            <a:ln w="9144">
              <a:solidFill>
                <a:srgbClr val="3876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50079" y="4431791"/>
              <a:ext cx="149352" cy="152400"/>
            </a:xfrm>
            <a:prstGeom prst="rect">
              <a:avLst/>
            </a:prstGeom>
          </p:spPr>
        </p:pic>
        <p:pic>
          <p:nvPicPr>
            <p:cNvPr id="26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50079" y="4639055"/>
              <a:ext cx="149352" cy="152400"/>
            </a:xfrm>
            <a:prstGeom prst="rect">
              <a:avLst/>
            </a:prstGeom>
          </p:spPr>
        </p:pic>
        <p:pic>
          <p:nvPicPr>
            <p:cNvPr id="27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50079" y="4846320"/>
              <a:ext cx="149352" cy="152400"/>
            </a:xfrm>
            <a:prstGeom prst="rect">
              <a:avLst/>
            </a:prstGeom>
          </p:spPr>
        </p:pic>
        <p:sp>
          <p:nvSpPr>
            <p:cNvPr id="28" name="object 25"/>
            <p:cNvSpPr/>
            <p:nvPr/>
          </p:nvSpPr>
          <p:spPr>
            <a:xfrm>
              <a:off x="2772155" y="3305556"/>
              <a:ext cx="1671955" cy="2947670"/>
            </a:xfrm>
            <a:custGeom>
              <a:avLst/>
              <a:gdLst/>
              <a:ahLst/>
              <a:cxnLst/>
              <a:rect l="l" t="t" r="r" b="b"/>
              <a:pathLst>
                <a:path w="1671954" h="2947670">
                  <a:moveTo>
                    <a:pt x="1656333" y="1068070"/>
                  </a:moveTo>
                  <a:lnTo>
                    <a:pt x="1004316" y="0"/>
                  </a:lnTo>
                </a:path>
                <a:path w="1671954" h="2947670">
                  <a:moveTo>
                    <a:pt x="1671701" y="1780032"/>
                  </a:moveTo>
                  <a:lnTo>
                    <a:pt x="1004316" y="2947149"/>
                  </a:lnTo>
                </a:path>
                <a:path w="1671954" h="2947670">
                  <a:moveTo>
                    <a:pt x="0" y="4572"/>
                  </a:moveTo>
                  <a:lnTo>
                    <a:pt x="709803" y="4572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0412" y="4047744"/>
              <a:ext cx="382524" cy="263651"/>
            </a:xfrm>
            <a:prstGeom prst="rect">
              <a:avLst/>
            </a:prstGeom>
          </p:spPr>
        </p:pic>
      </p:grpSp>
      <p:pic>
        <p:nvPicPr>
          <p:cNvPr id="31" name="object 2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05711" y="2975157"/>
            <a:ext cx="254507" cy="255412"/>
          </a:xfrm>
          <a:prstGeom prst="rect">
            <a:avLst/>
          </a:prstGeom>
        </p:spPr>
      </p:pic>
      <p:grpSp>
        <p:nvGrpSpPr>
          <p:cNvPr id="36" name="object 26"/>
          <p:cNvGrpSpPr/>
          <p:nvPr/>
        </p:nvGrpSpPr>
        <p:grpSpPr>
          <a:xfrm>
            <a:off x="4924044" y="3438684"/>
            <a:ext cx="3677285" cy="562610"/>
            <a:chOff x="4914900" y="3390900"/>
            <a:chExt cx="3677285" cy="562610"/>
          </a:xfrm>
        </p:grpSpPr>
        <p:pic>
          <p:nvPicPr>
            <p:cNvPr id="3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14900" y="3444239"/>
              <a:ext cx="3677004" cy="449836"/>
            </a:xfrm>
            <a:prstGeom prst="rect">
              <a:avLst/>
            </a:prstGeom>
          </p:spPr>
        </p:pic>
        <p:sp>
          <p:nvSpPr>
            <p:cNvPr id="38" name="object 28"/>
            <p:cNvSpPr/>
            <p:nvPr/>
          </p:nvSpPr>
          <p:spPr>
            <a:xfrm>
              <a:off x="5906261" y="3477006"/>
              <a:ext cx="303530" cy="408940"/>
            </a:xfrm>
            <a:custGeom>
              <a:avLst/>
              <a:gdLst/>
              <a:ahLst/>
              <a:cxnLst/>
              <a:rect l="l" t="t" r="r" b="b"/>
              <a:pathLst>
                <a:path w="303529" h="408939">
                  <a:moveTo>
                    <a:pt x="0" y="408432"/>
                  </a:moveTo>
                  <a:lnTo>
                    <a:pt x="303275" y="408432"/>
                  </a:lnTo>
                  <a:lnTo>
                    <a:pt x="303275" y="0"/>
                  </a:lnTo>
                  <a:lnTo>
                    <a:pt x="0" y="0"/>
                  </a:lnTo>
                  <a:lnTo>
                    <a:pt x="0" y="408432"/>
                  </a:lnTo>
                  <a:close/>
                </a:path>
              </a:pathLst>
            </a:custGeom>
            <a:ln w="19812">
              <a:solidFill>
                <a:srgbClr val="C27A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29"/>
            <p:cNvSpPr/>
            <p:nvPr/>
          </p:nvSpPr>
          <p:spPr>
            <a:xfrm>
              <a:off x="6363461" y="3400805"/>
              <a:ext cx="2086610" cy="542925"/>
            </a:xfrm>
            <a:custGeom>
              <a:avLst/>
              <a:gdLst/>
              <a:ahLst/>
              <a:cxnLst/>
              <a:rect l="l" t="t" r="r" b="b"/>
              <a:pathLst>
                <a:path w="2086609" h="542925">
                  <a:moveTo>
                    <a:pt x="0" y="542544"/>
                  </a:moveTo>
                  <a:lnTo>
                    <a:pt x="2086356" y="542544"/>
                  </a:lnTo>
                  <a:lnTo>
                    <a:pt x="2086356" y="0"/>
                  </a:lnTo>
                  <a:lnTo>
                    <a:pt x="0" y="0"/>
                  </a:lnTo>
                  <a:lnTo>
                    <a:pt x="0" y="542544"/>
                  </a:lnTo>
                  <a:close/>
                </a:path>
              </a:pathLst>
            </a:custGeom>
            <a:ln w="19811">
              <a:solidFill>
                <a:srgbClr val="8E7B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Rectangle 41"/>
          <p:cNvSpPr/>
          <p:nvPr/>
        </p:nvSpPr>
        <p:spPr>
          <a:xfrm>
            <a:off x="5212206" y="4068589"/>
            <a:ext cx="11529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Activation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function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66268" y="4068589"/>
            <a:ext cx="27575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Output of linear  classifier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“richer features”</a:t>
            </a:r>
          </a:p>
        </p:txBody>
      </p:sp>
    </p:spTree>
    <p:extLst>
      <p:ext uri="{BB962C8B-B14F-4D97-AF65-F5344CB8AC3E}">
        <p14:creationId xmlns:p14="http://schemas.microsoft.com/office/powerpoint/2010/main" val="236682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788E-8DA1-5BDF-3233-390494DD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Training Neural Nets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5765" indent="-3937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lang="en-US" dirty="0">
                <a:cs typeface="Calibri"/>
              </a:rPr>
              <a:t>Entire</a:t>
            </a:r>
            <a:r>
              <a:rPr lang="en-US" spc="-10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network </a:t>
            </a:r>
            <a:r>
              <a:rPr lang="en-US" dirty="0">
                <a:cs typeface="Calibri"/>
              </a:rPr>
              <a:t>is</a:t>
            </a:r>
            <a:r>
              <a:rPr lang="en-US" spc="-5" dirty="0">
                <a:cs typeface="Calibri"/>
              </a:rPr>
              <a:t> </a:t>
            </a:r>
            <a:r>
              <a:rPr lang="en-US" dirty="0">
                <a:cs typeface="Calibri"/>
              </a:rPr>
              <a:t>nothing</a:t>
            </a:r>
            <a:r>
              <a:rPr lang="en-US" spc="-15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but</a:t>
            </a:r>
            <a:r>
              <a:rPr lang="en-US" spc="-10" dirty="0">
                <a:cs typeface="Calibri"/>
              </a:rPr>
              <a:t> </a:t>
            </a:r>
            <a:r>
              <a:rPr lang="en-US" dirty="0">
                <a:cs typeface="Calibri"/>
              </a:rPr>
              <a:t>a</a:t>
            </a:r>
            <a:r>
              <a:rPr lang="en-US" spc="-5" dirty="0">
                <a:cs typeface="Calibri"/>
              </a:rPr>
              <a:t> </a:t>
            </a:r>
            <a:r>
              <a:rPr lang="en-US" dirty="0">
                <a:cs typeface="Calibri"/>
              </a:rPr>
              <a:t>function</a:t>
            </a:r>
            <a:r>
              <a:rPr lang="en-US" dirty="0" smtClean="0">
                <a:cs typeface="Calibri"/>
              </a:rPr>
              <a:t>:</a:t>
            </a:r>
          </a:p>
          <a:p>
            <a:pPr marL="405765" indent="-3937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endParaRPr lang="en-US" dirty="0" smtClean="0">
              <a:cs typeface="Calibri"/>
            </a:endParaRPr>
          </a:p>
          <a:p>
            <a:pPr marL="12065" indent="0" algn="ctr">
              <a:lnSpc>
                <a:spcPct val="100000"/>
              </a:lnSpc>
              <a:spcBef>
                <a:spcPts val="105"/>
              </a:spcBef>
              <a:buNone/>
              <a:tabLst>
                <a:tab pos="405765" algn="l"/>
                <a:tab pos="406400" algn="l"/>
              </a:tabLst>
            </a:pPr>
            <a:r>
              <a:rPr lang="en-US" dirty="0" smtClean="0">
                <a:cs typeface="Calibri"/>
              </a:rPr>
              <a:t>Neural</a:t>
            </a:r>
            <a:r>
              <a:rPr lang="en-US" spc="-20" dirty="0" smtClean="0">
                <a:cs typeface="Calibri"/>
              </a:rPr>
              <a:t> </a:t>
            </a:r>
            <a:r>
              <a:rPr lang="en-US" spc="-5" dirty="0">
                <a:cs typeface="Calibri"/>
              </a:rPr>
              <a:t>network</a:t>
            </a:r>
            <a:r>
              <a:rPr lang="en-US" spc="-15" dirty="0">
                <a:cs typeface="Calibri"/>
              </a:rPr>
              <a:t> </a:t>
            </a:r>
            <a:r>
              <a:rPr lang="en-US" dirty="0">
                <a:cs typeface="Calibri"/>
              </a:rPr>
              <a:t>with</a:t>
            </a:r>
            <a:r>
              <a:rPr lang="en-US" spc="-10" dirty="0">
                <a:cs typeface="Calibri"/>
              </a:rPr>
              <a:t> </a:t>
            </a:r>
            <a:r>
              <a:rPr lang="en-US" dirty="0">
                <a:cs typeface="Calibri"/>
              </a:rPr>
              <a:t>3</a:t>
            </a:r>
            <a:r>
              <a:rPr lang="en-US" spc="-15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hidden</a:t>
            </a:r>
            <a:r>
              <a:rPr lang="en-US" spc="-45" dirty="0">
                <a:cs typeface="Calibri"/>
              </a:rPr>
              <a:t> </a:t>
            </a:r>
            <a:r>
              <a:rPr lang="en-US" dirty="0">
                <a:cs typeface="Calibri"/>
              </a:rPr>
              <a:t>layers</a:t>
            </a:r>
          </a:p>
          <a:p>
            <a:pPr marL="405765" indent="-3937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endParaRPr lang="en-US" dirty="0">
              <a:cs typeface="Calibri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7463282" y="1690688"/>
            <a:ext cx="2967355" cy="935990"/>
          </a:xfrm>
          <a:prstGeom prst="rect">
            <a:avLst/>
          </a:prstGeom>
          <a:ln w="28955">
            <a:solidFill>
              <a:srgbClr val="1F487C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Times New Roman"/>
              <a:cs typeface="Times New Roman"/>
            </a:endParaRPr>
          </a:p>
          <a:p>
            <a:pPr marL="63690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Linear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classifier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45044" y="1813370"/>
            <a:ext cx="2295144" cy="368808"/>
          </a:xfrm>
          <a:prstGeom prst="rect">
            <a:avLst/>
          </a:prstGeom>
        </p:spPr>
      </p:pic>
      <p:grpSp>
        <p:nvGrpSpPr>
          <p:cNvPr id="62" name="object 4"/>
          <p:cNvGrpSpPr/>
          <p:nvPr/>
        </p:nvGrpSpPr>
        <p:grpSpPr>
          <a:xfrm>
            <a:off x="646176" y="3352038"/>
            <a:ext cx="3980815" cy="2962910"/>
            <a:chOff x="646176" y="3294888"/>
            <a:chExt cx="3980815" cy="2962910"/>
          </a:xfrm>
        </p:grpSpPr>
        <p:pic>
          <p:nvPicPr>
            <p:cNvPr id="63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6176" y="3294888"/>
              <a:ext cx="2835783" cy="2953512"/>
            </a:xfrm>
            <a:prstGeom prst="rect">
              <a:avLst/>
            </a:prstGeom>
          </p:spPr>
        </p:pic>
        <p:sp>
          <p:nvSpPr>
            <p:cNvPr id="64" name="object 6"/>
            <p:cNvSpPr/>
            <p:nvPr/>
          </p:nvSpPr>
          <p:spPr>
            <a:xfrm>
              <a:off x="3520440" y="3299460"/>
              <a:ext cx="250190" cy="2944495"/>
            </a:xfrm>
            <a:custGeom>
              <a:avLst/>
              <a:gdLst/>
              <a:ahLst/>
              <a:cxnLst/>
              <a:rect l="l" t="t" r="r" b="b"/>
              <a:pathLst>
                <a:path w="250189" h="2944495">
                  <a:moveTo>
                    <a:pt x="208280" y="0"/>
                  </a:moveTo>
                  <a:lnTo>
                    <a:pt x="41656" y="0"/>
                  </a:lnTo>
                  <a:lnTo>
                    <a:pt x="25449" y="3276"/>
                  </a:lnTo>
                  <a:lnTo>
                    <a:pt x="12207" y="12207"/>
                  </a:lnTo>
                  <a:lnTo>
                    <a:pt x="3276" y="25449"/>
                  </a:lnTo>
                  <a:lnTo>
                    <a:pt x="0" y="41655"/>
                  </a:lnTo>
                  <a:lnTo>
                    <a:pt x="0" y="2902712"/>
                  </a:lnTo>
                  <a:lnTo>
                    <a:pt x="3276" y="2918923"/>
                  </a:lnTo>
                  <a:lnTo>
                    <a:pt x="12207" y="2932164"/>
                  </a:lnTo>
                  <a:lnTo>
                    <a:pt x="25449" y="2941093"/>
                  </a:lnTo>
                  <a:lnTo>
                    <a:pt x="41656" y="2944367"/>
                  </a:lnTo>
                  <a:lnTo>
                    <a:pt x="208280" y="2944367"/>
                  </a:lnTo>
                  <a:lnTo>
                    <a:pt x="224486" y="2941093"/>
                  </a:lnTo>
                  <a:lnTo>
                    <a:pt x="237728" y="2932164"/>
                  </a:lnTo>
                  <a:lnTo>
                    <a:pt x="246659" y="2918923"/>
                  </a:lnTo>
                  <a:lnTo>
                    <a:pt x="249936" y="2902712"/>
                  </a:lnTo>
                  <a:lnTo>
                    <a:pt x="249936" y="41655"/>
                  </a:lnTo>
                  <a:lnTo>
                    <a:pt x="246659" y="25449"/>
                  </a:lnTo>
                  <a:lnTo>
                    <a:pt x="237728" y="12207"/>
                  </a:lnTo>
                  <a:lnTo>
                    <a:pt x="224486" y="3276"/>
                  </a:lnTo>
                  <a:lnTo>
                    <a:pt x="20828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7"/>
            <p:cNvSpPr/>
            <p:nvPr/>
          </p:nvSpPr>
          <p:spPr>
            <a:xfrm>
              <a:off x="3520440" y="3299460"/>
              <a:ext cx="250190" cy="2944495"/>
            </a:xfrm>
            <a:custGeom>
              <a:avLst/>
              <a:gdLst/>
              <a:ahLst/>
              <a:cxnLst/>
              <a:rect l="l" t="t" r="r" b="b"/>
              <a:pathLst>
                <a:path w="250189" h="2944495">
                  <a:moveTo>
                    <a:pt x="0" y="41655"/>
                  </a:moveTo>
                  <a:lnTo>
                    <a:pt x="3276" y="25449"/>
                  </a:lnTo>
                  <a:lnTo>
                    <a:pt x="12207" y="12207"/>
                  </a:lnTo>
                  <a:lnTo>
                    <a:pt x="25449" y="3276"/>
                  </a:lnTo>
                  <a:lnTo>
                    <a:pt x="41656" y="0"/>
                  </a:lnTo>
                  <a:lnTo>
                    <a:pt x="208280" y="0"/>
                  </a:lnTo>
                  <a:lnTo>
                    <a:pt x="224486" y="3276"/>
                  </a:lnTo>
                  <a:lnTo>
                    <a:pt x="237728" y="12207"/>
                  </a:lnTo>
                  <a:lnTo>
                    <a:pt x="246659" y="25449"/>
                  </a:lnTo>
                  <a:lnTo>
                    <a:pt x="249936" y="41655"/>
                  </a:lnTo>
                  <a:lnTo>
                    <a:pt x="249936" y="2902712"/>
                  </a:lnTo>
                  <a:lnTo>
                    <a:pt x="246659" y="2918923"/>
                  </a:lnTo>
                  <a:lnTo>
                    <a:pt x="237728" y="2932164"/>
                  </a:lnTo>
                  <a:lnTo>
                    <a:pt x="224486" y="2941093"/>
                  </a:lnTo>
                  <a:lnTo>
                    <a:pt x="208280" y="2944367"/>
                  </a:lnTo>
                  <a:lnTo>
                    <a:pt x="41656" y="2944367"/>
                  </a:lnTo>
                  <a:lnTo>
                    <a:pt x="25449" y="2941093"/>
                  </a:lnTo>
                  <a:lnTo>
                    <a:pt x="12207" y="2932164"/>
                  </a:lnTo>
                  <a:lnTo>
                    <a:pt x="3276" y="2918923"/>
                  </a:lnTo>
                  <a:lnTo>
                    <a:pt x="0" y="2902712"/>
                  </a:lnTo>
                  <a:lnTo>
                    <a:pt x="0" y="41655"/>
                  </a:lnTo>
                  <a:close/>
                </a:path>
              </a:pathLst>
            </a:custGeom>
            <a:ln w="9144">
              <a:solidFill>
                <a:srgbClr val="B45F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2443" y="3352800"/>
              <a:ext cx="185928" cy="190500"/>
            </a:xfrm>
            <a:prstGeom prst="rect">
              <a:avLst/>
            </a:prstGeom>
          </p:spPr>
        </p:pic>
        <p:pic>
          <p:nvPicPr>
            <p:cNvPr id="67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52443" y="3616452"/>
              <a:ext cx="185928" cy="188976"/>
            </a:xfrm>
            <a:prstGeom prst="rect">
              <a:avLst/>
            </a:prstGeom>
          </p:spPr>
        </p:pic>
        <p:pic>
          <p:nvPicPr>
            <p:cNvPr id="68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2443" y="3878580"/>
              <a:ext cx="185928" cy="190500"/>
            </a:xfrm>
            <a:prstGeom prst="rect">
              <a:avLst/>
            </a:prstGeom>
          </p:spPr>
        </p:pic>
        <p:pic>
          <p:nvPicPr>
            <p:cNvPr id="69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2443" y="4142232"/>
              <a:ext cx="185928" cy="190500"/>
            </a:xfrm>
            <a:prstGeom prst="rect">
              <a:avLst/>
            </a:prstGeom>
          </p:spPr>
        </p:pic>
        <p:pic>
          <p:nvPicPr>
            <p:cNvPr id="70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2443" y="4405884"/>
              <a:ext cx="185928" cy="190500"/>
            </a:xfrm>
            <a:prstGeom prst="rect">
              <a:avLst/>
            </a:prstGeom>
          </p:spPr>
        </p:pic>
        <p:pic>
          <p:nvPicPr>
            <p:cNvPr id="71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52443" y="4669536"/>
              <a:ext cx="185928" cy="188976"/>
            </a:xfrm>
            <a:prstGeom prst="rect">
              <a:avLst/>
            </a:prstGeom>
          </p:spPr>
        </p:pic>
        <p:pic>
          <p:nvPicPr>
            <p:cNvPr id="72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2443" y="4931664"/>
              <a:ext cx="185928" cy="190500"/>
            </a:xfrm>
            <a:prstGeom prst="rect">
              <a:avLst/>
            </a:prstGeom>
          </p:spPr>
        </p:pic>
        <p:pic>
          <p:nvPicPr>
            <p:cNvPr id="73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2443" y="5195316"/>
              <a:ext cx="185928" cy="190500"/>
            </a:xfrm>
            <a:prstGeom prst="rect">
              <a:avLst/>
            </a:prstGeom>
          </p:spPr>
        </p:pic>
        <p:pic>
          <p:nvPicPr>
            <p:cNvPr id="74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52443" y="5458967"/>
              <a:ext cx="185928" cy="188975"/>
            </a:xfrm>
            <a:prstGeom prst="rect">
              <a:avLst/>
            </a:prstGeom>
          </p:spPr>
        </p:pic>
        <p:pic>
          <p:nvPicPr>
            <p:cNvPr id="75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52443" y="5721095"/>
              <a:ext cx="185928" cy="190500"/>
            </a:xfrm>
            <a:prstGeom prst="rect">
              <a:avLst/>
            </a:prstGeom>
          </p:spPr>
        </p:pic>
        <p:pic>
          <p:nvPicPr>
            <p:cNvPr id="76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52443" y="5984748"/>
              <a:ext cx="185928" cy="190500"/>
            </a:xfrm>
            <a:prstGeom prst="rect">
              <a:avLst/>
            </a:prstGeom>
          </p:spPr>
        </p:pic>
        <p:sp>
          <p:nvSpPr>
            <p:cNvPr id="77" name="object 19"/>
            <p:cNvSpPr/>
            <p:nvPr/>
          </p:nvSpPr>
          <p:spPr>
            <a:xfrm>
              <a:off x="4425696" y="4389120"/>
              <a:ext cx="196850" cy="670560"/>
            </a:xfrm>
            <a:custGeom>
              <a:avLst/>
              <a:gdLst/>
              <a:ahLst/>
              <a:cxnLst/>
              <a:rect l="l" t="t" r="r" b="b"/>
              <a:pathLst>
                <a:path w="196850" h="670560">
                  <a:moveTo>
                    <a:pt x="163829" y="0"/>
                  </a:moveTo>
                  <a:lnTo>
                    <a:pt x="32765" y="0"/>
                  </a:lnTo>
                  <a:lnTo>
                    <a:pt x="20038" y="2583"/>
                  </a:lnTo>
                  <a:lnTo>
                    <a:pt x="9620" y="9620"/>
                  </a:lnTo>
                  <a:lnTo>
                    <a:pt x="2583" y="20038"/>
                  </a:lnTo>
                  <a:lnTo>
                    <a:pt x="0" y="32765"/>
                  </a:lnTo>
                  <a:lnTo>
                    <a:pt x="0" y="637793"/>
                  </a:lnTo>
                  <a:lnTo>
                    <a:pt x="2583" y="650521"/>
                  </a:lnTo>
                  <a:lnTo>
                    <a:pt x="9620" y="660939"/>
                  </a:lnTo>
                  <a:lnTo>
                    <a:pt x="20038" y="667976"/>
                  </a:lnTo>
                  <a:lnTo>
                    <a:pt x="32765" y="670559"/>
                  </a:lnTo>
                  <a:lnTo>
                    <a:pt x="163829" y="670559"/>
                  </a:lnTo>
                  <a:lnTo>
                    <a:pt x="176557" y="667976"/>
                  </a:lnTo>
                  <a:lnTo>
                    <a:pt x="186975" y="660939"/>
                  </a:lnTo>
                  <a:lnTo>
                    <a:pt x="194012" y="650521"/>
                  </a:lnTo>
                  <a:lnTo>
                    <a:pt x="196595" y="637793"/>
                  </a:lnTo>
                  <a:lnTo>
                    <a:pt x="196595" y="32765"/>
                  </a:lnTo>
                  <a:lnTo>
                    <a:pt x="194012" y="20038"/>
                  </a:lnTo>
                  <a:lnTo>
                    <a:pt x="186975" y="9620"/>
                  </a:lnTo>
                  <a:lnTo>
                    <a:pt x="176557" y="2583"/>
                  </a:lnTo>
                  <a:lnTo>
                    <a:pt x="163829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20"/>
            <p:cNvSpPr/>
            <p:nvPr/>
          </p:nvSpPr>
          <p:spPr>
            <a:xfrm>
              <a:off x="4425696" y="4389120"/>
              <a:ext cx="196850" cy="670560"/>
            </a:xfrm>
            <a:custGeom>
              <a:avLst/>
              <a:gdLst/>
              <a:ahLst/>
              <a:cxnLst/>
              <a:rect l="l" t="t" r="r" b="b"/>
              <a:pathLst>
                <a:path w="196850" h="670560">
                  <a:moveTo>
                    <a:pt x="0" y="32765"/>
                  </a:moveTo>
                  <a:lnTo>
                    <a:pt x="2583" y="20038"/>
                  </a:lnTo>
                  <a:lnTo>
                    <a:pt x="9620" y="9620"/>
                  </a:lnTo>
                  <a:lnTo>
                    <a:pt x="20038" y="2583"/>
                  </a:lnTo>
                  <a:lnTo>
                    <a:pt x="32765" y="0"/>
                  </a:lnTo>
                  <a:lnTo>
                    <a:pt x="163829" y="0"/>
                  </a:lnTo>
                  <a:lnTo>
                    <a:pt x="176557" y="2583"/>
                  </a:lnTo>
                  <a:lnTo>
                    <a:pt x="186975" y="9620"/>
                  </a:lnTo>
                  <a:lnTo>
                    <a:pt x="194012" y="20038"/>
                  </a:lnTo>
                  <a:lnTo>
                    <a:pt x="196595" y="32765"/>
                  </a:lnTo>
                  <a:lnTo>
                    <a:pt x="196595" y="637793"/>
                  </a:lnTo>
                  <a:lnTo>
                    <a:pt x="194012" y="650521"/>
                  </a:lnTo>
                  <a:lnTo>
                    <a:pt x="186975" y="660939"/>
                  </a:lnTo>
                  <a:lnTo>
                    <a:pt x="176557" y="667976"/>
                  </a:lnTo>
                  <a:lnTo>
                    <a:pt x="163829" y="670559"/>
                  </a:lnTo>
                  <a:lnTo>
                    <a:pt x="32765" y="670559"/>
                  </a:lnTo>
                  <a:lnTo>
                    <a:pt x="20038" y="667976"/>
                  </a:lnTo>
                  <a:lnTo>
                    <a:pt x="9620" y="660939"/>
                  </a:lnTo>
                  <a:lnTo>
                    <a:pt x="2583" y="650521"/>
                  </a:lnTo>
                  <a:lnTo>
                    <a:pt x="0" y="637793"/>
                  </a:lnTo>
                  <a:lnTo>
                    <a:pt x="0" y="32765"/>
                  </a:lnTo>
                  <a:close/>
                </a:path>
              </a:pathLst>
            </a:custGeom>
            <a:ln w="9144">
              <a:solidFill>
                <a:srgbClr val="3876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50079" y="4431791"/>
              <a:ext cx="149352" cy="152400"/>
            </a:xfrm>
            <a:prstGeom prst="rect">
              <a:avLst/>
            </a:prstGeom>
          </p:spPr>
        </p:pic>
        <p:pic>
          <p:nvPicPr>
            <p:cNvPr id="80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50079" y="4639055"/>
              <a:ext cx="149352" cy="152400"/>
            </a:xfrm>
            <a:prstGeom prst="rect">
              <a:avLst/>
            </a:prstGeom>
          </p:spPr>
        </p:pic>
        <p:pic>
          <p:nvPicPr>
            <p:cNvPr id="81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50079" y="4846320"/>
              <a:ext cx="149352" cy="152400"/>
            </a:xfrm>
            <a:prstGeom prst="rect">
              <a:avLst/>
            </a:prstGeom>
          </p:spPr>
        </p:pic>
        <p:sp>
          <p:nvSpPr>
            <p:cNvPr id="82" name="object 24"/>
            <p:cNvSpPr/>
            <p:nvPr/>
          </p:nvSpPr>
          <p:spPr>
            <a:xfrm>
              <a:off x="3776471" y="3305556"/>
              <a:ext cx="667385" cy="2947670"/>
            </a:xfrm>
            <a:custGeom>
              <a:avLst/>
              <a:gdLst/>
              <a:ahLst/>
              <a:cxnLst/>
              <a:rect l="l" t="t" r="r" b="b"/>
              <a:pathLst>
                <a:path w="667385" h="2947670">
                  <a:moveTo>
                    <a:pt x="652017" y="1068070"/>
                  </a:moveTo>
                  <a:lnTo>
                    <a:pt x="0" y="0"/>
                  </a:lnTo>
                </a:path>
                <a:path w="667385" h="2947670">
                  <a:moveTo>
                    <a:pt x="667385" y="1780032"/>
                  </a:moveTo>
                  <a:lnTo>
                    <a:pt x="0" y="2947149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0412" y="4047744"/>
              <a:ext cx="382524" cy="263651"/>
            </a:xfrm>
            <a:prstGeom prst="rect">
              <a:avLst/>
            </a:prstGeom>
          </p:spPr>
        </p:pic>
        <p:pic>
          <p:nvPicPr>
            <p:cNvPr id="84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44623" y="3819144"/>
              <a:ext cx="391668" cy="263651"/>
            </a:xfrm>
            <a:prstGeom prst="rect">
              <a:avLst/>
            </a:prstGeom>
          </p:spPr>
        </p:pic>
        <p:pic>
          <p:nvPicPr>
            <p:cNvPr id="85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15411" y="3819144"/>
              <a:ext cx="390143" cy="263651"/>
            </a:xfrm>
            <a:prstGeom prst="rect">
              <a:avLst/>
            </a:prstGeom>
          </p:spPr>
        </p:pic>
        <p:pic>
          <p:nvPicPr>
            <p:cNvPr id="86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64864" y="4104132"/>
              <a:ext cx="391667" cy="259399"/>
            </a:xfrm>
            <a:prstGeom prst="rect">
              <a:avLst/>
            </a:prstGeom>
          </p:spPr>
        </p:pic>
        <p:pic>
          <p:nvPicPr>
            <p:cNvPr id="87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68672" y="4102989"/>
              <a:ext cx="129722" cy="224536"/>
            </a:xfrm>
            <a:prstGeom prst="rect">
              <a:avLst/>
            </a:prstGeom>
          </p:spPr>
        </p:pic>
      </p:grpSp>
      <p:pic>
        <p:nvPicPr>
          <p:cNvPr id="88" name="object 3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914900" y="3501390"/>
            <a:ext cx="3878568" cy="2394204"/>
          </a:xfrm>
          <a:prstGeom prst="rect">
            <a:avLst/>
          </a:prstGeom>
        </p:spPr>
      </p:pic>
      <p:pic>
        <p:nvPicPr>
          <p:cNvPr id="89" name="object 3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05711" y="2978205"/>
            <a:ext cx="254507" cy="255412"/>
          </a:xfrm>
          <a:prstGeom prst="rect">
            <a:avLst/>
          </a:prstGeom>
        </p:spPr>
      </p:pic>
      <p:pic>
        <p:nvPicPr>
          <p:cNvPr id="90" name="object 3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505200" y="3032950"/>
            <a:ext cx="256032" cy="252031"/>
          </a:xfrm>
          <a:prstGeom prst="rect">
            <a:avLst/>
          </a:prstGeom>
        </p:spPr>
      </p:pic>
      <p:pic>
        <p:nvPicPr>
          <p:cNvPr id="91" name="object 3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514600" y="3032950"/>
            <a:ext cx="252031" cy="248031"/>
          </a:xfrm>
          <a:prstGeom prst="rect">
            <a:avLst/>
          </a:prstGeom>
        </p:spPr>
      </p:pic>
      <p:sp>
        <p:nvSpPr>
          <p:cNvPr id="92" name="object 32"/>
          <p:cNvSpPr/>
          <p:nvPr/>
        </p:nvSpPr>
        <p:spPr>
          <a:xfrm>
            <a:off x="5906261" y="5382006"/>
            <a:ext cx="2357755" cy="542925"/>
          </a:xfrm>
          <a:custGeom>
            <a:avLst/>
            <a:gdLst/>
            <a:ahLst/>
            <a:cxnLst/>
            <a:rect l="l" t="t" r="r" b="b"/>
            <a:pathLst>
              <a:path w="2357754" h="542925">
                <a:moveTo>
                  <a:pt x="0" y="542544"/>
                </a:moveTo>
                <a:lnTo>
                  <a:pt x="2357628" y="542544"/>
                </a:lnTo>
                <a:lnTo>
                  <a:pt x="2357628" y="0"/>
                </a:lnTo>
                <a:lnTo>
                  <a:pt x="0" y="0"/>
                </a:lnTo>
                <a:lnTo>
                  <a:pt x="0" y="542544"/>
                </a:lnTo>
                <a:close/>
              </a:path>
            </a:pathLst>
          </a:custGeom>
          <a:ln w="19812">
            <a:solidFill>
              <a:srgbClr val="3B7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36"/>
          <p:cNvSpPr txBox="1"/>
          <p:nvPr/>
        </p:nvSpPr>
        <p:spPr>
          <a:xfrm>
            <a:off x="6667627" y="5939739"/>
            <a:ext cx="8674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3C85C5"/>
                </a:solidFill>
                <a:latin typeface="Calibri"/>
                <a:cs typeface="Calibri"/>
              </a:rPr>
              <a:t>Final</a:t>
            </a:r>
            <a:r>
              <a:rPr sz="1400" spc="-55" dirty="0">
                <a:solidFill>
                  <a:srgbClr val="3C85C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C85C5"/>
                </a:solidFill>
                <a:latin typeface="Calibri"/>
                <a:cs typeface="Calibri"/>
              </a:rPr>
              <a:t>scores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360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788E-8DA1-5BDF-3233-390494DD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Training Neural Nets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5765" indent="-3937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lang="en-US" dirty="0">
                <a:cs typeface="Calibri"/>
              </a:rPr>
              <a:t>Everything</a:t>
            </a:r>
            <a:r>
              <a:rPr lang="en-US" spc="-35" dirty="0">
                <a:cs typeface="Calibri"/>
              </a:rPr>
              <a:t> </a:t>
            </a:r>
            <a:r>
              <a:rPr lang="en-US" dirty="0">
                <a:cs typeface="Calibri"/>
              </a:rPr>
              <a:t>else</a:t>
            </a:r>
            <a:r>
              <a:rPr lang="en-US" spc="-20" dirty="0">
                <a:cs typeface="Calibri"/>
              </a:rPr>
              <a:t> </a:t>
            </a:r>
            <a:r>
              <a:rPr lang="en-US" dirty="0">
                <a:cs typeface="Calibri"/>
              </a:rPr>
              <a:t>remains</a:t>
            </a:r>
            <a:r>
              <a:rPr lang="en-US" spc="-5" dirty="0">
                <a:cs typeface="Calibri"/>
              </a:rPr>
              <a:t> </a:t>
            </a:r>
            <a:r>
              <a:rPr lang="en-US" dirty="0">
                <a:cs typeface="Calibri"/>
              </a:rPr>
              <a:t>the</a:t>
            </a:r>
            <a:r>
              <a:rPr lang="en-US" spc="-30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same!</a:t>
            </a:r>
            <a:endParaRPr lang="en-US" dirty="0">
              <a:cs typeface="Calibri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7463282" y="1690688"/>
            <a:ext cx="2967355" cy="935990"/>
          </a:xfrm>
          <a:prstGeom prst="rect">
            <a:avLst/>
          </a:prstGeom>
          <a:ln w="28955">
            <a:solidFill>
              <a:srgbClr val="1F487C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Times New Roman"/>
              <a:cs typeface="Times New Roman"/>
            </a:endParaRPr>
          </a:p>
          <a:p>
            <a:pPr marL="63690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Linear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classifier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45044" y="1813370"/>
            <a:ext cx="2295144" cy="368808"/>
          </a:xfrm>
          <a:prstGeom prst="rect">
            <a:avLst/>
          </a:prstGeom>
        </p:spPr>
      </p:pic>
      <p:sp>
        <p:nvSpPr>
          <p:cNvPr id="38" name="object 4"/>
          <p:cNvSpPr txBox="1"/>
          <p:nvPr/>
        </p:nvSpPr>
        <p:spPr>
          <a:xfrm>
            <a:off x="1974977" y="3133090"/>
            <a:ext cx="8455660" cy="2764790"/>
          </a:xfrm>
          <a:prstGeom prst="rect">
            <a:avLst/>
          </a:prstGeom>
          <a:ln w="28955">
            <a:solidFill>
              <a:srgbClr val="1F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 marR="48260" algn="ctr">
              <a:lnSpc>
                <a:spcPct val="100000"/>
              </a:lnSpc>
              <a:spcBef>
                <a:spcPts val="2325"/>
              </a:spcBef>
            </a:pPr>
            <a:r>
              <a:rPr sz="2600" dirty="0">
                <a:latin typeface="Calibri"/>
                <a:cs typeface="Calibri"/>
              </a:rPr>
              <a:t>Neural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network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3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hidden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layers</a:t>
            </a:r>
          </a:p>
        </p:txBody>
      </p:sp>
      <p:pic>
        <p:nvPicPr>
          <p:cNvPr id="39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85639" y="3245103"/>
            <a:ext cx="2340864" cy="1699514"/>
          </a:xfrm>
          <a:prstGeom prst="rect">
            <a:avLst/>
          </a:prstGeom>
        </p:spPr>
      </p:pic>
      <p:pic>
        <p:nvPicPr>
          <p:cNvPr id="40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76324" y="5051805"/>
            <a:ext cx="8229600" cy="32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5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788E-8DA1-5BDF-3233-390494DD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Training Neural Nets</a:t>
            </a:r>
          </a:p>
        </p:txBody>
      </p:sp>
      <p:grpSp>
        <p:nvGrpSpPr>
          <p:cNvPr id="10" name="object 3"/>
          <p:cNvGrpSpPr/>
          <p:nvPr/>
        </p:nvGrpSpPr>
        <p:grpSpPr>
          <a:xfrm>
            <a:off x="2595880" y="3555684"/>
            <a:ext cx="693420" cy="603885"/>
            <a:chOff x="830580" y="3300984"/>
            <a:chExt cx="693420" cy="603885"/>
          </a:xfrm>
        </p:grpSpPr>
        <p:sp>
          <p:nvSpPr>
            <p:cNvPr id="11" name="object 4"/>
            <p:cNvSpPr/>
            <p:nvPr/>
          </p:nvSpPr>
          <p:spPr>
            <a:xfrm>
              <a:off x="845058" y="3329178"/>
              <a:ext cx="664845" cy="548640"/>
            </a:xfrm>
            <a:custGeom>
              <a:avLst/>
              <a:gdLst/>
              <a:ahLst/>
              <a:cxnLst/>
              <a:rect l="l" t="t" r="r" b="b"/>
              <a:pathLst>
                <a:path w="664844" h="548639">
                  <a:moveTo>
                    <a:pt x="0" y="548640"/>
                  </a:moveTo>
                  <a:lnTo>
                    <a:pt x="664464" y="548640"/>
                  </a:lnTo>
                  <a:lnTo>
                    <a:pt x="664464" y="0"/>
                  </a:ln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5"/>
            <p:cNvSpPr/>
            <p:nvPr/>
          </p:nvSpPr>
          <p:spPr>
            <a:xfrm>
              <a:off x="890016" y="3300984"/>
              <a:ext cx="568960" cy="603885"/>
            </a:xfrm>
            <a:custGeom>
              <a:avLst/>
              <a:gdLst/>
              <a:ahLst/>
              <a:cxnLst/>
              <a:rect l="l" t="t" r="r" b="b"/>
              <a:pathLst>
                <a:path w="568960" h="603885">
                  <a:moveTo>
                    <a:pt x="568452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568452" y="603503"/>
                  </a:lnTo>
                  <a:lnTo>
                    <a:pt x="568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2208" y="3497580"/>
              <a:ext cx="92963" cy="92964"/>
            </a:xfrm>
            <a:prstGeom prst="rect">
              <a:avLst/>
            </a:prstGeom>
          </p:spPr>
        </p:pic>
        <p:pic>
          <p:nvPicPr>
            <p:cNvPr id="14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132" y="3497580"/>
              <a:ext cx="94487" cy="92964"/>
            </a:xfrm>
            <a:prstGeom prst="rect">
              <a:avLst/>
            </a:prstGeom>
          </p:spPr>
        </p:pic>
        <p:pic>
          <p:nvPicPr>
            <p:cNvPr id="15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2208" y="3621024"/>
              <a:ext cx="92963" cy="92964"/>
            </a:xfrm>
            <a:prstGeom prst="rect">
              <a:avLst/>
            </a:prstGeom>
          </p:spPr>
        </p:pic>
        <p:pic>
          <p:nvPicPr>
            <p:cNvPr id="16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132" y="3621024"/>
              <a:ext cx="94487" cy="92964"/>
            </a:xfrm>
            <a:prstGeom prst="rect">
              <a:avLst/>
            </a:prstGeom>
          </p:spPr>
        </p:pic>
        <p:pic>
          <p:nvPicPr>
            <p:cNvPr id="17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2208" y="3744468"/>
              <a:ext cx="92963" cy="92964"/>
            </a:xfrm>
            <a:prstGeom prst="rect">
              <a:avLst/>
            </a:prstGeom>
          </p:spPr>
        </p:pic>
        <p:pic>
          <p:nvPicPr>
            <p:cNvPr id="18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132" y="3744468"/>
              <a:ext cx="94487" cy="92964"/>
            </a:xfrm>
            <a:prstGeom prst="rect">
              <a:avLst/>
            </a:prstGeom>
          </p:spPr>
        </p:pic>
        <p:sp>
          <p:nvSpPr>
            <p:cNvPr id="19" name="object 12"/>
            <p:cNvSpPr/>
            <p:nvPr/>
          </p:nvSpPr>
          <p:spPr>
            <a:xfrm>
              <a:off x="1193292" y="3671316"/>
              <a:ext cx="125730" cy="0"/>
            </a:xfrm>
            <a:custGeom>
              <a:avLst/>
              <a:gdLst/>
              <a:ahLst/>
              <a:cxnLst/>
              <a:rect l="l" t="t" r="r" b="b"/>
              <a:pathLst>
                <a:path w="125730">
                  <a:moveTo>
                    <a:pt x="0" y="0"/>
                  </a:moveTo>
                  <a:lnTo>
                    <a:pt x="125222" y="0"/>
                  </a:lnTo>
                </a:path>
              </a:pathLst>
            </a:custGeom>
            <a:ln w="9144">
              <a:solidFill>
                <a:srgbClr val="1F487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0263" y="3497580"/>
              <a:ext cx="92963" cy="92964"/>
            </a:xfrm>
            <a:prstGeom prst="rect">
              <a:avLst/>
            </a:prstGeom>
          </p:spPr>
        </p:pic>
        <p:pic>
          <p:nvPicPr>
            <p:cNvPr id="21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0263" y="3621024"/>
              <a:ext cx="92963" cy="92964"/>
            </a:xfrm>
            <a:prstGeom prst="rect">
              <a:avLst/>
            </a:prstGeom>
          </p:spPr>
        </p:pic>
        <p:pic>
          <p:nvPicPr>
            <p:cNvPr id="22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0263" y="3744468"/>
              <a:ext cx="92963" cy="92964"/>
            </a:xfrm>
            <a:prstGeom prst="rect">
              <a:avLst/>
            </a:prstGeom>
          </p:spPr>
        </p:pic>
        <p:sp>
          <p:nvSpPr>
            <p:cNvPr id="23" name="object 16"/>
            <p:cNvSpPr/>
            <p:nvPr/>
          </p:nvSpPr>
          <p:spPr>
            <a:xfrm>
              <a:off x="1193292" y="3547872"/>
              <a:ext cx="125730" cy="248920"/>
            </a:xfrm>
            <a:custGeom>
              <a:avLst/>
              <a:gdLst/>
              <a:ahLst/>
              <a:cxnLst/>
              <a:rect l="l" t="t" r="r" b="b"/>
              <a:pathLst>
                <a:path w="125730" h="248920">
                  <a:moveTo>
                    <a:pt x="0" y="0"/>
                  </a:moveTo>
                  <a:lnTo>
                    <a:pt x="125222" y="0"/>
                  </a:lnTo>
                </a:path>
                <a:path w="125730" h="248920">
                  <a:moveTo>
                    <a:pt x="0" y="248411"/>
                  </a:moveTo>
                  <a:lnTo>
                    <a:pt x="125222" y="248411"/>
                  </a:lnTo>
                </a:path>
              </a:pathLst>
            </a:custGeom>
            <a:ln w="9144">
              <a:solidFill>
                <a:srgbClr val="1F487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2208" y="3374136"/>
              <a:ext cx="92963" cy="92963"/>
            </a:xfrm>
            <a:prstGeom prst="rect">
              <a:avLst/>
            </a:prstGeom>
          </p:spPr>
        </p:pic>
        <p:pic>
          <p:nvPicPr>
            <p:cNvPr id="25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6132" y="3374136"/>
              <a:ext cx="92964" cy="92963"/>
            </a:xfrm>
            <a:prstGeom prst="rect">
              <a:avLst/>
            </a:prstGeom>
          </p:spPr>
        </p:pic>
        <p:pic>
          <p:nvPicPr>
            <p:cNvPr id="26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0263" y="3374136"/>
              <a:ext cx="92963" cy="92963"/>
            </a:xfrm>
            <a:prstGeom prst="rect">
              <a:avLst/>
            </a:prstGeom>
          </p:spPr>
        </p:pic>
        <p:sp>
          <p:nvSpPr>
            <p:cNvPr id="27" name="object 20"/>
            <p:cNvSpPr/>
            <p:nvPr/>
          </p:nvSpPr>
          <p:spPr>
            <a:xfrm>
              <a:off x="1193292" y="3425952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4">
                  <a:moveTo>
                    <a:pt x="0" y="0"/>
                  </a:moveTo>
                  <a:lnTo>
                    <a:pt x="125095" y="0"/>
                  </a:lnTo>
                </a:path>
              </a:pathLst>
            </a:custGeom>
            <a:ln w="9144">
              <a:solidFill>
                <a:srgbClr val="1F487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1"/>
          <p:cNvSpPr txBox="1"/>
          <p:nvPr/>
        </p:nvSpPr>
        <p:spPr>
          <a:xfrm>
            <a:off x="1900123" y="4281489"/>
            <a:ext cx="20910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[4</a:t>
            </a:r>
            <a:r>
              <a:rPr sz="1400" spc="-3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x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dirty="0" smtClean="0">
                <a:latin typeface="Consolas"/>
                <a:cs typeface="Consolas"/>
              </a:rPr>
              <a:t>300]</a:t>
            </a:r>
            <a:endParaRPr sz="1400" dirty="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nsolas"/>
                <a:cs typeface="Consolas"/>
              </a:rPr>
              <a:t>[examples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x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features]</a:t>
            </a:r>
          </a:p>
        </p:txBody>
      </p:sp>
      <p:grpSp>
        <p:nvGrpSpPr>
          <p:cNvPr id="29" name="object 22"/>
          <p:cNvGrpSpPr/>
          <p:nvPr/>
        </p:nvGrpSpPr>
        <p:grpSpPr>
          <a:xfrm>
            <a:off x="4234179" y="5218367"/>
            <a:ext cx="693420" cy="603885"/>
            <a:chOff x="2468879" y="4963667"/>
            <a:chExt cx="693420" cy="603885"/>
          </a:xfrm>
        </p:grpSpPr>
        <p:sp>
          <p:nvSpPr>
            <p:cNvPr id="30" name="object 23"/>
            <p:cNvSpPr/>
            <p:nvPr/>
          </p:nvSpPr>
          <p:spPr>
            <a:xfrm>
              <a:off x="2483357" y="4985765"/>
              <a:ext cx="664845" cy="550545"/>
            </a:xfrm>
            <a:custGeom>
              <a:avLst/>
              <a:gdLst/>
              <a:ahLst/>
              <a:cxnLst/>
              <a:rect l="l" t="t" r="r" b="b"/>
              <a:pathLst>
                <a:path w="664844" h="550545">
                  <a:moveTo>
                    <a:pt x="0" y="550163"/>
                  </a:moveTo>
                  <a:lnTo>
                    <a:pt x="664463" y="550163"/>
                  </a:lnTo>
                  <a:lnTo>
                    <a:pt x="664463" y="0"/>
                  </a:lnTo>
                  <a:lnTo>
                    <a:pt x="0" y="0"/>
                  </a:lnTo>
                  <a:lnTo>
                    <a:pt x="0" y="550163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4"/>
            <p:cNvSpPr/>
            <p:nvPr/>
          </p:nvSpPr>
          <p:spPr>
            <a:xfrm>
              <a:off x="2528315" y="4963667"/>
              <a:ext cx="568960" cy="603885"/>
            </a:xfrm>
            <a:custGeom>
              <a:avLst/>
              <a:gdLst/>
              <a:ahLst/>
              <a:cxnLst/>
              <a:rect l="l" t="t" r="r" b="b"/>
              <a:pathLst>
                <a:path w="568960" h="603885">
                  <a:moveTo>
                    <a:pt x="568451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568451" y="603503"/>
                  </a:lnTo>
                  <a:lnTo>
                    <a:pt x="568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40507" y="5021579"/>
              <a:ext cx="92964" cy="92964"/>
            </a:xfrm>
            <a:prstGeom prst="rect">
              <a:avLst/>
            </a:prstGeom>
          </p:spPr>
        </p:pic>
        <p:pic>
          <p:nvPicPr>
            <p:cNvPr id="33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94431" y="5021579"/>
              <a:ext cx="92964" cy="92964"/>
            </a:xfrm>
            <a:prstGeom prst="rect">
              <a:avLst/>
            </a:prstGeom>
          </p:spPr>
        </p:pic>
        <p:sp>
          <p:nvSpPr>
            <p:cNvPr id="34" name="object 27"/>
            <p:cNvSpPr/>
            <p:nvPr/>
          </p:nvSpPr>
          <p:spPr>
            <a:xfrm>
              <a:off x="2545079" y="5149595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19" h="83820">
                  <a:moveTo>
                    <a:pt x="41909" y="0"/>
                  </a:moveTo>
                  <a:lnTo>
                    <a:pt x="25610" y="3298"/>
                  </a:lnTo>
                  <a:lnTo>
                    <a:pt x="12287" y="12287"/>
                  </a:lnTo>
                  <a:lnTo>
                    <a:pt x="3298" y="25610"/>
                  </a:lnTo>
                  <a:lnTo>
                    <a:pt x="0" y="41909"/>
                  </a:lnTo>
                  <a:lnTo>
                    <a:pt x="3298" y="58209"/>
                  </a:lnTo>
                  <a:lnTo>
                    <a:pt x="12287" y="71532"/>
                  </a:lnTo>
                  <a:lnTo>
                    <a:pt x="25610" y="80521"/>
                  </a:lnTo>
                  <a:lnTo>
                    <a:pt x="41909" y="83819"/>
                  </a:lnTo>
                  <a:lnTo>
                    <a:pt x="58209" y="80521"/>
                  </a:lnTo>
                  <a:lnTo>
                    <a:pt x="71532" y="71532"/>
                  </a:lnTo>
                  <a:lnTo>
                    <a:pt x="80521" y="58209"/>
                  </a:lnTo>
                  <a:lnTo>
                    <a:pt x="83819" y="41909"/>
                  </a:lnTo>
                  <a:lnTo>
                    <a:pt x="80521" y="25610"/>
                  </a:lnTo>
                  <a:lnTo>
                    <a:pt x="71532" y="12287"/>
                  </a:lnTo>
                  <a:lnTo>
                    <a:pt x="58209" y="3298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28"/>
            <p:cNvSpPr/>
            <p:nvPr/>
          </p:nvSpPr>
          <p:spPr>
            <a:xfrm>
              <a:off x="2545079" y="5149595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19" h="83820">
                  <a:moveTo>
                    <a:pt x="0" y="41909"/>
                  </a:moveTo>
                  <a:lnTo>
                    <a:pt x="3298" y="25610"/>
                  </a:lnTo>
                  <a:lnTo>
                    <a:pt x="12287" y="12287"/>
                  </a:lnTo>
                  <a:lnTo>
                    <a:pt x="25610" y="3298"/>
                  </a:lnTo>
                  <a:lnTo>
                    <a:pt x="41909" y="0"/>
                  </a:lnTo>
                  <a:lnTo>
                    <a:pt x="58209" y="3298"/>
                  </a:lnTo>
                  <a:lnTo>
                    <a:pt x="71532" y="12287"/>
                  </a:lnTo>
                  <a:lnTo>
                    <a:pt x="80521" y="25610"/>
                  </a:lnTo>
                  <a:lnTo>
                    <a:pt x="83819" y="41909"/>
                  </a:lnTo>
                  <a:lnTo>
                    <a:pt x="80521" y="58209"/>
                  </a:lnTo>
                  <a:lnTo>
                    <a:pt x="71532" y="71532"/>
                  </a:lnTo>
                  <a:lnTo>
                    <a:pt x="58209" y="80521"/>
                  </a:lnTo>
                  <a:lnTo>
                    <a:pt x="41909" y="83819"/>
                  </a:lnTo>
                  <a:lnTo>
                    <a:pt x="25610" y="80521"/>
                  </a:lnTo>
                  <a:lnTo>
                    <a:pt x="12287" y="71532"/>
                  </a:lnTo>
                  <a:lnTo>
                    <a:pt x="3298" y="58209"/>
                  </a:lnTo>
                  <a:lnTo>
                    <a:pt x="0" y="41909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29"/>
            <p:cNvSpPr/>
            <p:nvPr/>
          </p:nvSpPr>
          <p:spPr>
            <a:xfrm>
              <a:off x="2699003" y="5149595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19" h="83820">
                  <a:moveTo>
                    <a:pt x="41909" y="0"/>
                  </a:moveTo>
                  <a:lnTo>
                    <a:pt x="25610" y="3298"/>
                  </a:lnTo>
                  <a:lnTo>
                    <a:pt x="12287" y="12287"/>
                  </a:lnTo>
                  <a:lnTo>
                    <a:pt x="3298" y="25610"/>
                  </a:lnTo>
                  <a:lnTo>
                    <a:pt x="0" y="41909"/>
                  </a:lnTo>
                  <a:lnTo>
                    <a:pt x="3298" y="58209"/>
                  </a:lnTo>
                  <a:lnTo>
                    <a:pt x="12287" y="71532"/>
                  </a:lnTo>
                  <a:lnTo>
                    <a:pt x="25610" y="80521"/>
                  </a:lnTo>
                  <a:lnTo>
                    <a:pt x="41909" y="83819"/>
                  </a:lnTo>
                  <a:lnTo>
                    <a:pt x="58209" y="80521"/>
                  </a:lnTo>
                  <a:lnTo>
                    <a:pt x="71532" y="71532"/>
                  </a:lnTo>
                  <a:lnTo>
                    <a:pt x="80521" y="58209"/>
                  </a:lnTo>
                  <a:lnTo>
                    <a:pt x="83819" y="41909"/>
                  </a:lnTo>
                  <a:lnTo>
                    <a:pt x="80521" y="25610"/>
                  </a:lnTo>
                  <a:lnTo>
                    <a:pt x="71532" y="12287"/>
                  </a:lnTo>
                  <a:lnTo>
                    <a:pt x="58209" y="3298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0"/>
            <p:cNvSpPr/>
            <p:nvPr/>
          </p:nvSpPr>
          <p:spPr>
            <a:xfrm>
              <a:off x="2699003" y="5149595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19" h="83820">
                  <a:moveTo>
                    <a:pt x="0" y="41909"/>
                  </a:moveTo>
                  <a:lnTo>
                    <a:pt x="3298" y="25610"/>
                  </a:lnTo>
                  <a:lnTo>
                    <a:pt x="12287" y="12287"/>
                  </a:lnTo>
                  <a:lnTo>
                    <a:pt x="25610" y="3298"/>
                  </a:lnTo>
                  <a:lnTo>
                    <a:pt x="41909" y="0"/>
                  </a:lnTo>
                  <a:lnTo>
                    <a:pt x="58209" y="3298"/>
                  </a:lnTo>
                  <a:lnTo>
                    <a:pt x="71532" y="12287"/>
                  </a:lnTo>
                  <a:lnTo>
                    <a:pt x="80521" y="25610"/>
                  </a:lnTo>
                  <a:lnTo>
                    <a:pt x="83819" y="41909"/>
                  </a:lnTo>
                  <a:lnTo>
                    <a:pt x="80521" y="58209"/>
                  </a:lnTo>
                  <a:lnTo>
                    <a:pt x="71532" y="71532"/>
                  </a:lnTo>
                  <a:lnTo>
                    <a:pt x="58209" y="80521"/>
                  </a:lnTo>
                  <a:lnTo>
                    <a:pt x="41909" y="83819"/>
                  </a:lnTo>
                  <a:lnTo>
                    <a:pt x="25610" y="80521"/>
                  </a:lnTo>
                  <a:lnTo>
                    <a:pt x="12287" y="71532"/>
                  </a:lnTo>
                  <a:lnTo>
                    <a:pt x="3298" y="58209"/>
                  </a:lnTo>
                  <a:lnTo>
                    <a:pt x="0" y="41909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40507" y="5404103"/>
              <a:ext cx="92964" cy="92964"/>
            </a:xfrm>
            <a:prstGeom prst="rect">
              <a:avLst/>
            </a:prstGeom>
          </p:spPr>
        </p:pic>
        <p:pic>
          <p:nvPicPr>
            <p:cNvPr id="4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94431" y="5404103"/>
              <a:ext cx="92964" cy="92964"/>
            </a:xfrm>
            <a:prstGeom prst="rect">
              <a:avLst/>
            </a:prstGeom>
          </p:spPr>
        </p:pic>
        <p:sp>
          <p:nvSpPr>
            <p:cNvPr id="43" name="object 33"/>
            <p:cNvSpPr/>
            <p:nvPr/>
          </p:nvSpPr>
          <p:spPr>
            <a:xfrm>
              <a:off x="2831591" y="5195315"/>
              <a:ext cx="125730" cy="0"/>
            </a:xfrm>
            <a:custGeom>
              <a:avLst/>
              <a:gdLst/>
              <a:ahLst/>
              <a:cxnLst/>
              <a:rect l="l" t="t" r="r" b="b"/>
              <a:pathLst>
                <a:path w="125730">
                  <a:moveTo>
                    <a:pt x="0" y="0"/>
                  </a:moveTo>
                  <a:lnTo>
                    <a:pt x="125221" y="0"/>
                  </a:lnTo>
                </a:path>
              </a:pathLst>
            </a:custGeom>
            <a:ln w="9144">
              <a:solidFill>
                <a:srgbClr val="1F487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88563" y="5021579"/>
              <a:ext cx="92964" cy="92964"/>
            </a:xfrm>
            <a:prstGeom prst="rect">
              <a:avLst/>
            </a:prstGeom>
          </p:spPr>
        </p:pic>
        <p:sp>
          <p:nvSpPr>
            <p:cNvPr id="45" name="object 35"/>
            <p:cNvSpPr/>
            <p:nvPr/>
          </p:nvSpPr>
          <p:spPr>
            <a:xfrm>
              <a:off x="2993135" y="5149595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19" h="83820">
                  <a:moveTo>
                    <a:pt x="41909" y="0"/>
                  </a:moveTo>
                  <a:lnTo>
                    <a:pt x="25610" y="3298"/>
                  </a:lnTo>
                  <a:lnTo>
                    <a:pt x="12287" y="12287"/>
                  </a:lnTo>
                  <a:lnTo>
                    <a:pt x="3298" y="25610"/>
                  </a:lnTo>
                  <a:lnTo>
                    <a:pt x="0" y="41909"/>
                  </a:lnTo>
                  <a:lnTo>
                    <a:pt x="3298" y="58209"/>
                  </a:lnTo>
                  <a:lnTo>
                    <a:pt x="12287" y="71532"/>
                  </a:lnTo>
                  <a:lnTo>
                    <a:pt x="25610" y="80521"/>
                  </a:lnTo>
                  <a:lnTo>
                    <a:pt x="41909" y="83819"/>
                  </a:lnTo>
                  <a:lnTo>
                    <a:pt x="58209" y="80521"/>
                  </a:lnTo>
                  <a:lnTo>
                    <a:pt x="71532" y="71532"/>
                  </a:lnTo>
                  <a:lnTo>
                    <a:pt x="80521" y="58209"/>
                  </a:lnTo>
                  <a:lnTo>
                    <a:pt x="83819" y="41909"/>
                  </a:lnTo>
                  <a:lnTo>
                    <a:pt x="80521" y="25610"/>
                  </a:lnTo>
                  <a:lnTo>
                    <a:pt x="71532" y="12287"/>
                  </a:lnTo>
                  <a:lnTo>
                    <a:pt x="58209" y="3298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36"/>
            <p:cNvSpPr/>
            <p:nvPr/>
          </p:nvSpPr>
          <p:spPr>
            <a:xfrm>
              <a:off x="2993135" y="5149595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19" h="83820">
                  <a:moveTo>
                    <a:pt x="0" y="41909"/>
                  </a:moveTo>
                  <a:lnTo>
                    <a:pt x="3298" y="25610"/>
                  </a:lnTo>
                  <a:lnTo>
                    <a:pt x="12287" y="12287"/>
                  </a:lnTo>
                  <a:lnTo>
                    <a:pt x="25610" y="3298"/>
                  </a:lnTo>
                  <a:lnTo>
                    <a:pt x="41909" y="0"/>
                  </a:lnTo>
                  <a:lnTo>
                    <a:pt x="58209" y="3298"/>
                  </a:lnTo>
                  <a:lnTo>
                    <a:pt x="71532" y="12287"/>
                  </a:lnTo>
                  <a:lnTo>
                    <a:pt x="80521" y="25610"/>
                  </a:lnTo>
                  <a:lnTo>
                    <a:pt x="83819" y="41909"/>
                  </a:lnTo>
                  <a:lnTo>
                    <a:pt x="80521" y="58209"/>
                  </a:lnTo>
                  <a:lnTo>
                    <a:pt x="71532" y="71532"/>
                  </a:lnTo>
                  <a:lnTo>
                    <a:pt x="58209" y="80521"/>
                  </a:lnTo>
                  <a:lnTo>
                    <a:pt x="41909" y="83819"/>
                  </a:lnTo>
                  <a:lnTo>
                    <a:pt x="25610" y="80521"/>
                  </a:lnTo>
                  <a:lnTo>
                    <a:pt x="12287" y="71532"/>
                  </a:lnTo>
                  <a:lnTo>
                    <a:pt x="3298" y="58209"/>
                  </a:lnTo>
                  <a:lnTo>
                    <a:pt x="0" y="41909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88563" y="5404103"/>
              <a:ext cx="92964" cy="92964"/>
            </a:xfrm>
            <a:prstGeom prst="rect">
              <a:avLst/>
            </a:prstGeom>
          </p:spPr>
        </p:pic>
        <p:sp>
          <p:nvSpPr>
            <p:cNvPr id="48" name="object 38"/>
            <p:cNvSpPr/>
            <p:nvPr/>
          </p:nvSpPr>
          <p:spPr>
            <a:xfrm>
              <a:off x="2584703" y="5071871"/>
              <a:ext cx="448309" cy="382905"/>
            </a:xfrm>
            <a:custGeom>
              <a:avLst/>
              <a:gdLst/>
              <a:ahLst/>
              <a:cxnLst/>
              <a:rect l="l" t="t" r="r" b="b"/>
              <a:pathLst>
                <a:path w="448310" h="382904">
                  <a:moveTo>
                    <a:pt x="246887" y="0"/>
                  </a:moveTo>
                  <a:lnTo>
                    <a:pt x="372109" y="0"/>
                  </a:lnTo>
                </a:path>
                <a:path w="448310" h="382904">
                  <a:moveTo>
                    <a:pt x="246887" y="382523"/>
                  </a:moveTo>
                  <a:lnTo>
                    <a:pt x="372109" y="382523"/>
                  </a:lnTo>
                </a:path>
                <a:path w="448310" h="382904">
                  <a:moveTo>
                    <a:pt x="0" y="184403"/>
                  </a:moveTo>
                  <a:lnTo>
                    <a:pt x="0" y="304164"/>
                  </a:lnTo>
                </a:path>
                <a:path w="448310" h="382904">
                  <a:moveTo>
                    <a:pt x="156971" y="184403"/>
                  </a:moveTo>
                  <a:lnTo>
                    <a:pt x="156971" y="304164"/>
                  </a:lnTo>
                </a:path>
                <a:path w="448310" h="382904">
                  <a:moveTo>
                    <a:pt x="448056" y="184403"/>
                  </a:moveTo>
                  <a:lnTo>
                    <a:pt x="448056" y="304164"/>
                  </a:lnTo>
                </a:path>
              </a:pathLst>
            </a:custGeom>
            <a:ln w="9144">
              <a:solidFill>
                <a:srgbClr val="1F487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39"/>
          <p:cNvSpPr txBox="1"/>
          <p:nvPr/>
        </p:nvSpPr>
        <p:spPr>
          <a:xfrm>
            <a:off x="3920488" y="5805819"/>
            <a:ext cx="13334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[</a:t>
            </a:r>
            <a:r>
              <a:rPr sz="1400" dirty="0" smtClean="0">
                <a:latin typeface="Consolas"/>
                <a:cs typeface="Consolas"/>
              </a:rPr>
              <a:t>300</a:t>
            </a:r>
            <a:r>
              <a:rPr lang="fr-FR" sz="1400" dirty="0" smtClean="0">
                <a:latin typeface="Consolas"/>
                <a:cs typeface="Consolas"/>
              </a:rPr>
              <a:t>+1</a:t>
            </a:r>
            <a:r>
              <a:rPr sz="1400" spc="-35" dirty="0" smtClean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x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100]</a:t>
            </a:r>
          </a:p>
        </p:txBody>
      </p:sp>
      <p:grpSp>
        <p:nvGrpSpPr>
          <p:cNvPr id="50" name="object 40"/>
          <p:cNvGrpSpPr/>
          <p:nvPr/>
        </p:nvGrpSpPr>
        <p:grpSpPr>
          <a:xfrm>
            <a:off x="5781040" y="5218367"/>
            <a:ext cx="693420" cy="603885"/>
            <a:chOff x="4015740" y="4963667"/>
            <a:chExt cx="693420" cy="603885"/>
          </a:xfrm>
        </p:grpSpPr>
        <p:sp>
          <p:nvSpPr>
            <p:cNvPr id="51" name="object 41"/>
            <p:cNvSpPr/>
            <p:nvPr/>
          </p:nvSpPr>
          <p:spPr>
            <a:xfrm>
              <a:off x="4030218" y="4985765"/>
              <a:ext cx="664845" cy="550545"/>
            </a:xfrm>
            <a:custGeom>
              <a:avLst/>
              <a:gdLst/>
              <a:ahLst/>
              <a:cxnLst/>
              <a:rect l="l" t="t" r="r" b="b"/>
              <a:pathLst>
                <a:path w="664845" h="550545">
                  <a:moveTo>
                    <a:pt x="0" y="550163"/>
                  </a:moveTo>
                  <a:lnTo>
                    <a:pt x="664463" y="550163"/>
                  </a:lnTo>
                  <a:lnTo>
                    <a:pt x="664463" y="0"/>
                  </a:lnTo>
                  <a:lnTo>
                    <a:pt x="0" y="0"/>
                  </a:lnTo>
                  <a:lnTo>
                    <a:pt x="0" y="550163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42"/>
            <p:cNvSpPr/>
            <p:nvPr/>
          </p:nvSpPr>
          <p:spPr>
            <a:xfrm>
              <a:off x="4076700" y="4963667"/>
              <a:ext cx="567055" cy="603885"/>
            </a:xfrm>
            <a:custGeom>
              <a:avLst/>
              <a:gdLst/>
              <a:ahLst/>
              <a:cxnLst/>
              <a:rect l="l" t="t" r="r" b="b"/>
              <a:pathLst>
                <a:path w="567054" h="603885">
                  <a:moveTo>
                    <a:pt x="566927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566927" y="603503"/>
                  </a:lnTo>
                  <a:lnTo>
                    <a:pt x="566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87368" y="5021579"/>
              <a:ext cx="92964" cy="92964"/>
            </a:xfrm>
            <a:prstGeom prst="rect">
              <a:avLst/>
            </a:prstGeom>
          </p:spPr>
        </p:pic>
        <p:pic>
          <p:nvPicPr>
            <p:cNvPr id="5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42816" y="5021579"/>
              <a:ext cx="92964" cy="92964"/>
            </a:xfrm>
            <a:prstGeom prst="rect">
              <a:avLst/>
            </a:prstGeom>
          </p:spPr>
        </p:pic>
        <p:sp>
          <p:nvSpPr>
            <p:cNvPr id="55" name="object 45"/>
            <p:cNvSpPr/>
            <p:nvPr/>
          </p:nvSpPr>
          <p:spPr>
            <a:xfrm>
              <a:off x="4091940" y="5149595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20">
                  <a:moveTo>
                    <a:pt x="41910" y="0"/>
                  </a:moveTo>
                  <a:lnTo>
                    <a:pt x="25610" y="3298"/>
                  </a:lnTo>
                  <a:lnTo>
                    <a:pt x="12287" y="12287"/>
                  </a:lnTo>
                  <a:lnTo>
                    <a:pt x="3298" y="25610"/>
                  </a:lnTo>
                  <a:lnTo>
                    <a:pt x="0" y="41909"/>
                  </a:lnTo>
                  <a:lnTo>
                    <a:pt x="3298" y="58209"/>
                  </a:lnTo>
                  <a:lnTo>
                    <a:pt x="12287" y="71532"/>
                  </a:lnTo>
                  <a:lnTo>
                    <a:pt x="25610" y="80521"/>
                  </a:lnTo>
                  <a:lnTo>
                    <a:pt x="41910" y="83819"/>
                  </a:lnTo>
                  <a:lnTo>
                    <a:pt x="58209" y="80521"/>
                  </a:lnTo>
                  <a:lnTo>
                    <a:pt x="71532" y="71532"/>
                  </a:lnTo>
                  <a:lnTo>
                    <a:pt x="80521" y="58209"/>
                  </a:lnTo>
                  <a:lnTo>
                    <a:pt x="83820" y="41909"/>
                  </a:lnTo>
                  <a:lnTo>
                    <a:pt x="80521" y="25610"/>
                  </a:lnTo>
                  <a:lnTo>
                    <a:pt x="71532" y="12287"/>
                  </a:lnTo>
                  <a:lnTo>
                    <a:pt x="58209" y="3298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46"/>
            <p:cNvSpPr/>
            <p:nvPr/>
          </p:nvSpPr>
          <p:spPr>
            <a:xfrm>
              <a:off x="4091940" y="5149595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20">
                  <a:moveTo>
                    <a:pt x="0" y="41909"/>
                  </a:moveTo>
                  <a:lnTo>
                    <a:pt x="3298" y="25610"/>
                  </a:lnTo>
                  <a:lnTo>
                    <a:pt x="12287" y="12287"/>
                  </a:lnTo>
                  <a:lnTo>
                    <a:pt x="25610" y="3298"/>
                  </a:lnTo>
                  <a:lnTo>
                    <a:pt x="41910" y="0"/>
                  </a:lnTo>
                  <a:lnTo>
                    <a:pt x="58209" y="3298"/>
                  </a:lnTo>
                  <a:lnTo>
                    <a:pt x="71532" y="12287"/>
                  </a:lnTo>
                  <a:lnTo>
                    <a:pt x="80521" y="25610"/>
                  </a:lnTo>
                  <a:lnTo>
                    <a:pt x="83820" y="41909"/>
                  </a:lnTo>
                  <a:lnTo>
                    <a:pt x="80521" y="58209"/>
                  </a:lnTo>
                  <a:lnTo>
                    <a:pt x="71532" y="71532"/>
                  </a:lnTo>
                  <a:lnTo>
                    <a:pt x="58209" y="80521"/>
                  </a:lnTo>
                  <a:lnTo>
                    <a:pt x="41910" y="83819"/>
                  </a:lnTo>
                  <a:lnTo>
                    <a:pt x="25610" y="80521"/>
                  </a:lnTo>
                  <a:lnTo>
                    <a:pt x="12287" y="71532"/>
                  </a:lnTo>
                  <a:lnTo>
                    <a:pt x="3298" y="58209"/>
                  </a:lnTo>
                  <a:lnTo>
                    <a:pt x="0" y="41909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47"/>
            <p:cNvSpPr/>
            <p:nvPr/>
          </p:nvSpPr>
          <p:spPr>
            <a:xfrm>
              <a:off x="4247388" y="5149595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20">
                  <a:moveTo>
                    <a:pt x="41910" y="0"/>
                  </a:moveTo>
                  <a:lnTo>
                    <a:pt x="25610" y="3298"/>
                  </a:lnTo>
                  <a:lnTo>
                    <a:pt x="12287" y="12287"/>
                  </a:lnTo>
                  <a:lnTo>
                    <a:pt x="3298" y="25610"/>
                  </a:lnTo>
                  <a:lnTo>
                    <a:pt x="0" y="41909"/>
                  </a:lnTo>
                  <a:lnTo>
                    <a:pt x="3298" y="58209"/>
                  </a:lnTo>
                  <a:lnTo>
                    <a:pt x="12287" y="71532"/>
                  </a:lnTo>
                  <a:lnTo>
                    <a:pt x="25610" y="80521"/>
                  </a:lnTo>
                  <a:lnTo>
                    <a:pt x="41910" y="83819"/>
                  </a:lnTo>
                  <a:lnTo>
                    <a:pt x="58209" y="80521"/>
                  </a:lnTo>
                  <a:lnTo>
                    <a:pt x="71532" y="71532"/>
                  </a:lnTo>
                  <a:lnTo>
                    <a:pt x="80521" y="58209"/>
                  </a:lnTo>
                  <a:lnTo>
                    <a:pt x="83820" y="41909"/>
                  </a:lnTo>
                  <a:lnTo>
                    <a:pt x="80521" y="25610"/>
                  </a:lnTo>
                  <a:lnTo>
                    <a:pt x="71532" y="12287"/>
                  </a:lnTo>
                  <a:lnTo>
                    <a:pt x="58209" y="3298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48"/>
            <p:cNvSpPr/>
            <p:nvPr/>
          </p:nvSpPr>
          <p:spPr>
            <a:xfrm>
              <a:off x="4247388" y="5149595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20">
                  <a:moveTo>
                    <a:pt x="0" y="41909"/>
                  </a:moveTo>
                  <a:lnTo>
                    <a:pt x="3298" y="25610"/>
                  </a:lnTo>
                  <a:lnTo>
                    <a:pt x="12287" y="12287"/>
                  </a:lnTo>
                  <a:lnTo>
                    <a:pt x="25610" y="3298"/>
                  </a:lnTo>
                  <a:lnTo>
                    <a:pt x="41910" y="0"/>
                  </a:lnTo>
                  <a:lnTo>
                    <a:pt x="58209" y="3298"/>
                  </a:lnTo>
                  <a:lnTo>
                    <a:pt x="71532" y="12287"/>
                  </a:lnTo>
                  <a:lnTo>
                    <a:pt x="80521" y="25610"/>
                  </a:lnTo>
                  <a:lnTo>
                    <a:pt x="83820" y="41909"/>
                  </a:lnTo>
                  <a:lnTo>
                    <a:pt x="80521" y="58209"/>
                  </a:lnTo>
                  <a:lnTo>
                    <a:pt x="71532" y="71532"/>
                  </a:lnTo>
                  <a:lnTo>
                    <a:pt x="58209" y="80521"/>
                  </a:lnTo>
                  <a:lnTo>
                    <a:pt x="41910" y="83819"/>
                  </a:lnTo>
                  <a:lnTo>
                    <a:pt x="25610" y="80521"/>
                  </a:lnTo>
                  <a:lnTo>
                    <a:pt x="12287" y="71532"/>
                  </a:lnTo>
                  <a:lnTo>
                    <a:pt x="3298" y="58209"/>
                  </a:lnTo>
                  <a:lnTo>
                    <a:pt x="0" y="41909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4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87368" y="5404103"/>
              <a:ext cx="92964" cy="92964"/>
            </a:xfrm>
            <a:prstGeom prst="rect">
              <a:avLst/>
            </a:prstGeom>
          </p:spPr>
        </p:pic>
        <p:pic>
          <p:nvPicPr>
            <p:cNvPr id="60" name="object 5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42816" y="5404103"/>
              <a:ext cx="92964" cy="92964"/>
            </a:xfrm>
            <a:prstGeom prst="rect">
              <a:avLst/>
            </a:prstGeom>
          </p:spPr>
        </p:pic>
        <p:sp>
          <p:nvSpPr>
            <p:cNvPr id="61" name="object 51"/>
            <p:cNvSpPr/>
            <p:nvPr/>
          </p:nvSpPr>
          <p:spPr>
            <a:xfrm>
              <a:off x="4378452" y="5195315"/>
              <a:ext cx="125730" cy="0"/>
            </a:xfrm>
            <a:custGeom>
              <a:avLst/>
              <a:gdLst/>
              <a:ahLst/>
              <a:cxnLst/>
              <a:rect l="l" t="t" r="r" b="b"/>
              <a:pathLst>
                <a:path w="125729">
                  <a:moveTo>
                    <a:pt x="0" y="0"/>
                  </a:moveTo>
                  <a:lnTo>
                    <a:pt x="125222" y="0"/>
                  </a:lnTo>
                </a:path>
              </a:pathLst>
            </a:custGeom>
            <a:ln w="9144">
              <a:solidFill>
                <a:srgbClr val="1F487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5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35424" y="5021579"/>
              <a:ext cx="92963" cy="92964"/>
            </a:xfrm>
            <a:prstGeom prst="rect">
              <a:avLst/>
            </a:prstGeom>
          </p:spPr>
        </p:pic>
        <p:sp>
          <p:nvSpPr>
            <p:cNvPr id="63" name="object 53"/>
            <p:cNvSpPr/>
            <p:nvPr/>
          </p:nvSpPr>
          <p:spPr>
            <a:xfrm>
              <a:off x="4539996" y="5149595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20">
                  <a:moveTo>
                    <a:pt x="41909" y="0"/>
                  </a:moveTo>
                  <a:lnTo>
                    <a:pt x="25610" y="3298"/>
                  </a:lnTo>
                  <a:lnTo>
                    <a:pt x="12287" y="12287"/>
                  </a:lnTo>
                  <a:lnTo>
                    <a:pt x="3298" y="25610"/>
                  </a:lnTo>
                  <a:lnTo>
                    <a:pt x="0" y="41909"/>
                  </a:lnTo>
                  <a:lnTo>
                    <a:pt x="3298" y="58209"/>
                  </a:lnTo>
                  <a:lnTo>
                    <a:pt x="12287" y="71532"/>
                  </a:lnTo>
                  <a:lnTo>
                    <a:pt x="25610" y="80521"/>
                  </a:lnTo>
                  <a:lnTo>
                    <a:pt x="41909" y="83819"/>
                  </a:lnTo>
                  <a:lnTo>
                    <a:pt x="58209" y="80521"/>
                  </a:lnTo>
                  <a:lnTo>
                    <a:pt x="71532" y="71532"/>
                  </a:lnTo>
                  <a:lnTo>
                    <a:pt x="80521" y="58209"/>
                  </a:lnTo>
                  <a:lnTo>
                    <a:pt x="83819" y="41909"/>
                  </a:lnTo>
                  <a:lnTo>
                    <a:pt x="80521" y="25610"/>
                  </a:lnTo>
                  <a:lnTo>
                    <a:pt x="71532" y="12287"/>
                  </a:lnTo>
                  <a:lnTo>
                    <a:pt x="58209" y="3298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54"/>
            <p:cNvSpPr/>
            <p:nvPr/>
          </p:nvSpPr>
          <p:spPr>
            <a:xfrm>
              <a:off x="4539996" y="5149595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20">
                  <a:moveTo>
                    <a:pt x="0" y="41909"/>
                  </a:moveTo>
                  <a:lnTo>
                    <a:pt x="3298" y="25610"/>
                  </a:lnTo>
                  <a:lnTo>
                    <a:pt x="12287" y="12287"/>
                  </a:lnTo>
                  <a:lnTo>
                    <a:pt x="25610" y="3298"/>
                  </a:lnTo>
                  <a:lnTo>
                    <a:pt x="41909" y="0"/>
                  </a:lnTo>
                  <a:lnTo>
                    <a:pt x="58209" y="3298"/>
                  </a:lnTo>
                  <a:lnTo>
                    <a:pt x="71532" y="12287"/>
                  </a:lnTo>
                  <a:lnTo>
                    <a:pt x="80521" y="25610"/>
                  </a:lnTo>
                  <a:lnTo>
                    <a:pt x="83819" y="41909"/>
                  </a:lnTo>
                  <a:lnTo>
                    <a:pt x="80521" y="58209"/>
                  </a:lnTo>
                  <a:lnTo>
                    <a:pt x="71532" y="71532"/>
                  </a:lnTo>
                  <a:lnTo>
                    <a:pt x="58209" y="80521"/>
                  </a:lnTo>
                  <a:lnTo>
                    <a:pt x="41909" y="83819"/>
                  </a:lnTo>
                  <a:lnTo>
                    <a:pt x="25610" y="80521"/>
                  </a:lnTo>
                  <a:lnTo>
                    <a:pt x="12287" y="71532"/>
                  </a:lnTo>
                  <a:lnTo>
                    <a:pt x="3298" y="58209"/>
                  </a:lnTo>
                  <a:lnTo>
                    <a:pt x="0" y="41909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5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35424" y="5404103"/>
              <a:ext cx="92963" cy="92964"/>
            </a:xfrm>
            <a:prstGeom prst="rect">
              <a:avLst/>
            </a:prstGeom>
          </p:spPr>
        </p:pic>
        <p:sp>
          <p:nvSpPr>
            <p:cNvPr id="66" name="object 56"/>
            <p:cNvSpPr/>
            <p:nvPr/>
          </p:nvSpPr>
          <p:spPr>
            <a:xfrm>
              <a:off x="4133088" y="5071871"/>
              <a:ext cx="447040" cy="382905"/>
            </a:xfrm>
            <a:custGeom>
              <a:avLst/>
              <a:gdLst/>
              <a:ahLst/>
              <a:cxnLst/>
              <a:rect l="l" t="t" r="r" b="b"/>
              <a:pathLst>
                <a:path w="447039" h="382904">
                  <a:moveTo>
                    <a:pt x="245363" y="0"/>
                  </a:moveTo>
                  <a:lnTo>
                    <a:pt x="370586" y="0"/>
                  </a:lnTo>
                </a:path>
                <a:path w="447039" h="382904">
                  <a:moveTo>
                    <a:pt x="245363" y="382523"/>
                  </a:moveTo>
                  <a:lnTo>
                    <a:pt x="370586" y="382523"/>
                  </a:lnTo>
                </a:path>
                <a:path w="447039" h="382904">
                  <a:moveTo>
                    <a:pt x="0" y="184403"/>
                  </a:moveTo>
                  <a:lnTo>
                    <a:pt x="0" y="304164"/>
                  </a:lnTo>
                </a:path>
                <a:path w="447039" h="382904">
                  <a:moveTo>
                    <a:pt x="155448" y="184403"/>
                  </a:moveTo>
                  <a:lnTo>
                    <a:pt x="155448" y="304164"/>
                  </a:lnTo>
                </a:path>
                <a:path w="447039" h="382904">
                  <a:moveTo>
                    <a:pt x="446532" y="184403"/>
                  </a:moveTo>
                  <a:lnTo>
                    <a:pt x="446532" y="304164"/>
                  </a:lnTo>
                </a:path>
              </a:pathLst>
            </a:custGeom>
            <a:ln w="9144">
              <a:solidFill>
                <a:srgbClr val="1F487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57"/>
          <p:cNvGrpSpPr/>
          <p:nvPr/>
        </p:nvGrpSpPr>
        <p:grpSpPr>
          <a:xfrm>
            <a:off x="7533640" y="5213796"/>
            <a:ext cx="527685" cy="601980"/>
            <a:chOff x="5768340" y="4959096"/>
            <a:chExt cx="527685" cy="601980"/>
          </a:xfrm>
        </p:grpSpPr>
        <p:sp>
          <p:nvSpPr>
            <p:cNvPr id="68" name="object 58"/>
            <p:cNvSpPr/>
            <p:nvPr/>
          </p:nvSpPr>
          <p:spPr>
            <a:xfrm>
              <a:off x="5782818" y="4985766"/>
              <a:ext cx="498475" cy="548640"/>
            </a:xfrm>
            <a:custGeom>
              <a:avLst/>
              <a:gdLst/>
              <a:ahLst/>
              <a:cxnLst/>
              <a:rect l="l" t="t" r="r" b="b"/>
              <a:pathLst>
                <a:path w="498475" h="548639">
                  <a:moveTo>
                    <a:pt x="0" y="548640"/>
                  </a:moveTo>
                  <a:lnTo>
                    <a:pt x="498348" y="548640"/>
                  </a:lnTo>
                  <a:lnTo>
                    <a:pt x="498348" y="0"/>
                  </a:ln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59"/>
            <p:cNvSpPr/>
            <p:nvPr/>
          </p:nvSpPr>
          <p:spPr>
            <a:xfrm>
              <a:off x="5824728" y="4959096"/>
              <a:ext cx="414655" cy="601980"/>
            </a:xfrm>
            <a:custGeom>
              <a:avLst/>
              <a:gdLst/>
              <a:ahLst/>
              <a:cxnLst/>
              <a:rect l="l" t="t" r="r" b="b"/>
              <a:pathLst>
                <a:path w="414654" h="601979">
                  <a:moveTo>
                    <a:pt x="414527" y="0"/>
                  </a:moveTo>
                  <a:lnTo>
                    <a:pt x="0" y="0"/>
                  </a:lnTo>
                  <a:lnTo>
                    <a:pt x="0" y="601979"/>
                  </a:lnTo>
                  <a:lnTo>
                    <a:pt x="414527" y="601979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6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39968" y="5021580"/>
              <a:ext cx="92964" cy="92964"/>
            </a:xfrm>
            <a:prstGeom prst="rect">
              <a:avLst/>
            </a:prstGeom>
          </p:spPr>
        </p:pic>
        <p:pic>
          <p:nvPicPr>
            <p:cNvPr id="71" name="object 6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95416" y="5021580"/>
              <a:ext cx="92964" cy="92964"/>
            </a:xfrm>
            <a:prstGeom prst="rect">
              <a:avLst/>
            </a:prstGeom>
          </p:spPr>
        </p:pic>
        <p:sp>
          <p:nvSpPr>
            <p:cNvPr id="72" name="object 62"/>
            <p:cNvSpPr/>
            <p:nvPr/>
          </p:nvSpPr>
          <p:spPr>
            <a:xfrm>
              <a:off x="5844540" y="5149596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20">
                  <a:moveTo>
                    <a:pt x="41910" y="0"/>
                  </a:moveTo>
                  <a:lnTo>
                    <a:pt x="25610" y="3298"/>
                  </a:lnTo>
                  <a:lnTo>
                    <a:pt x="12287" y="12287"/>
                  </a:lnTo>
                  <a:lnTo>
                    <a:pt x="3298" y="25610"/>
                  </a:lnTo>
                  <a:lnTo>
                    <a:pt x="0" y="41909"/>
                  </a:lnTo>
                  <a:lnTo>
                    <a:pt x="3298" y="58209"/>
                  </a:lnTo>
                  <a:lnTo>
                    <a:pt x="12287" y="71532"/>
                  </a:lnTo>
                  <a:lnTo>
                    <a:pt x="25610" y="80521"/>
                  </a:lnTo>
                  <a:lnTo>
                    <a:pt x="41910" y="83819"/>
                  </a:lnTo>
                  <a:lnTo>
                    <a:pt x="58209" y="80521"/>
                  </a:lnTo>
                  <a:lnTo>
                    <a:pt x="71532" y="71532"/>
                  </a:lnTo>
                  <a:lnTo>
                    <a:pt x="80521" y="58209"/>
                  </a:lnTo>
                  <a:lnTo>
                    <a:pt x="83820" y="41909"/>
                  </a:lnTo>
                  <a:lnTo>
                    <a:pt x="80521" y="25610"/>
                  </a:lnTo>
                  <a:lnTo>
                    <a:pt x="71532" y="12287"/>
                  </a:lnTo>
                  <a:lnTo>
                    <a:pt x="58209" y="3298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63"/>
            <p:cNvSpPr/>
            <p:nvPr/>
          </p:nvSpPr>
          <p:spPr>
            <a:xfrm>
              <a:off x="5844540" y="5149596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20">
                  <a:moveTo>
                    <a:pt x="0" y="41909"/>
                  </a:moveTo>
                  <a:lnTo>
                    <a:pt x="3298" y="25610"/>
                  </a:lnTo>
                  <a:lnTo>
                    <a:pt x="12287" y="12287"/>
                  </a:lnTo>
                  <a:lnTo>
                    <a:pt x="25610" y="3298"/>
                  </a:lnTo>
                  <a:lnTo>
                    <a:pt x="41910" y="0"/>
                  </a:lnTo>
                  <a:lnTo>
                    <a:pt x="58209" y="3298"/>
                  </a:lnTo>
                  <a:lnTo>
                    <a:pt x="71532" y="12287"/>
                  </a:lnTo>
                  <a:lnTo>
                    <a:pt x="80521" y="25610"/>
                  </a:lnTo>
                  <a:lnTo>
                    <a:pt x="83820" y="41909"/>
                  </a:lnTo>
                  <a:lnTo>
                    <a:pt x="80521" y="58209"/>
                  </a:lnTo>
                  <a:lnTo>
                    <a:pt x="71532" y="71532"/>
                  </a:lnTo>
                  <a:lnTo>
                    <a:pt x="58209" y="80521"/>
                  </a:lnTo>
                  <a:lnTo>
                    <a:pt x="41910" y="83819"/>
                  </a:lnTo>
                  <a:lnTo>
                    <a:pt x="25610" y="80521"/>
                  </a:lnTo>
                  <a:lnTo>
                    <a:pt x="12287" y="71532"/>
                  </a:lnTo>
                  <a:lnTo>
                    <a:pt x="3298" y="58209"/>
                  </a:lnTo>
                  <a:lnTo>
                    <a:pt x="0" y="41909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64"/>
            <p:cNvSpPr/>
            <p:nvPr/>
          </p:nvSpPr>
          <p:spPr>
            <a:xfrm>
              <a:off x="5999988" y="5149596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20">
                  <a:moveTo>
                    <a:pt x="41910" y="0"/>
                  </a:moveTo>
                  <a:lnTo>
                    <a:pt x="25610" y="3298"/>
                  </a:lnTo>
                  <a:lnTo>
                    <a:pt x="12287" y="12287"/>
                  </a:lnTo>
                  <a:lnTo>
                    <a:pt x="3298" y="25610"/>
                  </a:lnTo>
                  <a:lnTo>
                    <a:pt x="0" y="41909"/>
                  </a:lnTo>
                  <a:lnTo>
                    <a:pt x="3298" y="58209"/>
                  </a:lnTo>
                  <a:lnTo>
                    <a:pt x="12287" y="71532"/>
                  </a:lnTo>
                  <a:lnTo>
                    <a:pt x="25610" y="80521"/>
                  </a:lnTo>
                  <a:lnTo>
                    <a:pt x="41910" y="83819"/>
                  </a:lnTo>
                  <a:lnTo>
                    <a:pt x="58209" y="80521"/>
                  </a:lnTo>
                  <a:lnTo>
                    <a:pt x="71532" y="71532"/>
                  </a:lnTo>
                  <a:lnTo>
                    <a:pt x="80521" y="58209"/>
                  </a:lnTo>
                  <a:lnTo>
                    <a:pt x="83820" y="41909"/>
                  </a:lnTo>
                  <a:lnTo>
                    <a:pt x="80521" y="25610"/>
                  </a:lnTo>
                  <a:lnTo>
                    <a:pt x="71532" y="12287"/>
                  </a:lnTo>
                  <a:lnTo>
                    <a:pt x="58209" y="3298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65"/>
            <p:cNvSpPr/>
            <p:nvPr/>
          </p:nvSpPr>
          <p:spPr>
            <a:xfrm>
              <a:off x="5999988" y="5149596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20">
                  <a:moveTo>
                    <a:pt x="0" y="41909"/>
                  </a:moveTo>
                  <a:lnTo>
                    <a:pt x="3298" y="25610"/>
                  </a:lnTo>
                  <a:lnTo>
                    <a:pt x="12287" y="12287"/>
                  </a:lnTo>
                  <a:lnTo>
                    <a:pt x="25610" y="3298"/>
                  </a:lnTo>
                  <a:lnTo>
                    <a:pt x="41910" y="0"/>
                  </a:lnTo>
                  <a:lnTo>
                    <a:pt x="58209" y="3298"/>
                  </a:lnTo>
                  <a:lnTo>
                    <a:pt x="71532" y="12287"/>
                  </a:lnTo>
                  <a:lnTo>
                    <a:pt x="80521" y="25610"/>
                  </a:lnTo>
                  <a:lnTo>
                    <a:pt x="83820" y="41909"/>
                  </a:lnTo>
                  <a:lnTo>
                    <a:pt x="80521" y="58209"/>
                  </a:lnTo>
                  <a:lnTo>
                    <a:pt x="71532" y="71532"/>
                  </a:lnTo>
                  <a:lnTo>
                    <a:pt x="58209" y="80521"/>
                  </a:lnTo>
                  <a:lnTo>
                    <a:pt x="41910" y="83819"/>
                  </a:lnTo>
                  <a:lnTo>
                    <a:pt x="25610" y="80521"/>
                  </a:lnTo>
                  <a:lnTo>
                    <a:pt x="12287" y="71532"/>
                  </a:lnTo>
                  <a:lnTo>
                    <a:pt x="3298" y="58209"/>
                  </a:lnTo>
                  <a:lnTo>
                    <a:pt x="0" y="41909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6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39968" y="5404104"/>
              <a:ext cx="92964" cy="92964"/>
            </a:xfrm>
            <a:prstGeom prst="rect">
              <a:avLst/>
            </a:prstGeom>
          </p:spPr>
        </p:pic>
        <p:pic>
          <p:nvPicPr>
            <p:cNvPr id="77" name="object 6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95416" y="5404104"/>
              <a:ext cx="92964" cy="92964"/>
            </a:xfrm>
            <a:prstGeom prst="rect">
              <a:avLst/>
            </a:prstGeom>
          </p:spPr>
        </p:pic>
        <p:pic>
          <p:nvPicPr>
            <p:cNvPr id="78" name="object 6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35624" y="5021580"/>
              <a:ext cx="92963" cy="92964"/>
            </a:xfrm>
            <a:prstGeom prst="rect">
              <a:avLst/>
            </a:prstGeom>
          </p:spPr>
        </p:pic>
        <p:sp>
          <p:nvSpPr>
            <p:cNvPr id="79" name="object 69"/>
            <p:cNvSpPr/>
            <p:nvPr/>
          </p:nvSpPr>
          <p:spPr>
            <a:xfrm>
              <a:off x="6140196" y="5149596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20">
                  <a:moveTo>
                    <a:pt x="41909" y="0"/>
                  </a:moveTo>
                  <a:lnTo>
                    <a:pt x="25610" y="3298"/>
                  </a:lnTo>
                  <a:lnTo>
                    <a:pt x="12287" y="12287"/>
                  </a:lnTo>
                  <a:lnTo>
                    <a:pt x="3298" y="25610"/>
                  </a:lnTo>
                  <a:lnTo>
                    <a:pt x="0" y="41909"/>
                  </a:lnTo>
                  <a:lnTo>
                    <a:pt x="3298" y="58209"/>
                  </a:lnTo>
                  <a:lnTo>
                    <a:pt x="12287" y="71532"/>
                  </a:lnTo>
                  <a:lnTo>
                    <a:pt x="25610" y="80521"/>
                  </a:lnTo>
                  <a:lnTo>
                    <a:pt x="41909" y="83819"/>
                  </a:lnTo>
                  <a:lnTo>
                    <a:pt x="58209" y="80521"/>
                  </a:lnTo>
                  <a:lnTo>
                    <a:pt x="71532" y="71532"/>
                  </a:lnTo>
                  <a:lnTo>
                    <a:pt x="80521" y="58209"/>
                  </a:lnTo>
                  <a:lnTo>
                    <a:pt x="83819" y="41909"/>
                  </a:lnTo>
                  <a:lnTo>
                    <a:pt x="80521" y="25610"/>
                  </a:lnTo>
                  <a:lnTo>
                    <a:pt x="71532" y="12287"/>
                  </a:lnTo>
                  <a:lnTo>
                    <a:pt x="58209" y="3298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70"/>
            <p:cNvSpPr/>
            <p:nvPr/>
          </p:nvSpPr>
          <p:spPr>
            <a:xfrm>
              <a:off x="6140196" y="5149596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20">
                  <a:moveTo>
                    <a:pt x="0" y="41909"/>
                  </a:moveTo>
                  <a:lnTo>
                    <a:pt x="3298" y="25610"/>
                  </a:lnTo>
                  <a:lnTo>
                    <a:pt x="12287" y="12287"/>
                  </a:lnTo>
                  <a:lnTo>
                    <a:pt x="25610" y="3298"/>
                  </a:lnTo>
                  <a:lnTo>
                    <a:pt x="41909" y="0"/>
                  </a:lnTo>
                  <a:lnTo>
                    <a:pt x="58209" y="3298"/>
                  </a:lnTo>
                  <a:lnTo>
                    <a:pt x="71532" y="12287"/>
                  </a:lnTo>
                  <a:lnTo>
                    <a:pt x="80521" y="25610"/>
                  </a:lnTo>
                  <a:lnTo>
                    <a:pt x="83819" y="41909"/>
                  </a:lnTo>
                  <a:lnTo>
                    <a:pt x="80521" y="58209"/>
                  </a:lnTo>
                  <a:lnTo>
                    <a:pt x="71532" y="71532"/>
                  </a:lnTo>
                  <a:lnTo>
                    <a:pt x="58209" y="80521"/>
                  </a:lnTo>
                  <a:lnTo>
                    <a:pt x="41909" y="83819"/>
                  </a:lnTo>
                  <a:lnTo>
                    <a:pt x="25610" y="80521"/>
                  </a:lnTo>
                  <a:lnTo>
                    <a:pt x="12287" y="71532"/>
                  </a:lnTo>
                  <a:lnTo>
                    <a:pt x="3298" y="58209"/>
                  </a:lnTo>
                  <a:lnTo>
                    <a:pt x="0" y="41909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7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35624" y="5404104"/>
              <a:ext cx="92963" cy="92964"/>
            </a:xfrm>
            <a:prstGeom prst="rect">
              <a:avLst/>
            </a:prstGeom>
          </p:spPr>
        </p:pic>
        <p:sp>
          <p:nvSpPr>
            <p:cNvPr id="82" name="object 72"/>
            <p:cNvSpPr/>
            <p:nvPr/>
          </p:nvSpPr>
          <p:spPr>
            <a:xfrm>
              <a:off x="5885688" y="5256276"/>
              <a:ext cx="294640" cy="120014"/>
            </a:xfrm>
            <a:custGeom>
              <a:avLst/>
              <a:gdLst/>
              <a:ahLst/>
              <a:cxnLst/>
              <a:rect l="l" t="t" r="r" b="b"/>
              <a:pathLst>
                <a:path w="294639" h="120014">
                  <a:moveTo>
                    <a:pt x="0" y="0"/>
                  </a:moveTo>
                  <a:lnTo>
                    <a:pt x="0" y="119761"/>
                  </a:lnTo>
                </a:path>
                <a:path w="294639" h="120014">
                  <a:moveTo>
                    <a:pt x="155448" y="0"/>
                  </a:moveTo>
                  <a:lnTo>
                    <a:pt x="155448" y="119761"/>
                  </a:lnTo>
                </a:path>
                <a:path w="294639" h="120014">
                  <a:moveTo>
                    <a:pt x="294132" y="0"/>
                  </a:moveTo>
                  <a:lnTo>
                    <a:pt x="294132" y="119761"/>
                  </a:lnTo>
                </a:path>
              </a:pathLst>
            </a:custGeom>
            <a:ln w="9144">
              <a:solidFill>
                <a:srgbClr val="1F487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73"/>
          <p:cNvSpPr txBox="1"/>
          <p:nvPr/>
        </p:nvSpPr>
        <p:spPr>
          <a:xfrm>
            <a:off x="7268273" y="5805819"/>
            <a:ext cx="105816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[</a:t>
            </a:r>
            <a:r>
              <a:rPr sz="1400" dirty="0" smtClean="0">
                <a:latin typeface="Consolas"/>
                <a:cs typeface="Consolas"/>
              </a:rPr>
              <a:t>50</a:t>
            </a:r>
            <a:r>
              <a:rPr lang="fr-FR" sz="1400" dirty="0" smtClean="0">
                <a:latin typeface="Consolas"/>
                <a:cs typeface="Consolas"/>
              </a:rPr>
              <a:t>+1</a:t>
            </a:r>
            <a:r>
              <a:rPr sz="1400" spc="-40" dirty="0" smtClean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x</a:t>
            </a:r>
            <a:r>
              <a:rPr sz="1400" spc="-40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3]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84" name="object 74"/>
          <p:cNvSpPr txBox="1"/>
          <p:nvPr/>
        </p:nvSpPr>
        <p:spPr>
          <a:xfrm>
            <a:off x="5545073" y="5805819"/>
            <a:ext cx="123583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[</a:t>
            </a:r>
            <a:r>
              <a:rPr sz="1400" dirty="0" smtClean="0">
                <a:latin typeface="Consolas"/>
                <a:cs typeface="Consolas"/>
              </a:rPr>
              <a:t>100</a:t>
            </a:r>
            <a:r>
              <a:rPr lang="fr-FR" sz="1400" dirty="0" smtClean="0">
                <a:latin typeface="Consolas"/>
                <a:cs typeface="Consolas"/>
              </a:rPr>
              <a:t>+1</a:t>
            </a:r>
            <a:r>
              <a:rPr sz="1400" spc="-35" dirty="0" smtClean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x</a:t>
            </a:r>
            <a:r>
              <a:rPr sz="1400" spc="-3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50]</a:t>
            </a:r>
          </a:p>
        </p:txBody>
      </p:sp>
      <p:grpSp>
        <p:nvGrpSpPr>
          <p:cNvPr id="85" name="object 75"/>
          <p:cNvGrpSpPr/>
          <p:nvPr/>
        </p:nvGrpSpPr>
        <p:grpSpPr>
          <a:xfrm>
            <a:off x="9008871" y="3519108"/>
            <a:ext cx="527685" cy="693420"/>
            <a:chOff x="7243571" y="3264408"/>
            <a:chExt cx="527685" cy="693420"/>
          </a:xfrm>
        </p:grpSpPr>
        <p:sp>
          <p:nvSpPr>
            <p:cNvPr id="86" name="object 76"/>
            <p:cNvSpPr/>
            <p:nvPr/>
          </p:nvSpPr>
          <p:spPr>
            <a:xfrm>
              <a:off x="7258049" y="3384042"/>
              <a:ext cx="498475" cy="548640"/>
            </a:xfrm>
            <a:custGeom>
              <a:avLst/>
              <a:gdLst/>
              <a:ahLst/>
              <a:cxnLst/>
              <a:rect l="l" t="t" r="r" b="b"/>
              <a:pathLst>
                <a:path w="498475" h="548639">
                  <a:moveTo>
                    <a:pt x="0" y="548640"/>
                  </a:moveTo>
                  <a:lnTo>
                    <a:pt x="498348" y="548640"/>
                  </a:lnTo>
                  <a:lnTo>
                    <a:pt x="498348" y="0"/>
                  </a:ln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77"/>
            <p:cNvSpPr/>
            <p:nvPr/>
          </p:nvSpPr>
          <p:spPr>
            <a:xfrm>
              <a:off x="7299959" y="3264408"/>
              <a:ext cx="414655" cy="693420"/>
            </a:xfrm>
            <a:custGeom>
              <a:avLst/>
              <a:gdLst/>
              <a:ahLst/>
              <a:cxnLst/>
              <a:rect l="l" t="t" r="r" b="b"/>
              <a:pathLst>
                <a:path w="414654" h="693420">
                  <a:moveTo>
                    <a:pt x="414527" y="0"/>
                  </a:moveTo>
                  <a:lnTo>
                    <a:pt x="0" y="0"/>
                  </a:lnTo>
                  <a:lnTo>
                    <a:pt x="0" y="693420"/>
                  </a:lnTo>
                  <a:lnTo>
                    <a:pt x="414527" y="693420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7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30439" y="3425952"/>
              <a:ext cx="92964" cy="92964"/>
            </a:xfrm>
            <a:prstGeom prst="rect">
              <a:avLst/>
            </a:prstGeom>
          </p:spPr>
        </p:pic>
        <p:pic>
          <p:nvPicPr>
            <p:cNvPr id="89" name="object 7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64551" y="3425952"/>
              <a:ext cx="92964" cy="92964"/>
            </a:xfrm>
            <a:prstGeom prst="rect">
              <a:avLst/>
            </a:prstGeom>
          </p:spPr>
        </p:pic>
        <p:pic>
          <p:nvPicPr>
            <p:cNvPr id="90" name="object 8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30439" y="3549396"/>
              <a:ext cx="92964" cy="94488"/>
            </a:xfrm>
            <a:prstGeom prst="rect">
              <a:avLst/>
            </a:prstGeom>
          </p:spPr>
        </p:pic>
        <p:pic>
          <p:nvPicPr>
            <p:cNvPr id="91" name="object 8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64551" y="3549396"/>
              <a:ext cx="92964" cy="94488"/>
            </a:xfrm>
            <a:prstGeom prst="rect">
              <a:avLst/>
            </a:prstGeom>
          </p:spPr>
        </p:pic>
        <p:pic>
          <p:nvPicPr>
            <p:cNvPr id="92" name="object 8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30439" y="3674364"/>
              <a:ext cx="92964" cy="92964"/>
            </a:xfrm>
            <a:prstGeom prst="rect">
              <a:avLst/>
            </a:prstGeom>
          </p:spPr>
        </p:pic>
        <p:pic>
          <p:nvPicPr>
            <p:cNvPr id="93" name="object 8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64551" y="3674364"/>
              <a:ext cx="92964" cy="92964"/>
            </a:xfrm>
            <a:prstGeom prst="rect">
              <a:avLst/>
            </a:prstGeom>
          </p:spPr>
        </p:pic>
        <p:pic>
          <p:nvPicPr>
            <p:cNvPr id="94" name="object 8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00187" y="3425952"/>
              <a:ext cx="92964" cy="92964"/>
            </a:xfrm>
            <a:prstGeom prst="rect">
              <a:avLst/>
            </a:prstGeom>
          </p:spPr>
        </p:pic>
        <p:pic>
          <p:nvPicPr>
            <p:cNvPr id="95" name="object 8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00187" y="3549396"/>
              <a:ext cx="92964" cy="94488"/>
            </a:xfrm>
            <a:prstGeom prst="rect">
              <a:avLst/>
            </a:prstGeom>
          </p:spPr>
        </p:pic>
        <p:pic>
          <p:nvPicPr>
            <p:cNvPr id="96" name="object 8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00187" y="3674364"/>
              <a:ext cx="92964" cy="92964"/>
            </a:xfrm>
            <a:prstGeom prst="rect">
              <a:avLst/>
            </a:prstGeom>
          </p:spPr>
        </p:pic>
        <p:pic>
          <p:nvPicPr>
            <p:cNvPr id="97" name="object 8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30439" y="3796284"/>
              <a:ext cx="92964" cy="92964"/>
            </a:xfrm>
            <a:prstGeom prst="rect">
              <a:avLst/>
            </a:prstGeom>
          </p:spPr>
        </p:pic>
        <p:pic>
          <p:nvPicPr>
            <p:cNvPr id="98" name="object 8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64551" y="3796284"/>
              <a:ext cx="92964" cy="92964"/>
            </a:xfrm>
            <a:prstGeom prst="rect">
              <a:avLst/>
            </a:prstGeom>
          </p:spPr>
        </p:pic>
        <p:pic>
          <p:nvPicPr>
            <p:cNvPr id="99" name="object 8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00187" y="3796284"/>
              <a:ext cx="92964" cy="92964"/>
            </a:xfrm>
            <a:prstGeom prst="rect">
              <a:avLst/>
            </a:prstGeom>
          </p:spPr>
        </p:pic>
      </p:grpSp>
      <p:sp>
        <p:nvSpPr>
          <p:cNvPr id="100" name="object 90"/>
          <p:cNvSpPr txBox="1"/>
          <p:nvPr/>
        </p:nvSpPr>
        <p:spPr>
          <a:xfrm>
            <a:off x="8268969" y="4286950"/>
            <a:ext cx="199263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[4</a:t>
            </a:r>
            <a:r>
              <a:rPr sz="1400" spc="-3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x</a:t>
            </a:r>
            <a:r>
              <a:rPr sz="1400" spc="-3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3]</a:t>
            </a:r>
            <a:endParaRPr sz="14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nsolas"/>
                <a:cs typeface="Consolas"/>
              </a:rPr>
              <a:t>[examples</a:t>
            </a:r>
            <a:r>
              <a:rPr sz="1400" spc="-3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x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classes]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1" name="object 91"/>
          <p:cNvSpPr txBox="1"/>
          <p:nvPr/>
        </p:nvSpPr>
        <p:spPr>
          <a:xfrm>
            <a:off x="3594008" y="2863278"/>
            <a:ext cx="203835" cy="12052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400" dirty="0">
                <a:latin typeface="Consolas"/>
                <a:cs typeface="Consolas"/>
              </a:rPr>
              <a:t>300</a:t>
            </a:r>
            <a:r>
              <a:rPr sz="1400" spc="-5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features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2" name="object 92"/>
          <p:cNvSpPr txBox="1"/>
          <p:nvPr/>
        </p:nvSpPr>
        <p:spPr>
          <a:xfrm>
            <a:off x="4965989" y="2837058"/>
            <a:ext cx="203835" cy="11068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400" dirty="0">
                <a:latin typeface="Consolas"/>
                <a:cs typeface="Consolas"/>
              </a:rPr>
              <a:t>100</a:t>
            </a:r>
            <a:r>
              <a:rPr sz="1400" spc="-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neurons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3" name="object 93"/>
          <p:cNvSpPr txBox="1"/>
          <p:nvPr/>
        </p:nvSpPr>
        <p:spPr>
          <a:xfrm>
            <a:off x="6413789" y="2886394"/>
            <a:ext cx="203835" cy="10083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400" dirty="0">
                <a:latin typeface="Consolas"/>
                <a:cs typeface="Consolas"/>
              </a:rPr>
              <a:t>50</a:t>
            </a:r>
            <a:r>
              <a:rPr sz="1400" spc="-6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neurons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4" name="object 94"/>
          <p:cNvSpPr txBox="1"/>
          <p:nvPr/>
        </p:nvSpPr>
        <p:spPr>
          <a:xfrm>
            <a:off x="7938043" y="2934207"/>
            <a:ext cx="203835" cy="9105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400" dirty="0">
                <a:latin typeface="Consolas"/>
                <a:cs typeface="Consolas"/>
              </a:rPr>
              <a:t>3</a:t>
            </a:r>
            <a:r>
              <a:rPr sz="1400" spc="-6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classes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5" name="object 95"/>
          <p:cNvSpPr txBox="1"/>
          <p:nvPr/>
        </p:nvSpPr>
        <p:spPr>
          <a:xfrm>
            <a:off x="3698748" y="1690688"/>
            <a:ext cx="7099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Calibri"/>
                <a:cs typeface="Calibri"/>
              </a:rPr>
              <a:t>In</a:t>
            </a:r>
            <a:r>
              <a:rPr sz="2500" spc="-15" dirty="0">
                <a:latin typeface="Calibri"/>
                <a:cs typeface="Calibri"/>
              </a:rPr>
              <a:t>p</a:t>
            </a:r>
            <a:r>
              <a:rPr sz="2500" spc="-10" dirty="0">
                <a:latin typeface="Calibri"/>
                <a:cs typeface="Calibri"/>
              </a:rPr>
              <a:t>ut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06" name="object 96"/>
          <p:cNvSpPr txBox="1"/>
          <p:nvPr/>
        </p:nvSpPr>
        <p:spPr>
          <a:xfrm>
            <a:off x="4902707" y="1708342"/>
            <a:ext cx="40093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36065" algn="l"/>
                <a:tab pos="3074035" algn="l"/>
              </a:tabLst>
            </a:pPr>
            <a:r>
              <a:rPr sz="3750" spc="-15" baseline="1111" dirty="0">
                <a:latin typeface="Calibri"/>
                <a:cs typeface="Calibri"/>
              </a:rPr>
              <a:t>Layer</a:t>
            </a:r>
            <a:r>
              <a:rPr sz="3750" spc="22" baseline="1111" dirty="0">
                <a:latin typeface="Calibri"/>
                <a:cs typeface="Calibri"/>
              </a:rPr>
              <a:t> </a:t>
            </a:r>
            <a:r>
              <a:rPr sz="3750" spc="-7" baseline="1111" dirty="0">
                <a:latin typeface="Calibri"/>
                <a:cs typeface="Calibri"/>
              </a:rPr>
              <a:t>1	Layer</a:t>
            </a:r>
            <a:r>
              <a:rPr sz="3750" spc="30" baseline="1111" dirty="0">
                <a:latin typeface="Calibri"/>
                <a:cs typeface="Calibri"/>
              </a:rPr>
              <a:t> </a:t>
            </a:r>
            <a:r>
              <a:rPr sz="3750" spc="-7" baseline="1111" dirty="0">
                <a:latin typeface="Calibri"/>
                <a:cs typeface="Calibri"/>
              </a:rPr>
              <a:t>2	</a:t>
            </a:r>
            <a:r>
              <a:rPr sz="2500" spc="-10" dirty="0">
                <a:latin typeface="Calibri"/>
                <a:cs typeface="Calibri"/>
              </a:rPr>
              <a:t>Output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107" name="object 97"/>
          <p:cNvGrpSpPr/>
          <p:nvPr/>
        </p:nvGrpSpPr>
        <p:grpSpPr>
          <a:xfrm>
            <a:off x="5188203" y="2302955"/>
            <a:ext cx="384175" cy="2464435"/>
            <a:chOff x="3422903" y="2048255"/>
            <a:chExt cx="384175" cy="2464435"/>
          </a:xfrm>
        </p:grpSpPr>
        <p:sp>
          <p:nvSpPr>
            <p:cNvPr id="108" name="object 98"/>
            <p:cNvSpPr/>
            <p:nvPr/>
          </p:nvSpPr>
          <p:spPr>
            <a:xfrm>
              <a:off x="3427475" y="2052827"/>
              <a:ext cx="375285" cy="2455545"/>
            </a:xfrm>
            <a:custGeom>
              <a:avLst/>
              <a:gdLst/>
              <a:ahLst/>
              <a:cxnLst/>
              <a:rect l="l" t="t" r="r" b="b"/>
              <a:pathLst>
                <a:path w="375285" h="2455545">
                  <a:moveTo>
                    <a:pt x="0" y="62484"/>
                  </a:moveTo>
                  <a:lnTo>
                    <a:pt x="4905" y="38147"/>
                  </a:lnTo>
                  <a:lnTo>
                    <a:pt x="18287" y="18287"/>
                  </a:lnTo>
                  <a:lnTo>
                    <a:pt x="38147" y="4905"/>
                  </a:lnTo>
                  <a:lnTo>
                    <a:pt x="62484" y="0"/>
                  </a:lnTo>
                  <a:lnTo>
                    <a:pt x="312420" y="0"/>
                  </a:lnTo>
                  <a:lnTo>
                    <a:pt x="336756" y="4905"/>
                  </a:lnTo>
                  <a:lnTo>
                    <a:pt x="356615" y="18287"/>
                  </a:lnTo>
                  <a:lnTo>
                    <a:pt x="369998" y="38147"/>
                  </a:lnTo>
                  <a:lnTo>
                    <a:pt x="374903" y="62484"/>
                  </a:lnTo>
                  <a:lnTo>
                    <a:pt x="374903" y="2392680"/>
                  </a:lnTo>
                  <a:lnTo>
                    <a:pt x="369998" y="2417016"/>
                  </a:lnTo>
                  <a:lnTo>
                    <a:pt x="356615" y="2436876"/>
                  </a:lnTo>
                  <a:lnTo>
                    <a:pt x="336756" y="2450258"/>
                  </a:lnTo>
                  <a:lnTo>
                    <a:pt x="312420" y="2455164"/>
                  </a:lnTo>
                  <a:lnTo>
                    <a:pt x="62484" y="2455164"/>
                  </a:lnTo>
                  <a:lnTo>
                    <a:pt x="38147" y="2450258"/>
                  </a:lnTo>
                  <a:lnTo>
                    <a:pt x="18287" y="2436876"/>
                  </a:lnTo>
                  <a:lnTo>
                    <a:pt x="4905" y="2417016"/>
                  </a:lnTo>
                  <a:lnTo>
                    <a:pt x="0" y="2392680"/>
                  </a:lnTo>
                  <a:lnTo>
                    <a:pt x="0" y="62484"/>
                  </a:lnTo>
                  <a:close/>
                </a:path>
              </a:pathLst>
            </a:custGeom>
            <a:ln w="9144">
              <a:solidFill>
                <a:srgbClr val="B45F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99"/>
            <p:cNvSpPr/>
            <p:nvPr/>
          </p:nvSpPr>
          <p:spPr>
            <a:xfrm>
              <a:off x="3627119" y="3293363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4">
                  <a:moveTo>
                    <a:pt x="0" y="265811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0" name="object 100"/>
          <p:cNvGrpSpPr/>
          <p:nvPr/>
        </p:nvGrpSpPr>
        <p:grpSpPr>
          <a:xfrm>
            <a:off x="3892804" y="2760155"/>
            <a:ext cx="304800" cy="1478280"/>
            <a:chOff x="2127504" y="2505455"/>
            <a:chExt cx="304800" cy="1478280"/>
          </a:xfrm>
        </p:grpSpPr>
        <p:sp>
          <p:nvSpPr>
            <p:cNvPr id="111" name="object 101"/>
            <p:cNvSpPr/>
            <p:nvPr/>
          </p:nvSpPr>
          <p:spPr>
            <a:xfrm>
              <a:off x="2132076" y="2510027"/>
              <a:ext cx="295910" cy="1469390"/>
            </a:xfrm>
            <a:custGeom>
              <a:avLst/>
              <a:gdLst/>
              <a:ahLst/>
              <a:cxnLst/>
              <a:rect l="l" t="t" r="r" b="b"/>
              <a:pathLst>
                <a:path w="295910" h="1469389">
                  <a:moveTo>
                    <a:pt x="0" y="49275"/>
                  </a:moveTo>
                  <a:lnTo>
                    <a:pt x="3877" y="30110"/>
                  </a:lnTo>
                  <a:lnTo>
                    <a:pt x="14446" y="14446"/>
                  </a:lnTo>
                  <a:lnTo>
                    <a:pt x="30110" y="3877"/>
                  </a:lnTo>
                  <a:lnTo>
                    <a:pt x="49275" y="0"/>
                  </a:lnTo>
                  <a:lnTo>
                    <a:pt x="246380" y="0"/>
                  </a:lnTo>
                  <a:lnTo>
                    <a:pt x="265545" y="3877"/>
                  </a:lnTo>
                  <a:lnTo>
                    <a:pt x="281209" y="14446"/>
                  </a:lnTo>
                  <a:lnTo>
                    <a:pt x="291778" y="30110"/>
                  </a:lnTo>
                  <a:lnTo>
                    <a:pt x="295656" y="49275"/>
                  </a:lnTo>
                  <a:lnTo>
                    <a:pt x="295656" y="1419860"/>
                  </a:lnTo>
                  <a:lnTo>
                    <a:pt x="291778" y="1439025"/>
                  </a:lnTo>
                  <a:lnTo>
                    <a:pt x="281209" y="1454689"/>
                  </a:lnTo>
                  <a:lnTo>
                    <a:pt x="265545" y="1465258"/>
                  </a:lnTo>
                  <a:lnTo>
                    <a:pt x="246380" y="1469136"/>
                  </a:lnTo>
                  <a:lnTo>
                    <a:pt x="49275" y="1469136"/>
                  </a:lnTo>
                  <a:lnTo>
                    <a:pt x="30110" y="1465258"/>
                  </a:lnTo>
                  <a:lnTo>
                    <a:pt x="14446" y="1454689"/>
                  </a:lnTo>
                  <a:lnTo>
                    <a:pt x="3877" y="1439025"/>
                  </a:lnTo>
                  <a:lnTo>
                    <a:pt x="0" y="1419860"/>
                  </a:lnTo>
                  <a:lnTo>
                    <a:pt x="0" y="49275"/>
                  </a:lnTo>
                  <a:close/>
                </a:path>
              </a:pathLst>
            </a:custGeom>
            <a:ln w="9144">
              <a:solidFill>
                <a:srgbClr val="3876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02"/>
            <p:cNvSpPr/>
            <p:nvPr/>
          </p:nvSpPr>
          <p:spPr>
            <a:xfrm>
              <a:off x="2278380" y="3223259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4">
                  <a:moveTo>
                    <a:pt x="0" y="265811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3" name="object 103"/>
          <p:cNvGrpSpPr/>
          <p:nvPr/>
        </p:nvGrpSpPr>
        <p:grpSpPr>
          <a:xfrm>
            <a:off x="3897376" y="2307527"/>
            <a:ext cx="4584700" cy="2470785"/>
            <a:chOff x="2132076" y="2052827"/>
            <a:chExt cx="4584700" cy="2470785"/>
          </a:xfrm>
        </p:grpSpPr>
        <p:sp>
          <p:nvSpPr>
            <p:cNvPr id="114" name="object 104"/>
            <p:cNvSpPr/>
            <p:nvPr/>
          </p:nvSpPr>
          <p:spPr>
            <a:xfrm>
              <a:off x="2132076" y="2510027"/>
              <a:ext cx="295910" cy="1469390"/>
            </a:xfrm>
            <a:custGeom>
              <a:avLst/>
              <a:gdLst/>
              <a:ahLst/>
              <a:cxnLst/>
              <a:rect l="l" t="t" r="r" b="b"/>
              <a:pathLst>
                <a:path w="295910" h="1469389">
                  <a:moveTo>
                    <a:pt x="246380" y="0"/>
                  </a:moveTo>
                  <a:lnTo>
                    <a:pt x="49275" y="0"/>
                  </a:lnTo>
                  <a:lnTo>
                    <a:pt x="30110" y="3877"/>
                  </a:lnTo>
                  <a:lnTo>
                    <a:pt x="14446" y="14446"/>
                  </a:lnTo>
                  <a:lnTo>
                    <a:pt x="3877" y="30110"/>
                  </a:lnTo>
                  <a:lnTo>
                    <a:pt x="0" y="49275"/>
                  </a:lnTo>
                  <a:lnTo>
                    <a:pt x="0" y="1419860"/>
                  </a:lnTo>
                  <a:lnTo>
                    <a:pt x="3877" y="1439025"/>
                  </a:lnTo>
                  <a:lnTo>
                    <a:pt x="14446" y="1454689"/>
                  </a:lnTo>
                  <a:lnTo>
                    <a:pt x="30110" y="1465258"/>
                  </a:lnTo>
                  <a:lnTo>
                    <a:pt x="49275" y="1469136"/>
                  </a:lnTo>
                  <a:lnTo>
                    <a:pt x="246380" y="1469136"/>
                  </a:lnTo>
                  <a:lnTo>
                    <a:pt x="265545" y="1465258"/>
                  </a:lnTo>
                  <a:lnTo>
                    <a:pt x="281209" y="1454689"/>
                  </a:lnTo>
                  <a:lnTo>
                    <a:pt x="291778" y="1439025"/>
                  </a:lnTo>
                  <a:lnTo>
                    <a:pt x="295656" y="1419860"/>
                  </a:lnTo>
                  <a:lnTo>
                    <a:pt x="295656" y="49275"/>
                  </a:lnTo>
                  <a:lnTo>
                    <a:pt x="291778" y="30110"/>
                  </a:lnTo>
                  <a:lnTo>
                    <a:pt x="281209" y="14446"/>
                  </a:lnTo>
                  <a:lnTo>
                    <a:pt x="265545" y="3877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5" name="object 10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70176" y="2574036"/>
              <a:ext cx="219456" cy="217932"/>
            </a:xfrm>
            <a:prstGeom prst="rect">
              <a:avLst/>
            </a:prstGeom>
          </p:spPr>
        </p:pic>
        <p:pic>
          <p:nvPicPr>
            <p:cNvPr id="116" name="object 10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70176" y="2878836"/>
              <a:ext cx="219456" cy="217932"/>
            </a:xfrm>
            <a:prstGeom prst="rect">
              <a:avLst/>
            </a:prstGeom>
          </p:spPr>
        </p:pic>
        <p:pic>
          <p:nvPicPr>
            <p:cNvPr id="117" name="object 10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70176" y="3640836"/>
              <a:ext cx="219456" cy="217932"/>
            </a:xfrm>
            <a:prstGeom prst="rect">
              <a:avLst/>
            </a:prstGeom>
          </p:spPr>
        </p:pic>
        <p:sp>
          <p:nvSpPr>
            <p:cNvPr id="118" name="object 108"/>
            <p:cNvSpPr/>
            <p:nvPr/>
          </p:nvSpPr>
          <p:spPr>
            <a:xfrm>
              <a:off x="3427476" y="2052827"/>
              <a:ext cx="375285" cy="2455545"/>
            </a:xfrm>
            <a:custGeom>
              <a:avLst/>
              <a:gdLst/>
              <a:ahLst/>
              <a:cxnLst/>
              <a:rect l="l" t="t" r="r" b="b"/>
              <a:pathLst>
                <a:path w="375285" h="2455545">
                  <a:moveTo>
                    <a:pt x="312420" y="0"/>
                  </a:moveTo>
                  <a:lnTo>
                    <a:pt x="62484" y="0"/>
                  </a:lnTo>
                  <a:lnTo>
                    <a:pt x="38147" y="4905"/>
                  </a:lnTo>
                  <a:lnTo>
                    <a:pt x="18287" y="18287"/>
                  </a:lnTo>
                  <a:lnTo>
                    <a:pt x="4905" y="38147"/>
                  </a:lnTo>
                  <a:lnTo>
                    <a:pt x="0" y="62484"/>
                  </a:lnTo>
                  <a:lnTo>
                    <a:pt x="0" y="2392680"/>
                  </a:lnTo>
                  <a:lnTo>
                    <a:pt x="4905" y="2417016"/>
                  </a:lnTo>
                  <a:lnTo>
                    <a:pt x="18287" y="2436876"/>
                  </a:lnTo>
                  <a:lnTo>
                    <a:pt x="38147" y="2450258"/>
                  </a:lnTo>
                  <a:lnTo>
                    <a:pt x="62484" y="2455164"/>
                  </a:lnTo>
                  <a:lnTo>
                    <a:pt x="312420" y="2455164"/>
                  </a:lnTo>
                  <a:lnTo>
                    <a:pt x="336756" y="2450258"/>
                  </a:lnTo>
                  <a:lnTo>
                    <a:pt x="356615" y="2436876"/>
                  </a:lnTo>
                  <a:lnTo>
                    <a:pt x="369998" y="2417016"/>
                  </a:lnTo>
                  <a:lnTo>
                    <a:pt x="374903" y="2392680"/>
                  </a:lnTo>
                  <a:lnTo>
                    <a:pt x="374903" y="62484"/>
                  </a:lnTo>
                  <a:lnTo>
                    <a:pt x="369998" y="38147"/>
                  </a:lnTo>
                  <a:lnTo>
                    <a:pt x="356615" y="18287"/>
                  </a:lnTo>
                  <a:lnTo>
                    <a:pt x="336756" y="4905"/>
                  </a:lnTo>
                  <a:lnTo>
                    <a:pt x="31242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09"/>
            <p:cNvSpPr/>
            <p:nvPr/>
          </p:nvSpPr>
          <p:spPr>
            <a:xfrm>
              <a:off x="3482340" y="2139695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10"/>
            <p:cNvSpPr/>
            <p:nvPr/>
          </p:nvSpPr>
          <p:spPr>
            <a:xfrm>
              <a:off x="3482340" y="2139695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11"/>
            <p:cNvSpPr/>
            <p:nvPr/>
          </p:nvSpPr>
          <p:spPr>
            <a:xfrm>
              <a:off x="3482340" y="2525268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6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12"/>
            <p:cNvSpPr/>
            <p:nvPr/>
          </p:nvSpPr>
          <p:spPr>
            <a:xfrm>
              <a:off x="3482340" y="2525268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6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13"/>
            <p:cNvSpPr/>
            <p:nvPr/>
          </p:nvSpPr>
          <p:spPr>
            <a:xfrm>
              <a:off x="3482340" y="2910839"/>
              <a:ext cx="265430" cy="266700"/>
            </a:xfrm>
            <a:custGeom>
              <a:avLst/>
              <a:gdLst/>
              <a:ahLst/>
              <a:cxnLst/>
              <a:rect l="l" t="t" r="r" b="b"/>
              <a:pathLst>
                <a:path w="265429" h="266700">
                  <a:moveTo>
                    <a:pt x="132587" y="0"/>
                  </a:moveTo>
                  <a:lnTo>
                    <a:pt x="90659" y="6797"/>
                  </a:lnTo>
                  <a:lnTo>
                    <a:pt x="54260" y="25725"/>
                  </a:lnTo>
                  <a:lnTo>
                    <a:pt x="25566" y="54589"/>
                  </a:lnTo>
                  <a:lnTo>
                    <a:pt x="6754" y="91196"/>
                  </a:lnTo>
                  <a:lnTo>
                    <a:pt x="0" y="133350"/>
                  </a:lnTo>
                  <a:lnTo>
                    <a:pt x="6754" y="175503"/>
                  </a:lnTo>
                  <a:lnTo>
                    <a:pt x="25566" y="212110"/>
                  </a:lnTo>
                  <a:lnTo>
                    <a:pt x="54260" y="240974"/>
                  </a:lnTo>
                  <a:lnTo>
                    <a:pt x="90659" y="259902"/>
                  </a:lnTo>
                  <a:lnTo>
                    <a:pt x="132587" y="266700"/>
                  </a:lnTo>
                  <a:lnTo>
                    <a:pt x="174516" y="259902"/>
                  </a:lnTo>
                  <a:lnTo>
                    <a:pt x="210915" y="240974"/>
                  </a:lnTo>
                  <a:lnTo>
                    <a:pt x="239609" y="212110"/>
                  </a:lnTo>
                  <a:lnTo>
                    <a:pt x="258421" y="175503"/>
                  </a:lnTo>
                  <a:lnTo>
                    <a:pt x="265175" y="133350"/>
                  </a:lnTo>
                  <a:lnTo>
                    <a:pt x="258421" y="91196"/>
                  </a:lnTo>
                  <a:lnTo>
                    <a:pt x="239609" y="54589"/>
                  </a:lnTo>
                  <a:lnTo>
                    <a:pt x="210915" y="25725"/>
                  </a:lnTo>
                  <a:lnTo>
                    <a:pt x="174516" y="6797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14"/>
            <p:cNvSpPr/>
            <p:nvPr/>
          </p:nvSpPr>
          <p:spPr>
            <a:xfrm>
              <a:off x="3482340" y="2910839"/>
              <a:ext cx="265430" cy="266700"/>
            </a:xfrm>
            <a:custGeom>
              <a:avLst/>
              <a:gdLst/>
              <a:ahLst/>
              <a:cxnLst/>
              <a:rect l="l" t="t" r="r" b="b"/>
              <a:pathLst>
                <a:path w="265429" h="266700">
                  <a:moveTo>
                    <a:pt x="0" y="133350"/>
                  </a:moveTo>
                  <a:lnTo>
                    <a:pt x="6754" y="91196"/>
                  </a:lnTo>
                  <a:lnTo>
                    <a:pt x="25566" y="54589"/>
                  </a:lnTo>
                  <a:lnTo>
                    <a:pt x="54260" y="25725"/>
                  </a:lnTo>
                  <a:lnTo>
                    <a:pt x="90659" y="6797"/>
                  </a:lnTo>
                  <a:lnTo>
                    <a:pt x="132587" y="0"/>
                  </a:lnTo>
                  <a:lnTo>
                    <a:pt x="174516" y="6797"/>
                  </a:lnTo>
                  <a:lnTo>
                    <a:pt x="210915" y="25725"/>
                  </a:lnTo>
                  <a:lnTo>
                    <a:pt x="239609" y="54589"/>
                  </a:lnTo>
                  <a:lnTo>
                    <a:pt x="258421" y="91196"/>
                  </a:lnTo>
                  <a:lnTo>
                    <a:pt x="265175" y="133350"/>
                  </a:lnTo>
                  <a:lnTo>
                    <a:pt x="258421" y="175503"/>
                  </a:lnTo>
                  <a:lnTo>
                    <a:pt x="239609" y="212110"/>
                  </a:lnTo>
                  <a:lnTo>
                    <a:pt x="210915" y="240974"/>
                  </a:lnTo>
                  <a:lnTo>
                    <a:pt x="174516" y="259902"/>
                  </a:lnTo>
                  <a:lnTo>
                    <a:pt x="132587" y="266700"/>
                  </a:lnTo>
                  <a:lnTo>
                    <a:pt x="90659" y="259902"/>
                  </a:lnTo>
                  <a:lnTo>
                    <a:pt x="54260" y="240974"/>
                  </a:lnTo>
                  <a:lnTo>
                    <a:pt x="25566" y="212110"/>
                  </a:lnTo>
                  <a:lnTo>
                    <a:pt x="6754" y="175503"/>
                  </a:lnTo>
                  <a:lnTo>
                    <a:pt x="0" y="1333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15"/>
            <p:cNvSpPr/>
            <p:nvPr/>
          </p:nvSpPr>
          <p:spPr>
            <a:xfrm>
              <a:off x="3482340" y="3704844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16"/>
            <p:cNvSpPr/>
            <p:nvPr/>
          </p:nvSpPr>
          <p:spPr>
            <a:xfrm>
              <a:off x="3482340" y="3704844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17"/>
            <p:cNvSpPr/>
            <p:nvPr/>
          </p:nvSpPr>
          <p:spPr>
            <a:xfrm>
              <a:off x="3482340" y="4090416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18"/>
            <p:cNvSpPr/>
            <p:nvPr/>
          </p:nvSpPr>
          <p:spPr>
            <a:xfrm>
              <a:off x="3482340" y="4090416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19"/>
            <p:cNvSpPr/>
            <p:nvPr/>
          </p:nvSpPr>
          <p:spPr>
            <a:xfrm>
              <a:off x="2391156" y="2068067"/>
              <a:ext cx="2624455" cy="2451100"/>
            </a:xfrm>
            <a:custGeom>
              <a:avLst/>
              <a:gdLst/>
              <a:ahLst/>
              <a:cxnLst/>
              <a:rect l="l" t="t" r="r" b="b"/>
              <a:pathLst>
                <a:path w="2624454" h="2451100">
                  <a:moveTo>
                    <a:pt x="1449323" y="0"/>
                  </a:moveTo>
                  <a:lnTo>
                    <a:pt x="2589022" y="237617"/>
                  </a:lnTo>
                </a:path>
                <a:path w="2624454" h="2451100">
                  <a:moveTo>
                    <a:pt x="1449323" y="2428494"/>
                  </a:moveTo>
                  <a:lnTo>
                    <a:pt x="2624073" y="2209800"/>
                  </a:lnTo>
                </a:path>
                <a:path w="2624454" h="2451100">
                  <a:moveTo>
                    <a:pt x="0" y="443865"/>
                  </a:moveTo>
                  <a:lnTo>
                    <a:pt x="1054861" y="7620"/>
                  </a:lnTo>
                </a:path>
                <a:path w="2624454" h="2451100">
                  <a:moveTo>
                    <a:pt x="16763" y="1905000"/>
                  </a:moveTo>
                  <a:lnTo>
                    <a:pt x="1046607" y="2450719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20"/>
            <p:cNvSpPr/>
            <p:nvPr/>
          </p:nvSpPr>
          <p:spPr>
            <a:xfrm>
              <a:off x="6416040" y="2662427"/>
              <a:ext cx="295910" cy="982980"/>
            </a:xfrm>
            <a:custGeom>
              <a:avLst/>
              <a:gdLst/>
              <a:ahLst/>
              <a:cxnLst/>
              <a:rect l="l" t="t" r="r" b="b"/>
              <a:pathLst>
                <a:path w="295909" h="982979">
                  <a:moveTo>
                    <a:pt x="246380" y="0"/>
                  </a:moveTo>
                  <a:lnTo>
                    <a:pt x="49275" y="0"/>
                  </a:lnTo>
                  <a:lnTo>
                    <a:pt x="30110" y="3877"/>
                  </a:lnTo>
                  <a:lnTo>
                    <a:pt x="14446" y="14446"/>
                  </a:lnTo>
                  <a:lnTo>
                    <a:pt x="3877" y="30110"/>
                  </a:lnTo>
                  <a:lnTo>
                    <a:pt x="0" y="49275"/>
                  </a:lnTo>
                  <a:lnTo>
                    <a:pt x="0" y="933704"/>
                  </a:lnTo>
                  <a:lnTo>
                    <a:pt x="3877" y="952869"/>
                  </a:lnTo>
                  <a:lnTo>
                    <a:pt x="14446" y="968533"/>
                  </a:lnTo>
                  <a:lnTo>
                    <a:pt x="30110" y="979102"/>
                  </a:lnTo>
                  <a:lnTo>
                    <a:pt x="49275" y="982980"/>
                  </a:lnTo>
                  <a:lnTo>
                    <a:pt x="246380" y="982980"/>
                  </a:lnTo>
                  <a:lnTo>
                    <a:pt x="265545" y="979102"/>
                  </a:lnTo>
                  <a:lnTo>
                    <a:pt x="281209" y="968533"/>
                  </a:lnTo>
                  <a:lnTo>
                    <a:pt x="291778" y="952869"/>
                  </a:lnTo>
                  <a:lnTo>
                    <a:pt x="295656" y="933704"/>
                  </a:lnTo>
                  <a:lnTo>
                    <a:pt x="295656" y="49275"/>
                  </a:lnTo>
                  <a:lnTo>
                    <a:pt x="291778" y="30110"/>
                  </a:lnTo>
                  <a:lnTo>
                    <a:pt x="281209" y="14446"/>
                  </a:lnTo>
                  <a:lnTo>
                    <a:pt x="265545" y="3877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21"/>
            <p:cNvSpPr/>
            <p:nvPr/>
          </p:nvSpPr>
          <p:spPr>
            <a:xfrm>
              <a:off x="6416040" y="2662427"/>
              <a:ext cx="295910" cy="982980"/>
            </a:xfrm>
            <a:custGeom>
              <a:avLst/>
              <a:gdLst/>
              <a:ahLst/>
              <a:cxnLst/>
              <a:rect l="l" t="t" r="r" b="b"/>
              <a:pathLst>
                <a:path w="295909" h="982979">
                  <a:moveTo>
                    <a:pt x="0" y="49275"/>
                  </a:moveTo>
                  <a:lnTo>
                    <a:pt x="3877" y="30110"/>
                  </a:lnTo>
                  <a:lnTo>
                    <a:pt x="14446" y="14446"/>
                  </a:lnTo>
                  <a:lnTo>
                    <a:pt x="30110" y="3877"/>
                  </a:lnTo>
                  <a:lnTo>
                    <a:pt x="49275" y="0"/>
                  </a:lnTo>
                  <a:lnTo>
                    <a:pt x="246380" y="0"/>
                  </a:lnTo>
                  <a:lnTo>
                    <a:pt x="265545" y="3877"/>
                  </a:lnTo>
                  <a:lnTo>
                    <a:pt x="281209" y="14446"/>
                  </a:lnTo>
                  <a:lnTo>
                    <a:pt x="291778" y="30110"/>
                  </a:lnTo>
                  <a:lnTo>
                    <a:pt x="295656" y="49275"/>
                  </a:lnTo>
                  <a:lnTo>
                    <a:pt x="295656" y="933704"/>
                  </a:lnTo>
                  <a:lnTo>
                    <a:pt x="291778" y="952869"/>
                  </a:lnTo>
                  <a:lnTo>
                    <a:pt x="281209" y="968533"/>
                  </a:lnTo>
                  <a:lnTo>
                    <a:pt x="265545" y="979102"/>
                  </a:lnTo>
                  <a:lnTo>
                    <a:pt x="246380" y="982980"/>
                  </a:lnTo>
                  <a:lnTo>
                    <a:pt x="49275" y="982980"/>
                  </a:lnTo>
                  <a:lnTo>
                    <a:pt x="30110" y="979102"/>
                  </a:lnTo>
                  <a:lnTo>
                    <a:pt x="14446" y="968533"/>
                  </a:lnTo>
                  <a:lnTo>
                    <a:pt x="3877" y="952869"/>
                  </a:lnTo>
                  <a:lnTo>
                    <a:pt x="0" y="933704"/>
                  </a:lnTo>
                  <a:lnTo>
                    <a:pt x="0" y="49275"/>
                  </a:lnTo>
                  <a:close/>
                </a:path>
              </a:pathLst>
            </a:custGeom>
            <a:ln w="9144">
              <a:solidFill>
                <a:srgbClr val="3876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2" name="object 1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54140" y="2726436"/>
              <a:ext cx="219456" cy="217932"/>
            </a:xfrm>
            <a:prstGeom prst="rect">
              <a:avLst/>
            </a:prstGeom>
          </p:spPr>
        </p:pic>
        <p:pic>
          <p:nvPicPr>
            <p:cNvPr id="133" name="object 1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54140" y="3031236"/>
              <a:ext cx="219456" cy="217932"/>
            </a:xfrm>
            <a:prstGeom prst="rect">
              <a:avLst/>
            </a:prstGeom>
          </p:spPr>
        </p:pic>
        <p:pic>
          <p:nvPicPr>
            <p:cNvPr id="134" name="object 1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54140" y="3336036"/>
              <a:ext cx="219456" cy="217932"/>
            </a:xfrm>
            <a:prstGeom prst="rect">
              <a:avLst/>
            </a:prstGeom>
          </p:spPr>
        </p:pic>
        <p:sp>
          <p:nvSpPr>
            <p:cNvPr id="135" name="object 125"/>
            <p:cNvSpPr/>
            <p:nvPr/>
          </p:nvSpPr>
          <p:spPr>
            <a:xfrm>
              <a:off x="5332476" y="2305811"/>
              <a:ext cx="1116965" cy="1972310"/>
            </a:xfrm>
            <a:custGeom>
              <a:avLst/>
              <a:gdLst/>
              <a:ahLst/>
              <a:cxnLst/>
              <a:rect l="l" t="t" r="r" b="b"/>
              <a:pathLst>
                <a:path w="1116964" h="1972310">
                  <a:moveTo>
                    <a:pt x="1116838" y="354584"/>
                  </a:moveTo>
                  <a:lnTo>
                    <a:pt x="0" y="0"/>
                  </a:lnTo>
                </a:path>
                <a:path w="1116964" h="1972310">
                  <a:moveTo>
                    <a:pt x="1108202" y="1331976"/>
                  </a:moveTo>
                  <a:lnTo>
                    <a:pt x="0" y="1972183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26"/>
            <p:cNvSpPr/>
            <p:nvPr/>
          </p:nvSpPr>
          <p:spPr>
            <a:xfrm>
              <a:off x="4951476" y="2296668"/>
              <a:ext cx="375285" cy="1983105"/>
            </a:xfrm>
            <a:custGeom>
              <a:avLst/>
              <a:gdLst/>
              <a:ahLst/>
              <a:cxnLst/>
              <a:rect l="l" t="t" r="r" b="b"/>
              <a:pathLst>
                <a:path w="375285" h="1983104">
                  <a:moveTo>
                    <a:pt x="312420" y="0"/>
                  </a:moveTo>
                  <a:lnTo>
                    <a:pt x="62484" y="0"/>
                  </a:lnTo>
                  <a:lnTo>
                    <a:pt x="38147" y="4905"/>
                  </a:lnTo>
                  <a:lnTo>
                    <a:pt x="18287" y="18287"/>
                  </a:lnTo>
                  <a:lnTo>
                    <a:pt x="4905" y="38147"/>
                  </a:lnTo>
                  <a:lnTo>
                    <a:pt x="0" y="62484"/>
                  </a:lnTo>
                  <a:lnTo>
                    <a:pt x="0" y="1920240"/>
                  </a:lnTo>
                  <a:lnTo>
                    <a:pt x="4905" y="1944576"/>
                  </a:lnTo>
                  <a:lnTo>
                    <a:pt x="18287" y="1964436"/>
                  </a:lnTo>
                  <a:lnTo>
                    <a:pt x="38147" y="1977818"/>
                  </a:lnTo>
                  <a:lnTo>
                    <a:pt x="62484" y="1982724"/>
                  </a:lnTo>
                  <a:lnTo>
                    <a:pt x="312420" y="1982724"/>
                  </a:lnTo>
                  <a:lnTo>
                    <a:pt x="336756" y="1977818"/>
                  </a:lnTo>
                  <a:lnTo>
                    <a:pt x="356615" y="1964436"/>
                  </a:lnTo>
                  <a:lnTo>
                    <a:pt x="369998" y="1944576"/>
                  </a:lnTo>
                  <a:lnTo>
                    <a:pt x="374903" y="1920240"/>
                  </a:lnTo>
                  <a:lnTo>
                    <a:pt x="374903" y="62484"/>
                  </a:lnTo>
                  <a:lnTo>
                    <a:pt x="369998" y="38147"/>
                  </a:lnTo>
                  <a:lnTo>
                    <a:pt x="356615" y="18288"/>
                  </a:lnTo>
                  <a:lnTo>
                    <a:pt x="336756" y="4905"/>
                  </a:lnTo>
                  <a:lnTo>
                    <a:pt x="31242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27"/>
            <p:cNvSpPr/>
            <p:nvPr/>
          </p:nvSpPr>
          <p:spPr>
            <a:xfrm>
              <a:off x="4951476" y="2296668"/>
              <a:ext cx="375285" cy="1983105"/>
            </a:xfrm>
            <a:custGeom>
              <a:avLst/>
              <a:gdLst/>
              <a:ahLst/>
              <a:cxnLst/>
              <a:rect l="l" t="t" r="r" b="b"/>
              <a:pathLst>
                <a:path w="375285" h="1983104">
                  <a:moveTo>
                    <a:pt x="0" y="62484"/>
                  </a:moveTo>
                  <a:lnTo>
                    <a:pt x="4905" y="38147"/>
                  </a:lnTo>
                  <a:lnTo>
                    <a:pt x="18287" y="18287"/>
                  </a:lnTo>
                  <a:lnTo>
                    <a:pt x="38147" y="4905"/>
                  </a:lnTo>
                  <a:lnTo>
                    <a:pt x="62484" y="0"/>
                  </a:lnTo>
                  <a:lnTo>
                    <a:pt x="312420" y="0"/>
                  </a:lnTo>
                  <a:lnTo>
                    <a:pt x="336756" y="4905"/>
                  </a:lnTo>
                  <a:lnTo>
                    <a:pt x="356615" y="18288"/>
                  </a:lnTo>
                  <a:lnTo>
                    <a:pt x="369998" y="38147"/>
                  </a:lnTo>
                  <a:lnTo>
                    <a:pt x="374903" y="62484"/>
                  </a:lnTo>
                  <a:lnTo>
                    <a:pt x="374903" y="1920240"/>
                  </a:lnTo>
                  <a:lnTo>
                    <a:pt x="369998" y="1944576"/>
                  </a:lnTo>
                  <a:lnTo>
                    <a:pt x="356615" y="1964436"/>
                  </a:lnTo>
                  <a:lnTo>
                    <a:pt x="336756" y="1977818"/>
                  </a:lnTo>
                  <a:lnTo>
                    <a:pt x="312420" y="1982724"/>
                  </a:lnTo>
                  <a:lnTo>
                    <a:pt x="62484" y="1982724"/>
                  </a:lnTo>
                  <a:lnTo>
                    <a:pt x="38147" y="1977818"/>
                  </a:lnTo>
                  <a:lnTo>
                    <a:pt x="18287" y="1964436"/>
                  </a:lnTo>
                  <a:lnTo>
                    <a:pt x="4905" y="1944576"/>
                  </a:lnTo>
                  <a:lnTo>
                    <a:pt x="0" y="1920240"/>
                  </a:lnTo>
                  <a:lnTo>
                    <a:pt x="0" y="62484"/>
                  </a:lnTo>
                  <a:close/>
                </a:path>
              </a:pathLst>
            </a:custGeom>
            <a:ln w="9144">
              <a:solidFill>
                <a:srgbClr val="B45F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28"/>
            <p:cNvSpPr/>
            <p:nvPr/>
          </p:nvSpPr>
          <p:spPr>
            <a:xfrm>
              <a:off x="5006340" y="2368295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29"/>
            <p:cNvSpPr/>
            <p:nvPr/>
          </p:nvSpPr>
          <p:spPr>
            <a:xfrm>
              <a:off x="5006340" y="2368295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30"/>
            <p:cNvSpPr/>
            <p:nvPr/>
          </p:nvSpPr>
          <p:spPr>
            <a:xfrm>
              <a:off x="5006340" y="2753868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6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31"/>
            <p:cNvSpPr/>
            <p:nvPr/>
          </p:nvSpPr>
          <p:spPr>
            <a:xfrm>
              <a:off x="5006340" y="2753868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6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32"/>
            <p:cNvSpPr/>
            <p:nvPr/>
          </p:nvSpPr>
          <p:spPr>
            <a:xfrm>
              <a:off x="5006340" y="3476244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33"/>
            <p:cNvSpPr/>
            <p:nvPr/>
          </p:nvSpPr>
          <p:spPr>
            <a:xfrm>
              <a:off x="5006340" y="3476244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34"/>
            <p:cNvSpPr/>
            <p:nvPr/>
          </p:nvSpPr>
          <p:spPr>
            <a:xfrm>
              <a:off x="5006340" y="3861816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35"/>
            <p:cNvSpPr/>
            <p:nvPr/>
          </p:nvSpPr>
          <p:spPr>
            <a:xfrm>
              <a:off x="5006340" y="3861816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6" name="object 136"/>
          <p:cNvSpPr/>
          <p:nvPr/>
        </p:nvSpPr>
        <p:spPr>
          <a:xfrm>
            <a:off x="6916420" y="3319464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265811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641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788E-8DA1-5BDF-3233-390494DD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Training Neural Nets</a:t>
            </a:r>
          </a:p>
        </p:txBody>
      </p:sp>
      <p:grpSp>
        <p:nvGrpSpPr>
          <p:cNvPr id="285" name="object 3"/>
          <p:cNvGrpSpPr/>
          <p:nvPr/>
        </p:nvGrpSpPr>
        <p:grpSpPr>
          <a:xfrm>
            <a:off x="4235957" y="5218367"/>
            <a:ext cx="693420" cy="603885"/>
            <a:chOff x="2468879" y="4963667"/>
            <a:chExt cx="693420" cy="603885"/>
          </a:xfrm>
        </p:grpSpPr>
        <p:sp>
          <p:nvSpPr>
            <p:cNvPr id="286" name="object 4"/>
            <p:cNvSpPr/>
            <p:nvPr/>
          </p:nvSpPr>
          <p:spPr>
            <a:xfrm>
              <a:off x="2483357" y="4985765"/>
              <a:ext cx="664845" cy="550545"/>
            </a:xfrm>
            <a:custGeom>
              <a:avLst/>
              <a:gdLst/>
              <a:ahLst/>
              <a:cxnLst/>
              <a:rect l="l" t="t" r="r" b="b"/>
              <a:pathLst>
                <a:path w="664844" h="550545">
                  <a:moveTo>
                    <a:pt x="0" y="550163"/>
                  </a:moveTo>
                  <a:lnTo>
                    <a:pt x="664463" y="550163"/>
                  </a:lnTo>
                  <a:lnTo>
                    <a:pt x="664463" y="0"/>
                  </a:lnTo>
                  <a:lnTo>
                    <a:pt x="0" y="0"/>
                  </a:lnTo>
                  <a:lnTo>
                    <a:pt x="0" y="550163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5"/>
            <p:cNvSpPr/>
            <p:nvPr/>
          </p:nvSpPr>
          <p:spPr>
            <a:xfrm>
              <a:off x="2528315" y="4963667"/>
              <a:ext cx="568960" cy="603885"/>
            </a:xfrm>
            <a:custGeom>
              <a:avLst/>
              <a:gdLst/>
              <a:ahLst/>
              <a:cxnLst/>
              <a:rect l="l" t="t" r="r" b="b"/>
              <a:pathLst>
                <a:path w="568960" h="603885">
                  <a:moveTo>
                    <a:pt x="568451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568451" y="603503"/>
                  </a:lnTo>
                  <a:lnTo>
                    <a:pt x="568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8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0507" y="5021579"/>
              <a:ext cx="92964" cy="92964"/>
            </a:xfrm>
            <a:prstGeom prst="rect">
              <a:avLst/>
            </a:prstGeom>
          </p:spPr>
        </p:pic>
        <p:pic>
          <p:nvPicPr>
            <p:cNvPr id="289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94431" y="5021579"/>
              <a:ext cx="92964" cy="92964"/>
            </a:xfrm>
            <a:prstGeom prst="rect">
              <a:avLst/>
            </a:prstGeom>
          </p:spPr>
        </p:pic>
        <p:sp>
          <p:nvSpPr>
            <p:cNvPr id="290" name="object 8"/>
            <p:cNvSpPr/>
            <p:nvPr/>
          </p:nvSpPr>
          <p:spPr>
            <a:xfrm>
              <a:off x="2545079" y="5149595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19" h="83820">
                  <a:moveTo>
                    <a:pt x="41909" y="0"/>
                  </a:moveTo>
                  <a:lnTo>
                    <a:pt x="25610" y="3298"/>
                  </a:lnTo>
                  <a:lnTo>
                    <a:pt x="12287" y="12287"/>
                  </a:lnTo>
                  <a:lnTo>
                    <a:pt x="3298" y="25610"/>
                  </a:lnTo>
                  <a:lnTo>
                    <a:pt x="0" y="41909"/>
                  </a:lnTo>
                  <a:lnTo>
                    <a:pt x="3298" y="58209"/>
                  </a:lnTo>
                  <a:lnTo>
                    <a:pt x="12287" y="71532"/>
                  </a:lnTo>
                  <a:lnTo>
                    <a:pt x="25610" y="80521"/>
                  </a:lnTo>
                  <a:lnTo>
                    <a:pt x="41909" y="83819"/>
                  </a:lnTo>
                  <a:lnTo>
                    <a:pt x="58209" y="80521"/>
                  </a:lnTo>
                  <a:lnTo>
                    <a:pt x="71532" y="71532"/>
                  </a:lnTo>
                  <a:lnTo>
                    <a:pt x="80521" y="58209"/>
                  </a:lnTo>
                  <a:lnTo>
                    <a:pt x="83819" y="41909"/>
                  </a:lnTo>
                  <a:lnTo>
                    <a:pt x="80521" y="25610"/>
                  </a:lnTo>
                  <a:lnTo>
                    <a:pt x="71532" y="12287"/>
                  </a:lnTo>
                  <a:lnTo>
                    <a:pt x="58209" y="3298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9"/>
            <p:cNvSpPr/>
            <p:nvPr/>
          </p:nvSpPr>
          <p:spPr>
            <a:xfrm>
              <a:off x="2545079" y="5149595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19" h="83820">
                  <a:moveTo>
                    <a:pt x="0" y="41909"/>
                  </a:moveTo>
                  <a:lnTo>
                    <a:pt x="3298" y="25610"/>
                  </a:lnTo>
                  <a:lnTo>
                    <a:pt x="12287" y="12287"/>
                  </a:lnTo>
                  <a:lnTo>
                    <a:pt x="25610" y="3298"/>
                  </a:lnTo>
                  <a:lnTo>
                    <a:pt x="41909" y="0"/>
                  </a:lnTo>
                  <a:lnTo>
                    <a:pt x="58209" y="3298"/>
                  </a:lnTo>
                  <a:lnTo>
                    <a:pt x="71532" y="12287"/>
                  </a:lnTo>
                  <a:lnTo>
                    <a:pt x="80521" y="25610"/>
                  </a:lnTo>
                  <a:lnTo>
                    <a:pt x="83819" y="41909"/>
                  </a:lnTo>
                  <a:lnTo>
                    <a:pt x="80521" y="58209"/>
                  </a:lnTo>
                  <a:lnTo>
                    <a:pt x="71532" y="71532"/>
                  </a:lnTo>
                  <a:lnTo>
                    <a:pt x="58209" y="80521"/>
                  </a:lnTo>
                  <a:lnTo>
                    <a:pt x="41909" y="83819"/>
                  </a:lnTo>
                  <a:lnTo>
                    <a:pt x="25610" y="80521"/>
                  </a:lnTo>
                  <a:lnTo>
                    <a:pt x="12287" y="71532"/>
                  </a:lnTo>
                  <a:lnTo>
                    <a:pt x="3298" y="58209"/>
                  </a:lnTo>
                  <a:lnTo>
                    <a:pt x="0" y="41909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10"/>
            <p:cNvSpPr/>
            <p:nvPr/>
          </p:nvSpPr>
          <p:spPr>
            <a:xfrm>
              <a:off x="2699003" y="5149595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19" h="83820">
                  <a:moveTo>
                    <a:pt x="41909" y="0"/>
                  </a:moveTo>
                  <a:lnTo>
                    <a:pt x="25610" y="3298"/>
                  </a:lnTo>
                  <a:lnTo>
                    <a:pt x="12287" y="12287"/>
                  </a:lnTo>
                  <a:lnTo>
                    <a:pt x="3298" y="25610"/>
                  </a:lnTo>
                  <a:lnTo>
                    <a:pt x="0" y="41909"/>
                  </a:lnTo>
                  <a:lnTo>
                    <a:pt x="3298" y="58209"/>
                  </a:lnTo>
                  <a:lnTo>
                    <a:pt x="12287" y="71532"/>
                  </a:lnTo>
                  <a:lnTo>
                    <a:pt x="25610" y="80521"/>
                  </a:lnTo>
                  <a:lnTo>
                    <a:pt x="41909" y="83819"/>
                  </a:lnTo>
                  <a:lnTo>
                    <a:pt x="58209" y="80521"/>
                  </a:lnTo>
                  <a:lnTo>
                    <a:pt x="71532" y="71532"/>
                  </a:lnTo>
                  <a:lnTo>
                    <a:pt x="80521" y="58209"/>
                  </a:lnTo>
                  <a:lnTo>
                    <a:pt x="83819" y="41909"/>
                  </a:lnTo>
                  <a:lnTo>
                    <a:pt x="80521" y="25610"/>
                  </a:lnTo>
                  <a:lnTo>
                    <a:pt x="71532" y="12287"/>
                  </a:lnTo>
                  <a:lnTo>
                    <a:pt x="58209" y="3298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11"/>
            <p:cNvSpPr/>
            <p:nvPr/>
          </p:nvSpPr>
          <p:spPr>
            <a:xfrm>
              <a:off x="2699003" y="5149595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19" h="83820">
                  <a:moveTo>
                    <a:pt x="0" y="41909"/>
                  </a:moveTo>
                  <a:lnTo>
                    <a:pt x="3298" y="25610"/>
                  </a:lnTo>
                  <a:lnTo>
                    <a:pt x="12287" y="12287"/>
                  </a:lnTo>
                  <a:lnTo>
                    <a:pt x="25610" y="3298"/>
                  </a:lnTo>
                  <a:lnTo>
                    <a:pt x="41909" y="0"/>
                  </a:lnTo>
                  <a:lnTo>
                    <a:pt x="58209" y="3298"/>
                  </a:lnTo>
                  <a:lnTo>
                    <a:pt x="71532" y="12287"/>
                  </a:lnTo>
                  <a:lnTo>
                    <a:pt x="80521" y="25610"/>
                  </a:lnTo>
                  <a:lnTo>
                    <a:pt x="83819" y="41909"/>
                  </a:lnTo>
                  <a:lnTo>
                    <a:pt x="80521" y="58209"/>
                  </a:lnTo>
                  <a:lnTo>
                    <a:pt x="71532" y="71532"/>
                  </a:lnTo>
                  <a:lnTo>
                    <a:pt x="58209" y="80521"/>
                  </a:lnTo>
                  <a:lnTo>
                    <a:pt x="41909" y="83819"/>
                  </a:lnTo>
                  <a:lnTo>
                    <a:pt x="25610" y="80521"/>
                  </a:lnTo>
                  <a:lnTo>
                    <a:pt x="12287" y="71532"/>
                  </a:lnTo>
                  <a:lnTo>
                    <a:pt x="3298" y="58209"/>
                  </a:lnTo>
                  <a:lnTo>
                    <a:pt x="0" y="41909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4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40507" y="5404103"/>
              <a:ext cx="92964" cy="92964"/>
            </a:xfrm>
            <a:prstGeom prst="rect">
              <a:avLst/>
            </a:prstGeom>
          </p:spPr>
        </p:pic>
        <p:pic>
          <p:nvPicPr>
            <p:cNvPr id="295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94431" y="5404103"/>
              <a:ext cx="92964" cy="92964"/>
            </a:xfrm>
            <a:prstGeom prst="rect">
              <a:avLst/>
            </a:prstGeom>
          </p:spPr>
        </p:pic>
        <p:sp>
          <p:nvSpPr>
            <p:cNvPr id="296" name="object 14"/>
            <p:cNvSpPr/>
            <p:nvPr/>
          </p:nvSpPr>
          <p:spPr>
            <a:xfrm>
              <a:off x="2831591" y="5195315"/>
              <a:ext cx="125730" cy="0"/>
            </a:xfrm>
            <a:custGeom>
              <a:avLst/>
              <a:gdLst/>
              <a:ahLst/>
              <a:cxnLst/>
              <a:rect l="l" t="t" r="r" b="b"/>
              <a:pathLst>
                <a:path w="125730">
                  <a:moveTo>
                    <a:pt x="0" y="0"/>
                  </a:moveTo>
                  <a:lnTo>
                    <a:pt x="125221" y="0"/>
                  </a:lnTo>
                </a:path>
              </a:pathLst>
            </a:custGeom>
            <a:ln w="9144">
              <a:solidFill>
                <a:srgbClr val="1F487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7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8563" y="5021579"/>
              <a:ext cx="92964" cy="92964"/>
            </a:xfrm>
            <a:prstGeom prst="rect">
              <a:avLst/>
            </a:prstGeom>
          </p:spPr>
        </p:pic>
        <p:sp>
          <p:nvSpPr>
            <p:cNvPr id="298" name="object 16"/>
            <p:cNvSpPr/>
            <p:nvPr/>
          </p:nvSpPr>
          <p:spPr>
            <a:xfrm>
              <a:off x="2993135" y="5149595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19" h="83820">
                  <a:moveTo>
                    <a:pt x="41909" y="0"/>
                  </a:moveTo>
                  <a:lnTo>
                    <a:pt x="25610" y="3298"/>
                  </a:lnTo>
                  <a:lnTo>
                    <a:pt x="12287" y="12287"/>
                  </a:lnTo>
                  <a:lnTo>
                    <a:pt x="3298" y="25610"/>
                  </a:lnTo>
                  <a:lnTo>
                    <a:pt x="0" y="41909"/>
                  </a:lnTo>
                  <a:lnTo>
                    <a:pt x="3298" y="58209"/>
                  </a:lnTo>
                  <a:lnTo>
                    <a:pt x="12287" y="71532"/>
                  </a:lnTo>
                  <a:lnTo>
                    <a:pt x="25610" y="80521"/>
                  </a:lnTo>
                  <a:lnTo>
                    <a:pt x="41909" y="83819"/>
                  </a:lnTo>
                  <a:lnTo>
                    <a:pt x="58209" y="80521"/>
                  </a:lnTo>
                  <a:lnTo>
                    <a:pt x="71532" y="71532"/>
                  </a:lnTo>
                  <a:lnTo>
                    <a:pt x="80521" y="58209"/>
                  </a:lnTo>
                  <a:lnTo>
                    <a:pt x="83819" y="41909"/>
                  </a:lnTo>
                  <a:lnTo>
                    <a:pt x="80521" y="25610"/>
                  </a:lnTo>
                  <a:lnTo>
                    <a:pt x="71532" y="12287"/>
                  </a:lnTo>
                  <a:lnTo>
                    <a:pt x="58209" y="3298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17"/>
            <p:cNvSpPr/>
            <p:nvPr/>
          </p:nvSpPr>
          <p:spPr>
            <a:xfrm>
              <a:off x="2993135" y="5149595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19" h="83820">
                  <a:moveTo>
                    <a:pt x="0" y="41909"/>
                  </a:moveTo>
                  <a:lnTo>
                    <a:pt x="3298" y="25610"/>
                  </a:lnTo>
                  <a:lnTo>
                    <a:pt x="12287" y="12287"/>
                  </a:lnTo>
                  <a:lnTo>
                    <a:pt x="25610" y="3298"/>
                  </a:lnTo>
                  <a:lnTo>
                    <a:pt x="41909" y="0"/>
                  </a:lnTo>
                  <a:lnTo>
                    <a:pt x="58209" y="3298"/>
                  </a:lnTo>
                  <a:lnTo>
                    <a:pt x="71532" y="12287"/>
                  </a:lnTo>
                  <a:lnTo>
                    <a:pt x="80521" y="25610"/>
                  </a:lnTo>
                  <a:lnTo>
                    <a:pt x="83819" y="41909"/>
                  </a:lnTo>
                  <a:lnTo>
                    <a:pt x="80521" y="58209"/>
                  </a:lnTo>
                  <a:lnTo>
                    <a:pt x="71532" y="71532"/>
                  </a:lnTo>
                  <a:lnTo>
                    <a:pt x="58209" y="80521"/>
                  </a:lnTo>
                  <a:lnTo>
                    <a:pt x="41909" y="83819"/>
                  </a:lnTo>
                  <a:lnTo>
                    <a:pt x="25610" y="80521"/>
                  </a:lnTo>
                  <a:lnTo>
                    <a:pt x="12287" y="71532"/>
                  </a:lnTo>
                  <a:lnTo>
                    <a:pt x="3298" y="58209"/>
                  </a:lnTo>
                  <a:lnTo>
                    <a:pt x="0" y="41909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0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88563" y="5404103"/>
              <a:ext cx="92964" cy="92964"/>
            </a:xfrm>
            <a:prstGeom prst="rect">
              <a:avLst/>
            </a:prstGeom>
          </p:spPr>
        </p:pic>
        <p:sp>
          <p:nvSpPr>
            <p:cNvPr id="301" name="object 19"/>
            <p:cNvSpPr/>
            <p:nvPr/>
          </p:nvSpPr>
          <p:spPr>
            <a:xfrm>
              <a:off x="2584703" y="5071871"/>
              <a:ext cx="448309" cy="382905"/>
            </a:xfrm>
            <a:custGeom>
              <a:avLst/>
              <a:gdLst/>
              <a:ahLst/>
              <a:cxnLst/>
              <a:rect l="l" t="t" r="r" b="b"/>
              <a:pathLst>
                <a:path w="448310" h="382904">
                  <a:moveTo>
                    <a:pt x="246887" y="0"/>
                  </a:moveTo>
                  <a:lnTo>
                    <a:pt x="372109" y="0"/>
                  </a:lnTo>
                </a:path>
                <a:path w="448310" h="382904">
                  <a:moveTo>
                    <a:pt x="246887" y="382523"/>
                  </a:moveTo>
                  <a:lnTo>
                    <a:pt x="372109" y="382523"/>
                  </a:lnTo>
                </a:path>
                <a:path w="448310" h="382904">
                  <a:moveTo>
                    <a:pt x="0" y="184403"/>
                  </a:moveTo>
                  <a:lnTo>
                    <a:pt x="0" y="304164"/>
                  </a:lnTo>
                </a:path>
                <a:path w="448310" h="382904">
                  <a:moveTo>
                    <a:pt x="156971" y="184403"/>
                  </a:moveTo>
                  <a:lnTo>
                    <a:pt x="156971" y="304164"/>
                  </a:lnTo>
                </a:path>
                <a:path w="448310" h="382904">
                  <a:moveTo>
                    <a:pt x="448056" y="184403"/>
                  </a:moveTo>
                  <a:lnTo>
                    <a:pt x="448056" y="304164"/>
                  </a:lnTo>
                </a:path>
              </a:pathLst>
            </a:custGeom>
            <a:ln w="9144">
              <a:solidFill>
                <a:srgbClr val="1F487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3" name="object 21"/>
          <p:cNvGrpSpPr/>
          <p:nvPr/>
        </p:nvGrpSpPr>
        <p:grpSpPr>
          <a:xfrm>
            <a:off x="5782818" y="5218367"/>
            <a:ext cx="693420" cy="603885"/>
            <a:chOff x="4015740" y="4963667"/>
            <a:chExt cx="693420" cy="603885"/>
          </a:xfrm>
        </p:grpSpPr>
        <p:sp>
          <p:nvSpPr>
            <p:cNvPr id="304" name="object 22"/>
            <p:cNvSpPr/>
            <p:nvPr/>
          </p:nvSpPr>
          <p:spPr>
            <a:xfrm>
              <a:off x="4030218" y="4985765"/>
              <a:ext cx="664845" cy="550545"/>
            </a:xfrm>
            <a:custGeom>
              <a:avLst/>
              <a:gdLst/>
              <a:ahLst/>
              <a:cxnLst/>
              <a:rect l="l" t="t" r="r" b="b"/>
              <a:pathLst>
                <a:path w="664845" h="550545">
                  <a:moveTo>
                    <a:pt x="0" y="550163"/>
                  </a:moveTo>
                  <a:lnTo>
                    <a:pt x="664463" y="550163"/>
                  </a:lnTo>
                  <a:lnTo>
                    <a:pt x="664463" y="0"/>
                  </a:lnTo>
                  <a:lnTo>
                    <a:pt x="0" y="0"/>
                  </a:lnTo>
                  <a:lnTo>
                    <a:pt x="0" y="550163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23"/>
            <p:cNvSpPr/>
            <p:nvPr/>
          </p:nvSpPr>
          <p:spPr>
            <a:xfrm>
              <a:off x="4076700" y="4963667"/>
              <a:ext cx="567055" cy="603885"/>
            </a:xfrm>
            <a:custGeom>
              <a:avLst/>
              <a:gdLst/>
              <a:ahLst/>
              <a:cxnLst/>
              <a:rect l="l" t="t" r="r" b="b"/>
              <a:pathLst>
                <a:path w="567054" h="603885">
                  <a:moveTo>
                    <a:pt x="566927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566927" y="603503"/>
                  </a:lnTo>
                  <a:lnTo>
                    <a:pt x="566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6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7368" y="5021579"/>
              <a:ext cx="92964" cy="92964"/>
            </a:xfrm>
            <a:prstGeom prst="rect">
              <a:avLst/>
            </a:prstGeom>
          </p:spPr>
        </p:pic>
        <p:pic>
          <p:nvPicPr>
            <p:cNvPr id="307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42816" y="5021579"/>
              <a:ext cx="92964" cy="92964"/>
            </a:xfrm>
            <a:prstGeom prst="rect">
              <a:avLst/>
            </a:prstGeom>
          </p:spPr>
        </p:pic>
        <p:sp>
          <p:nvSpPr>
            <p:cNvPr id="308" name="object 26"/>
            <p:cNvSpPr/>
            <p:nvPr/>
          </p:nvSpPr>
          <p:spPr>
            <a:xfrm>
              <a:off x="4091940" y="5149595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20">
                  <a:moveTo>
                    <a:pt x="41910" y="0"/>
                  </a:moveTo>
                  <a:lnTo>
                    <a:pt x="25610" y="3298"/>
                  </a:lnTo>
                  <a:lnTo>
                    <a:pt x="12287" y="12287"/>
                  </a:lnTo>
                  <a:lnTo>
                    <a:pt x="3298" y="25610"/>
                  </a:lnTo>
                  <a:lnTo>
                    <a:pt x="0" y="41909"/>
                  </a:lnTo>
                  <a:lnTo>
                    <a:pt x="3298" y="58209"/>
                  </a:lnTo>
                  <a:lnTo>
                    <a:pt x="12287" y="71532"/>
                  </a:lnTo>
                  <a:lnTo>
                    <a:pt x="25610" y="80521"/>
                  </a:lnTo>
                  <a:lnTo>
                    <a:pt x="41910" y="83819"/>
                  </a:lnTo>
                  <a:lnTo>
                    <a:pt x="58209" y="80521"/>
                  </a:lnTo>
                  <a:lnTo>
                    <a:pt x="71532" y="71532"/>
                  </a:lnTo>
                  <a:lnTo>
                    <a:pt x="80521" y="58209"/>
                  </a:lnTo>
                  <a:lnTo>
                    <a:pt x="83820" y="41909"/>
                  </a:lnTo>
                  <a:lnTo>
                    <a:pt x="80521" y="25610"/>
                  </a:lnTo>
                  <a:lnTo>
                    <a:pt x="71532" y="12287"/>
                  </a:lnTo>
                  <a:lnTo>
                    <a:pt x="58209" y="3298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27"/>
            <p:cNvSpPr/>
            <p:nvPr/>
          </p:nvSpPr>
          <p:spPr>
            <a:xfrm>
              <a:off x="4091940" y="5149595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20">
                  <a:moveTo>
                    <a:pt x="0" y="41909"/>
                  </a:moveTo>
                  <a:lnTo>
                    <a:pt x="3298" y="25610"/>
                  </a:lnTo>
                  <a:lnTo>
                    <a:pt x="12287" y="12287"/>
                  </a:lnTo>
                  <a:lnTo>
                    <a:pt x="25610" y="3298"/>
                  </a:lnTo>
                  <a:lnTo>
                    <a:pt x="41910" y="0"/>
                  </a:lnTo>
                  <a:lnTo>
                    <a:pt x="58209" y="3298"/>
                  </a:lnTo>
                  <a:lnTo>
                    <a:pt x="71532" y="12287"/>
                  </a:lnTo>
                  <a:lnTo>
                    <a:pt x="80521" y="25610"/>
                  </a:lnTo>
                  <a:lnTo>
                    <a:pt x="83820" y="41909"/>
                  </a:lnTo>
                  <a:lnTo>
                    <a:pt x="80521" y="58209"/>
                  </a:lnTo>
                  <a:lnTo>
                    <a:pt x="71532" y="71532"/>
                  </a:lnTo>
                  <a:lnTo>
                    <a:pt x="58209" y="80521"/>
                  </a:lnTo>
                  <a:lnTo>
                    <a:pt x="41910" y="83819"/>
                  </a:lnTo>
                  <a:lnTo>
                    <a:pt x="25610" y="80521"/>
                  </a:lnTo>
                  <a:lnTo>
                    <a:pt x="12287" y="71532"/>
                  </a:lnTo>
                  <a:lnTo>
                    <a:pt x="3298" y="58209"/>
                  </a:lnTo>
                  <a:lnTo>
                    <a:pt x="0" y="41909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28"/>
            <p:cNvSpPr/>
            <p:nvPr/>
          </p:nvSpPr>
          <p:spPr>
            <a:xfrm>
              <a:off x="4247388" y="5149595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20">
                  <a:moveTo>
                    <a:pt x="41910" y="0"/>
                  </a:moveTo>
                  <a:lnTo>
                    <a:pt x="25610" y="3298"/>
                  </a:lnTo>
                  <a:lnTo>
                    <a:pt x="12287" y="12287"/>
                  </a:lnTo>
                  <a:lnTo>
                    <a:pt x="3298" y="25610"/>
                  </a:lnTo>
                  <a:lnTo>
                    <a:pt x="0" y="41909"/>
                  </a:lnTo>
                  <a:lnTo>
                    <a:pt x="3298" y="58209"/>
                  </a:lnTo>
                  <a:lnTo>
                    <a:pt x="12287" y="71532"/>
                  </a:lnTo>
                  <a:lnTo>
                    <a:pt x="25610" y="80521"/>
                  </a:lnTo>
                  <a:lnTo>
                    <a:pt x="41910" y="83819"/>
                  </a:lnTo>
                  <a:lnTo>
                    <a:pt x="58209" y="80521"/>
                  </a:lnTo>
                  <a:lnTo>
                    <a:pt x="71532" y="71532"/>
                  </a:lnTo>
                  <a:lnTo>
                    <a:pt x="80521" y="58209"/>
                  </a:lnTo>
                  <a:lnTo>
                    <a:pt x="83820" y="41909"/>
                  </a:lnTo>
                  <a:lnTo>
                    <a:pt x="80521" y="25610"/>
                  </a:lnTo>
                  <a:lnTo>
                    <a:pt x="71532" y="12287"/>
                  </a:lnTo>
                  <a:lnTo>
                    <a:pt x="58209" y="3298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29"/>
            <p:cNvSpPr/>
            <p:nvPr/>
          </p:nvSpPr>
          <p:spPr>
            <a:xfrm>
              <a:off x="4247388" y="5149595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20">
                  <a:moveTo>
                    <a:pt x="0" y="41909"/>
                  </a:moveTo>
                  <a:lnTo>
                    <a:pt x="3298" y="25610"/>
                  </a:lnTo>
                  <a:lnTo>
                    <a:pt x="12287" y="12287"/>
                  </a:lnTo>
                  <a:lnTo>
                    <a:pt x="25610" y="3298"/>
                  </a:lnTo>
                  <a:lnTo>
                    <a:pt x="41910" y="0"/>
                  </a:lnTo>
                  <a:lnTo>
                    <a:pt x="58209" y="3298"/>
                  </a:lnTo>
                  <a:lnTo>
                    <a:pt x="71532" y="12287"/>
                  </a:lnTo>
                  <a:lnTo>
                    <a:pt x="80521" y="25610"/>
                  </a:lnTo>
                  <a:lnTo>
                    <a:pt x="83820" y="41909"/>
                  </a:lnTo>
                  <a:lnTo>
                    <a:pt x="80521" y="58209"/>
                  </a:lnTo>
                  <a:lnTo>
                    <a:pt x="71532" y="71532"/>
                  </a:lnTo>
                  <a:lnTo>
                    <a:pt x="58209" y="80521"/>
                  </a:lnTo>
                  <a:lnTo>
                    <a:pt x="41910" y="83819"/>
                  </a:lnTo>
                  <a:lnTo>
                    <a:pt x="25610" y="80521"/>
                  </a:lnTo>
                  <a:lnTo>
                    <a:pt x="12287" y="71532"/>
                  </a:lnTo>
                  <a:lnTo>
                    <a:pt x="3298" y="58209"/>
                  </a:lnTo>
                  <a:lnTo>
                    <a:pt x="0" y="41909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2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87368" y="5404103"/>
              <a:ext cx="92964" cy="92964"/>
            </a:xfrm>
            <a:prstGeom prst="rect">
              <a:avLst/>
            </a:prstGeom>
          </p:spPr>
        </p:pic>
        <p:pic>
          <p:nvPicPr>
            <p:cNvPr id="313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42816" y="5404103"/>
              <a:ext cx="92964" cy="92964"/>
            </a:xfrm>
            <a:prstGeom prst="rect">
              <a:avLst/>
            </a:prstGeom>
          </p:spPr>
        </p:pic>
        <p:sp>
          <p:nvSpPr>
            <p:cNvPr id="314" name="object 32"/>
            <p:cNvSpPr/>
            <p:nvPr/>
          </p:nvSpPr>
          <p:spPr>
            <a:xfrm>
              <a:off x="4378452" y="5195315"/>
              <a:ext cx="125730" cy="0"/>
            </a:xfrm>
            <a:custGeom>
              <a:avLst/>
              <a:gdLst/>
              <a:ahLst/>
              <a:cxnLst/>
              <a:rect l="l" t="t" r="r" b="b"/>
              <a:pathLst>
                <a:path w="125729">
                  <a:moveTo>
                    <a:pt x="0" y="0"/>
                  </a:moveTo>
                  <a:lnTo>
                    <a:pt x="125222" y="0"/>
                  </a:lnTo>
                </a:path>
              </a:pathLst>
            </a:custGeom>
            <a:ln w="9144">
              <a:solidFill>
                <a:srgbClr val="1F487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5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35424" y="5021579"/>
              <a:ext cx="92963" cy="92964"/>
            </a:xfrm>
            <a:prstGeom prst="rect">
              <a:avLst/>
            </a:prstGeom>
          </p:spPr>
        </p:pic>
        <p:sp>
          <p:nvSpPr>
            <p:cNvPr id="316" name="object 34"/>
            <p:cNvSpPr/>
            <p:nvPr/>
          </p:nvSpPr>
          <p:spPr>
            <a:xfrm>
              <a:off x="4539996" y="5149595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20">
                  <a:moveTo>
                    <a:pt x="41909" y="0"/>
                  </a:moveTo>
                  <a:lnTo>
                    <a:pt x="25610" y="3298"/>
                  </a:lnTo>
                  <a:lnTo>
                    <a:pt x="12287" y="12287"/>
                  </a:lnTo>
                  <a:lnTo>
                    <a:pt x="3298" y="25610"/>
                  </a:lnTo>
                  <a:lnTo>
                    <a:pt x="0" y="41909"/>
                  </a:lnTo>
                  <a:lnTo>
                    <a:pt x="3298" y="58209"/>
                  </a:lnTo>
                  <a:lnTo>
                    <a:pt x="12287" y="71532"/>
                  </a:lnTo>
                  <a:lnTo>
                    <a:pt x="25610" y="80521"/>
                  </a:lnTo>
                  <a:lnTo>
                    <a:pt x="41909" y="83819"/>
                  </a:lnTo>
                  <a:lnTo>
                    <a:pt x="58209" y="80521"/>
                  </a:lnTo>
                  <a:lnTo>
                    <a:pt x="71532" y="71532"/>
                  </a:lnTo>
                  <a:lnTo>
                    <a:pt x="80521" y="58209"/>
                  </a:lnTo>
                  <a:lnTo>
                    <a:pt x="83819" y="41909"/>
                  </a:lnTo>
                  <a:lnTo>
                    <a:pt x="80521" y="25610"/>
                  </a:lnTo>
                  <a:lnTo>
                    <a:pt x="71532" y="12287"/>
                  </a:lnTo>
                  <a:lnTo>
                    <a:pt x="58209" y="3298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5"/>
            <p:cNvSpPr/>
            <p:nvPr/>
          </p:nvSpPr>
          <p:spPr>
            <a:xfrm>
              <a:off x="4539996" y="5149595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20">
                  <a:moveTo>
                    <a:pt x="0" y="41909"/>
                  </a:moveTo>
                  <a:lnTo>
                    <a:pt x="3298" y="25610"/>
                  </a:lnTo>
                  <a:lnTo>
                    <a:pt x="12287" y="12287"/>
                  </a:lnTo>
                  <a:lnTo>
                    <a:pt x="25610" y="3298"/>
                  </a:lnTo>
                  <a:lnTo>
                    <a:pt x="41909" y="0"/>
                  </a:lnTo>
                  <a:lnTo>
                    <a:pt x="58209" y="3298"/>
                  </a:lnTo>
                  <a:lnTo>
                    <a:pt x="71532" y="12287"/>
                  </a:lnTo>
                  <a:lnTo>
                    <a:pt x="80521" y="25610"/>
                  </a:lnTo>
                  <a:lnTo>
                    <a:pt x="83819" y="41909"/>
                  </a:lnTo>
                  <a:lnTo>
                    <a:pt x="80521" y="58209"/>
                  </a:lnTo>
                  <a:lnTo>
                    <a:pt x="71532" y="71532"/>
                  </a:lnTo>
                  <a:lnTo>
                    <a:pt x="58209" y="80521"/>
                  </a:lnTo>
                  <a:lnTo>
                    <a:pt x="41909" y="83819"/>
                  </a:lnTo>
                  <a:lnTo>
                    <a:pt x="25610" y="80521"/>
                  </a:lnTo>
                  <a:lnTo>
                    <a:pt x="12287" y="71532"/>
                  </a:lnTo>
                  <a:lnTo>
                    <a:pt x="3298" y="58209"/>
                  </a:lnTo>
                  <a:lnTo>
                    <a:pt x="0" y="41909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8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35424" y="5404103"/>
              <a:ext cx="92963" cy="92964"/>
            </a:xfrm>
            <a:prstGeom prst="rect">
              <a:avLst/>
            </a:prstGeom>
          </p:spPr>
        </p:pic>
        <p:sp>
          <p:nvSpPr>
            <p:cNvPr id="319" name="object 37"/>
            <p:cNvSpPr/>
            <p:nvPr/>
          </p:nvSpPr>
          <p:spPr>
            <a:xfrm>
              <a:off x="4133088" y="5071871"/>
              <a:ext cx="447040" cy="382905"/>
            </a:xfrm>
            <a:custGeom>
              <a:avLst/>
              <a:gdLst/>
              <a:ahLst/>
              <a:cxnLst/>
              <a:rect l="l" t="t" r="r" b="b"/>
              <a:pathLst>
                <a:path w="447039" h="382904">
                  <a:moveTo>
                    <a:pt x="245363" y="0"/>
                  </a:moveTo>
                  <a:lnTo>
                    <a:pt x="370586" y="0"/>
                  </a:lnTo>
                </a:path>
                <a:path w="447039" h="382904">
                  <a:moveTo>
                    <a:pt x="245363" y="382523"/>
                  </a:moveTo>
                  <a:lnTo>
                    <a:pt x="370586" y="382523"/>
                  </a:lnTo>
                </a:path>
                <a:path w="447039" h="382904">
                  <a:moveTo>
                    <a:pt x="0" y="184403"/>
                  </a:moveTo>
                  <a:lnTo>
                    <a:pt x="0" y="304164"/>
                  </a:lnTo>
                </a:path>
                <a:path w="447039" h="382904">
                  <a:moveTo>
                    <a:pt x="155448" y="184403"/>
                  </a:moveTo>
                  <a:lnTo>
                    <a:pt x="155448" y="304164"/>
                  </a:lnTo>
                </a:path>
                <a:path w="447039" h="382904">
                  <a:moveTo>
                    <a:pt x="446532" y="184403"/>
                  </a:moveTo>
                  <a:lnTo>
                    <a:pt x="446532" y="304164"/>
                  </a:lnTo>
                </a:path>
              </a:pathLst>
            </a:custGeom>
            <a:ln w="9144">
              <a:solidFill>
                <a:srgbClr val="1F487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0" name="object 38"/>
          <p:cNvGrpSpPr/>
          <p:nvPr/>
        </p:nvGrpSpPr>
        <p:grpSpPr>
          <a:xfrm>
            <a:off x="7535418" y="5213796"/>
            <a:ext cx="527685" cy="601980"/>
            <a:chOff x="5768340" y="4959096"/>
            <a:chExt cx="527685" cy="601980"/>
          </a:xfrm>
        </p:grpSpPr>
        <p:sp>
          <p:nvSpPr>
            <p:cNvPr id="321" name="object 39"/>
            <p:cNvSpPr/>
            <p:nvPr/>
          </p:nvSpPr>
          <p:spPr>
            <a:xfrm>
              <a:off x="5782818" y="4985766"/>
              <a:ext cx="498475" cy="548640"/>
            </a:xfrm>
            <a:custGeom>
              <a:avLst/>
              <a:gdLst/>
              <a:ahLst/>
              <a:cxnLst/>
              <a:rect l="l" t="t" r="r" b="b"/>
              <a:pathLst>
                <a:path w="498475" h="548639">
                  <a:moveTo>
                    <a:pt x="0" y="548640"/>
                  </a:moveTo>
                  <a:lnTo>
                    <a:pt x="498348" y="548640"/>
                  </a:lnTo>
                  <a:lnTo>
                    <a:pt x="498348" y="0"/>
                  </a:ln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40"/>
            <p:cNvSpPr/>
            <p:nvPr/>
          </p:nvSpPr>
          <p:spPr>
            <a:xfrm>
              <a:off x="5824728" y="4959096"/>
              <a:ext cx="414655" cy="601980"/>
            </a:xfrm>
            <a:custGeom>
              <a:avLst/>
              <a:gdLst/>
              <a:ahLst/>
              <a:cxnLst/>
              <a:rect l="l" t="t" r="r" b="b"/>
              <a:pathLst>
                <a:path w="414654" h="601979">
                  <a:moveTo>
                    <a:pt x="414527" y="0"/>
                  </a:moveTo>
                  <a:lnTo>
                    <a:pt x="0" y="0"/>
                  </a:lnTo>
                  <a:lnTo>
                    <a:pt x="0" y="601979"/>
                  </a:lnTo>
                  <a:lnTo>
                    <a:pt x="414527" y="601979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3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39968" y="5021580"/>
              <a:ext cx="92964" cy="92964"/>
            </a:xfrm>
            <a:prstGeom prst="rect">
              <a:avLst/>
            </a:prstGeom>
          </p:spPr>
        </p:pic>
        <p:pic>
          <p:nvPicPr>
            <p:cNvPr id="324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95416" y="5021580"/>
              <a:ext cx="92964" cy="92964"/>
            </a:xfrm>
            <a:prstGeom prst="rect">
              <a:avLst/>
            </a:prstGeom>
          </p:spPr>
        </p:pic>
        <p:sp>
          <p:nvSpPr>
            <p:cNvPr id="325" name="object 43"/>
            <p:cNvSpPr/>
            <p:nvPr/>
          </p:nvSpPr>
          <p:spPr>
            <a:xfrm>
              <a:off x="5844540" y="5149596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20">
                  <a:moveTo>
                    <a:pt x="41910" y="0"/>
                  </a:moveTo>
                  <a:lnTo>
                    <a:pt x="25610" y="3298"/>
                  </a:lnTo>
                  <a:lnTo>
                    <a:pt x="12287" y="12287"/>
                  </a:lnTo>
                  <a:lnTo>
                    <a:pt x="3298" y="25610"/>
                  </a:lnTo>
                  <a:lnTo>
                    <a:pt x="0" y="41909"/>
                  </a:lnTo>
                  <a:lnTo>
                    <a:pt x="3298" y="58209"/>
                  </a:lnTo>
                  <a:lnTo>
                    <a:pt x="12287" y="71532"/>
                  </a:lnTo>
                  <a:lnTo>
                    <a:pt x="25610" y="80521"/>
                  </a:lnTo>
                  <a:lnTo>
                    <a:pt x="41910" y="83819"/>
                  </a:lnTo>
                  <a:lnTo>
                    <a:pt x="58209" y="80521"/>
                  </a:lnTo>
                  <a:lnTo>
                    <a:pt x="71532" y="71532"/>
                  </a:lnTo>
                  <a:lnTo>
                    <a:pt x="80521" y="58209"/>
                  </a:lnTo>
                  <a:lnTo>
                    <a:pt x="83820" y="41909"/>
                  </a:lnTo>
                  <a:lnTo>
                    <a:pt x="80521" y="25610"/>
                  </a:lnTo>
                  <a:lnTo>
                    <a:pt x="71532" y="12287"/>
                  </a:lnTo>
                  <a:lnTo>
                    <a:pt x="58209" y="3298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44"/>
            <p:cNvSpPr/>
            <p:nvPr/>
          </p:nvSpPr>
          <p:spPr>
            <a:xfrm>
              <a:off x="5844540" y="5149596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20">
                  <a:moveTo>
                    <a:pt x="0" y="41909"/>
                  </a:moveTo>
                  <a:lnTo>
                    <a:pt x="3298" y="25610"/>
                  </a:lnTo>
                  <a:lnTo>
                    <a:pt x="12287" y="12287"/>
                  </a:lnTo>
                  <a:lnTo>
                    <a:pt x="25610" y="3298"/>
                  </a:lnTo>
                  <a:lnTo>
                    <a:pt x="41910" y="0"/>
                  </a:lnTo>
                  <a:lnTo>
                    <a:pt x="58209" y="3298"/>
                  </a:lnTo>
                  <a:lnTo>
                    <a:pt x="71532" y="12287"/>
                  </a:lnTo>
                  <a:lnTo>
                    <a:pt x="80521" y="25610"/>
                  </a:lnTo>
                  <a:lnTo>
                    <a:pt x="83820" y="41909"/>
                  </a:lnTo>
                  <a:lnTo>
                    <a:pt x="80521" y="58209"/>
                  </a:lnTo>
                  <a:lnTo>
                    <a:pt x="71532" y="71532"/>
                  </a:lnTo>
                  <a:lnTo>
                    <a:pt x="58209" y="80521"/>
                  </a:lnTo>
                  <a:lnTo>
                    <a:pt x="41910" y="83819"/>
                  </a:lnTo>
                  <a:lnTo>
                    <a:pt x="25610" y="80521"/>
                  </a:lnTo>
                  <a:lnTo>
                    <a:pt x="12287" y="71532"/>
                  </a:lnTo>
                  <a:lnTo>
                    <a:pt x="3298" y="58209"/>
                  </a:lnTo>
                  <a:lnTo>
                    <a:pt x="0" y="41909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45"/>
            <p:cNvSpPr/>
            <p:nvPr/>
          </p:nvSpPr>
          <p:spPr>
            <a:xfrm>
              <a:off x="5999988" y="5149596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20">
                  <a:moveTo>
                    <a:pt x="41910" y="0"/>
                  </a:moveTo>
                  <a:lnTo>
                    <a:pt x="25610" y="3298"/>
                  </a:lnTo>
                  <a:lnTo>
                    <a:pt x="12287" y="12287"/>
                  </a:lnTo>
                  <a:lnTo>
                    <a:pt x="3298" y="25610"/>
                  </a:lnTo>
                  <a:lnTo>
                    <a:pt x="0" y="41909"/>
                  </a:lnTo>
                  <a:lnTo>
                    <a:pt x="3298" y="58209"/>
                  </a:lnTo>
                  <a:lnTo>
                    <a:pt x="12287" y="71532"/>
                  </a:lnTo>
                  <a:lnTo>
                    <a:pt x="25610" y="80521"/>
                  </a:lnTo>
                  <a:lnTo>
                    <a:pt x="41910" y="83819"/>
                  </a:lnTo>
                  <a:lnTo>
                    <a:pt x="58209" y="80521"/>
                  </a:lnTo>
                  <a:lnTo>
                    <a:pt x="71532" y="71532"/>
                  </a:lnTo>
                  <a:lnTo>
                    <a:pt x="80521" y="58209"/>
                  </a:lnTo>
                  <a:lnTo>
                    <a:pt x="83820" y="41909"/>
                  </a:lnTo>
                  <a:lnTo>
                    <a:pt x="80521" y="25610"/>
                  </a:lnTo>
                  <a:lnTo>
                    <a:pt x="71532" y="12287"/>
                  </a:lnTo>
                  <a:lnTo>
                    <a:pt x="58209" y="3298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46"/>
            <p:cNvSpPr/>
            <p:nvPr/>
          </p:nvSpPr>
          <p:spPr>
            <a:xfrm>
              <a:off x="5999988" y="5149596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20">
                  <a:moveTo>
                    <a:pt x="0" y="41909"/>
                  </a:moveTo>
                  <a:lnTo>
                    <a:pt x="3298" y="25610"/>
                  </a:lnTo>
                  <a:lnTo>
                    <a:pt x="12287" y="12287"/>
                  </a:lnTo>
                  <a:lnTo>
                    <a:pt x="25610" y="3298"/>
                  </a:lnTo>
                  <a:lnTo>
                    <a:pt x="41910" y="0"/>
                  </a:lnTo>
                  <a:lnTo>
                    <a:pt x="58209" y="3298"/>
                  </a:lnTo>
                  <a:lnTo>
                    <a:pt x="71532" y="12287"/>
                  </a:lnTo>
                  <a:lnTo>
                    <a:pt x="80521" y="25610"/>
                  </a:lnTo>
                  <a:lnTo>
                    <a:pt x="83820" y="41909"/>
                  </a:lnTo>
                  <a:lnTo>
                    <a:pt x="80521" y="58209"/>
                  </a:lnTo>
                  <a:lnTo>
                    <a:pt x="71532" y="71532"/>
                  </a:lnTo>
                  <a:lnTo>
                    <a:pt x="58209" y="80521"/>
                  </a:lnTo>
                  <a:lnTo>
                    <a:pt x="41910" y="83819"/>
                  </a:lnTo>
                  <a:lnTo>
                    <a:pt x="25610" y="80521"/>
                  </a:lnTo>
                  <a:lnTo>
                    <a:pt x="12287" y="71532"/>
                  </a:lnTo>
                  <a:lnTo>
                    <a:pt x="3298" y="58209"/>
                  </a:lnTo>
                  <a:lnTo>
                    <a:pt x="0" y="41909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9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39968" y="5404104"/>
              <a:ext cx="92964" cy="92964"/>
            </a:xfrm>
            <a:prstGeom prst="rect">
              <a:avLst/>
            </a:prstGeom>
          </p:spPr>
        </p:pic>
        <p:pic>
          <p:nvPicPr>
            <p:cNvPr id="330" name="object 4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95416" y="5404104"/>
              <a:ext cx="92964" cy="92964"/>
            </a:xfrm>
            <a:prstGeom prst="rect">
              <a:avLst/>
            </a:prstGeom>
          </p:spPr>
        </p:pic>
        <p:pic>
          <p:nvPicPr>
            <p:cNvPr id="331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35624" y="5021580"/>
              <a:ext cx="92963" cy="92964"/>
            </a:xfrm>
            <a:prstGeom prst="rect">
              <a:avLst/>
            </a:prstGeom>
          </p:spPr>
        </p:pic>
        <p:sp>
          <p:nvSpPr>
            <p:cNvPr id="332" name="object 50"/>
            <p:cNvSpPr/>
            <p:nvPr/>
          </p:nvSpPr>
          <p:spPr>
            <a:xfrm>
              <a:off x="6140196" y="5149596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20">
                  <a:moveTo>
                    <a:pt x="41909" y="0"/>
                  </a:moveTo>
                  <a:lnTo>
                    <a:pt x="25610" y="3298"/>
                  </a:lnTo>
                  <a:lnTo>
                    <a:pt x="12287" y="12287"/>
                  </a:lnTo>
                  <a:lnTo>
                    <a:pt x="3298" y="25610"/>
                  </a:lnTo>
                  <a:lnTo>
                    <a:pt x="0" y="41909"/>
                  </a:lnTo>
                  <a:lnTo>
                    <a:pt x="3298" y="58209"/>
                  </a:lnTo>
                  <a:lnTo>
                    <a:pt x="12287" y="71532"/>
                  </a:lnTo>
                  <a:lnTo>
                    <a:pt x="25610" y="80521"/>
                  </a:lnTo>
                  <a:lnTo>
                    <a:pt x="41909" y="83819"/>
                  </a:lnTo>
                  <a:lnTo>
                    <a:pt x="58209" y="80521"/>
                  </a:lnTo>
                  <a:lnTo>
                    <a:pt x="71532" y="71532"/>
                  </a:lnTo>
                  <a:lnTo>
                    <a:pt x="80521" y="58209"/>
                  </a:lnTo>
                  <a:lnTo>
                    <a:pt x="83819" y="41909"/>
                  </a:lnTo>
                  <a:lnTo>
                    <a:pt x="80521" y="25610"/>
                  </a:lnTo>
                  <a:lnTo>
                    <a:pt x="71532" y="12287"/>
                  </a:lnTo>
                  <a:lnTo>
                    <a:pt x="58209" y="3298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51"/>
            <p:cNvSpPr/>
            <p:nvPr/>
          </p:nvSpPr>
          <p:spPr>
            <a:xfrm>
              <a:off x="6140196" y="5149596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20">
                  <a:moveTo>
                    <a:pt x="0" y="41909"/>
                  </a:moveTo>
                  <a:lnTo>
                    <a:pt x="3298" y="25610"/>
                  </a:lnTo>
                  <a:lnTo>
                    <a:pt x="12287" y="12287"/>
                  </a:lnTo>
                  <a:lnTo>
                    <a:pt x="25610" y="3298"/>
                  </a:lnTo>
                  <a:lnTo>
                    <a:pt x="41909" y="0"/>
                  </a:lnTo>
                  <a:lnTo>
                    <a:pt x="58209" y="3298"/>
                  </a:lnTo>
                  <a:lnTo>
                    <a:pt x="71532" y="12287"/>
                  </a:lnTo>
                  <a:lnTo>
                    <a:pt x="80521" y="25610"/>
                  </a:lnTo>
                  <a:lnTo>
                    <a:pt x="83819" y="41909"/>
                  </a:lnTo>
                  <a:lnTo>
                    <a:pt x="80521" y="58209"/>
                  </a:lnTo>
                  <a:lnTo>
                    <a:pt x="71532" y="71532"/>
                  </a:lnTo>
                  <a:lnTo>
                    <a:pt x="58209" y="80521"/>
                  </a:lnTo>
                  <a:lnTo>
                    <a:pt x="41909" y="83819"/>
                  </a:lnTo>
                  <a:lnTo>
                    <a:pt x="25610" y="80521"/>
                  </a:lnTo>
                  <a:lnTo>
                    <a:pt x="12287" y="71532"/>
                  </a:lnTo>
                  <a:lnTo>
                    <a:pt x="3298" y="58209"/>
                  </a:lnTo>
                  <a:lnTo>
                    <a:pt x="0" y="41909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4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35624" y="5404104"/>
              <a:ext cx="92963" cy="92964"/>
            </a:xfrm>
            <a:prstGeom prst="rect">
              <a:avLst/>
            </a:prstGeom>
          </p:spPr>
        </p:pic>
        <p:sp>
          <p:nvSpPr>
            <p:cNvPr id="335" name="object 53"/>
            <p:cNvSpPr/>
            <p:nvPr/>
          </p:nvSpPr>
          <p:spPr>
            <a:xfrm>
              <a:off x="5885688" y="5256276"/>
              <a:ext cx="294640" cy="120014"/>
            </a:xfrm>
            <a:custGeom>
              <a:avLst/>
              <a:gdLst/>
              <a:ahLst/>
              <a:cxnLst/>
              <a:rect l="l" t="t" r="r" b="b"/>
              <a:pathLst>
                <a:path w="294639" h="120014">
                  <a:moveTo>
                    <a:pt x="0" y="0"/>
                  </a:moveTo>
                  <a:lnTo>
                    <a:pt x="0" y="119761"/>
                  </a:lnTo>
                </a:path>
                <a:path w="294639" h="120014">
                  <a:moveTo>
                    <a:pt x="155448" y="0"/>
                  </a:moveTo>
                  <a:lnTo>
                    <a:pt x="155448" y="119761"/>
                  </a:lnTo>
                </a:path>
                <a:path w="294639" h="120014">
                  <a:moveTo>
                    <a:pt x="294132" y="0"/>
                  </a:moveTo>
                  <a:lnTo>
                    <a:pt x="294132" y="119761"/>
                  </a:lnTo>
                </a:path>
              </a:pathLst>
            </a:custGeom>
            <a:ln w="9144">
              <a:solidFill>
                <a:srgbClr val="1F487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37" name="object 5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31769" y="3133535"/>
            <a:ext cx="413003" cy="368300"/>
          </a:xfrm>
          <a:prstGeom prst="rect">
            <a:avLst/>
          </a:prstGeom>
        </p:spPr>
      </p:pic>
      <p:pic>
        <p:nvPicPr>
          <p:cNvPr id="338" name="object 5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45781" y="6105335"/>
            <a:ext cx="639921" cy="441959"/>
          </a:xfrm>
          <a:prstGeom prst="rect">
            <a:avLst/>
          </a:prstGeom>
        </p:spPr>
      </p:pic>
      <p:pic>
        <p:nvPicPr>
          <p:cNvPr id="339" name="object 5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98178" y="6105335"/>
            <a:ext cx="653497" cy="441959"/>
          </a:xfrm>
          <a:prstGeom prst="rect">
            <a:avLst/>
          </a:prstGeom>
        </p:spPr>
      </p:pic>
      <p:pic>
        <p:nvPicPr>
          <p:cNvPr id="340" name="object 5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428737" y="6132796"/>
            <a:ext cx="710184" cy="483079"/>
          </a:xfrm>
          <a:prstGeom prst="rect">
            <a:avLst/>
          </a:prstGeom>
        </p:spPr>
      </p:pic>
      <p:sp>
        <p:nvSpPr>
          <p:cNvPr id="341" name="object 59"/>
          <p:cNvSpPr txBox="1"/>
          <p:nvPr/>
        </p:nvSpPr>
        <p:spPr>
          <a:xfrm>
            <a:off x="3595786" y="2863278"/>
            <a:ext cx="203835" cy="12052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400" dirty="0">
                <a:latin typeface="Consolas"/>
                <a:cs typeface="Consolas"/>
              </a:rPr>
              <a:t>300</a:t>
            </a:r>
            <a:r>
              <a:rPr sz="1400" spc="-5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features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342" name="object 60"/>
          <p:cNvSpPr txBox="1"/>
          <p:nvPr/>
        </p:nvSpPr>
        <p:spPr>
          <a:xfrm>
            <a:off x="4967767" y="2837058"/>
            <a:ext cx="203835" cy="11068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400" dirty="0">
                <a:latin typeface="Consolas"/>
                <a:cs typeface="Consolas"/>
              </a:rPr>
              <a:t>100</a:t>
            </a:r>
            <a:r>
              <a:rPr sz="1400" spc="-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neurons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343" name="object 61"/>
          <p:cNvSpPr txBox="1"/>
          <p:nvPr/>
        </p:nvSpPr>
        <p:spPr>
          <a:xfrm>
            <a:off x="6415567" y="2886394"/>
            <a:ext cx="203835" cy="10083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400" dirty="0">
                <a:latin typeface="Consolas"/>
                <a:cs typeface="Consolas"/>
              </a:rPr>
              <a:t>50</a:t>
            </a:r>
            <a:r>
              <a:rPr sz="1400" spc="-6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neurons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344" name="object 62"/>
          <p:cNvSpPr txBox="1"/>
          <p:nvPr/>
        </p:nvSpPr>
        <p:spPr>
          <a:xfrm>
            <a:off x="7939821" y="2934207"/>
            <a:ext cx="203835" cy="9105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400" dirty="0">
                <a:latin typeface="Consolas"/>
                <a:cs typeface="Consolas"/>
              </a:rPr>
              <a:t>3</a:t>
            </a:r>
            <a:r>
              <a:rPr sz="1400" spc="-6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classes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346" name="object 64"/>
          <p:cNvSpPr txBox="1"/>
          <p:nvPr/>
        </p:nvSpPr>
        <p:spPr>
          <a:xfrm>
            <a:off x="3700526" y="1690688"/>
            <a:ext cx="7099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Calibri"/>
                <a:cs typeface="Calibri"/>
              </a:rPr>
              <a:t>In</a:t>
            </a:r>
            <a:r>
              <a:rPr sz="2500" spc="-15" dirty="0">
                <a:latin typeface="Calibri"/>
                <a:cs typeface="Calibri"/>
              </a:rPr>
              <a:t>p</a:t>
            </a:r>
            <a:r>
              <a:rPr sz="2500" spc="-10" dirty="0">
                <a:latin typeface="Calibri"/>
                <a:cs typeface="Calibri"/>
              </a:rPr>
              <a:t>ut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47" name="object 65"/>
          <p:cNvSpPr txBox="1"/>
          <p:nvPr/>
        </p:nvSpPr>
        <p:spPr>
          <a:xfrm>
            <a:off x="4904485" y="1708342"/>
            <a:ext cx="40093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36065" algn="l"/>
                <a:tab pos="3074035" algn="l"/>
              </a:tabLst>
            </a:pPr>
            <a:r>
              <a:rPr sz="3750" spc="-15" baseline="1111" dirty="0">
                <a:latin typeface="Calibri"/>
                <a:cs typeface="Calibri"/>
              </a:rPr>
              <a:t>Layer</a:t>
            </a:r>
            <a:r>
              <a:rPr sz="3750" spc="22" baseline="1111" dirty="0">
                <a:latin typeface="Calibri"/>
                <a:cs typeface="Calibri"/>
              </a:rPr>
              <a:t> </a:t>
            </a:r>
            <a:r>
              <a:rPr sz="3750" spc="-7" baseline="1111" dirty="0">
                <a:latin typeface="Calibri"/>
                <a:cs typeface="Calibri"/>
              </a:rPr>
              <a:t>1	Layer</a:t>
            </a:r>
            <a:r>
              <a:rPr sz="3750" spc="30" baseline="1111" dirty="0">
                <a:latin typeface="Calibri"/>
                <a:cs typeface="Calibri"/>
              </a:rPr>
              <a:t> </a:t>
            </a:r>
            <a:r>
              <a:rPr sz="3750" spc="-7" baseline="1111" dirty="0">
                <a:latin typeface="Calibri"/>
                <a:cs typeface="Calibri"/>
              </a:rPr>
              <a:t>2	</a:t>
            </a:r>
            <a:r>
              <a:rPr sz="2500" spc="-10" dirty="0">
                <a:latin typeface="Calibri"/>
                <a:cs typeface="Calibri"/>
              </a:rPr>
              <a:t>Output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348" name="object 66"/>
          <p:cNvGrpSpPr/>
          <p:nvPr/>
        </p:nvGrpSpPr>
        <p:grpSpPr>
          <a:xfrm>
            <a:off x="5189981" y="2302955"/>
            <a:ext cx="384175" cy="2464435"/>
            <a:chOff x="3422903" y="2048255"/>
            <a:chExt cx="384175" cy="2464435"/>
          </a:xfrm>
        </p:grpSpPr>
        <p:sp>
          <p:nvSpPr>
            <p:cNvPr id="349" name="object 67"/>
            <p:cNvSpPr/>
            <p:nvPr/>
          </p:nvSpPr>
          <p:spPr>
            <a:xfrm>
              <a:off x="3427475" y="2052827"/>
              <a:ext cx="375285" cy="2455545"/>
            </a:xfrm>
            <a:custGeom>
              <a:avLst/>
              <a:gdLst/>
              <a:ahLst/>
              <a:cxnLst/>
              <a:rect l="l" t="t" r="r" b="b"/>
              <a:pathLst>
                <a:path w="375285" h="2455545">
                  <a:moveTo>
                    <a:pt x="0" y="62484"/>
                  </a:moveTo>
                  <a:lnTo>
                    <a:pt x="4905" y="38147"/>
                  </a:lnTo>
                  <a:lnTo>
                    <a:pt x="18287" y="18287"/>
                  </a:lnTo>
                  <a:lnTo>
                    <a:pt x="38147" y="4905"/>
                  </a:lnTo>
                  <a:lnTo>
                    <a:pt x="62484" y="0"/>
                  </a:lnTo>
                  <a:lnTo>
                    <a:pt x="312420" y="0"/>
                  </a:lnTo>
                  <a:lnTo>
                    <a:pt x="336756" y="4905"/>
                  </a:lnTo>
                  <a:lnTo>
                    <a:pt x="356615" y="18287"/>
                  </a:lnTo>
                  <a:lnTo>
                    <a:pt x="369998" y="38147"/>
                  </a:lnTo>
                  <a:lnTo>
                    <a:pt x="374903" y="62484"/>
                  </a:lnTo>
                  <a:lnTo>
                    <a:pt x="374903" y="2392680"/>
                  </a:lnTo>
                  <a:lnTo>
                    <a:pt x="369998" y="2417016"/>
                  </a:lnTo>
                  <a:lnTo>
                    <a:pt x="356615" y="2436876"/>
                  </a:lnTo>
                  <a:lnTo>
                    <a:pt x="336756" y="2450258"/>
                  </a:lnTo>
                  <a:lnTo>
                    <a:pt x="312420" y="2455164"/>
                  </a:lnTo>
                  <a:lnTo>
                    <a:pt x="62484" y="2455164"/>
                  </a:lnTo>
                  <a:lnTo>
                    <a:pt x="38147" y="2450258"/>
                  </a:lnTo>
                  <a:lnTo>
                    <a:pt x="18287" y="2436876"/>
                  </a:lnTo>
                  <a:lnTo>
                    <a:pt x="4905" y="2417016"/>
                  </a:lnTo>
                  <a:lnTo>
                    <a:pt x="0" y="2392680"/>
                  </a:lnTo>
                  <a:lnTo>
                    <a:pt x="0" y="62484"/>
                  </a:lnTo>
                  <a:close/>
                </a:path>
              </a:pathLst>
            </a:custGeom>
            <a:ln w="9144">
              <a:solidFill>
                <a:srgbClr val="B45F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68"/>
            <p:cNvSpPr/>
            <p:nvPr/>
          </p:nvSpPr>
          <p:spPr>
            <a:xfrm>
              <a:off x="3627119" y="3293363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4">
                  <a:moveTo>
                    <a:pt x="0" y="265811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1" name="object 69"/>
          <p:cNvGrpSpPr/>
          <p:nvPr/>
        </p:nvGrpSpPr>
        <p:grpSpPr>
          <a:xfrm>
            <a:off x="3894582" y="2760155"/>
            <a:ext cx="304800" cy="1478280"/>
            <a:chOff x="2127504" y="2505455"/>
            <a:chExt cx="304800" cy="1478280"/>
          </a:xfrm>
        </p:grpSpPr>
        <p:sp>
          <p:nvSpPr>
            <p:cNvPr id="352" name="object 70"/>
            <p:cNvSpPr/>
            <p:nvPr/>
          </p:nvSpPr>
          <p:spPr>
            <a:xfrm>
              <a:off x="2132076" y="2510027"/>
              <a:ext cx="295910" cy="1469390"/>
            </a:xfrm>
            <a:custGeom>
              <a:avLst/>
              <a:gdLst/>
              <a:ahLst/>
              <a:cxnLst/>
              <a:rect l="l" t="t" r="r" b="b"/>
              <a:pathLst>
                <a:path w="295910" h="1469389">
                  <a:moveTo>
                    <a:pt x="0" y="49275"/>
                  </a:moveTo>
                  <a:lnTo>
                    <a:pt x="3877" y="30110"/>
                  </a:lnTo>
                  <a:lnTo>
                    <a:pt x="14446" y="14446"/>
                  </a:lnTo>
                  <a:lnTo>
                    <a:pt x="30110" y="3877"/>
                  </a:lnTo>
                  <a:lnTo>
                    <a:pt x="49275" y="0"/>
                  </a:lnTo>
                  <a:lnTo>
                    <a:pt x="246380" y="0"/>
                  </a:lnTo>
                  <a:lnTo>
                    <a:pt x="265545" y="3877"/>
                  </a:lnTo>
                  <a:lnTo>
                    <a:pt x="281209" y="14446"/>
                  </a:lnTo>
                  <a:lnTo>
                    <a:pt x="291778" y="30110"/>
                  </a:lnTo>
                  <a:lnTo>
                    <a:pt x="295656" y="49275"/>
                  </a:lnTo>
                  <a:lnTo>
                    <a:pt x="295656" y="1419860"/>
                  </a:lnTo>
                  <a:lnTo>
                    <a:pt x="291778" y="1439025"/>
                  </a:lnTo>
                  <a:lnTo>
                    <a:pt x="281209" y="1454689"/>
                  </a:lnTo>
                  <a:lnTo>
                    <a:pt x="265545" y="1465258"/>
                  </a:lnTo>
                  <a:lnTo>
                    <a:pt x="246380" y="1469136"/>
                  </a:lnTo>
                  <a:lnTo>
                    <a:pt x="49275" y="1469136"/>
                  </a:lnTo>
                  <a:lnTo>
                    <a:pt x="30110" y="1465258"/>
                  </a:lnTo>
                  <a:lnTo>
                    <a:pt x="14446" y="1454689"/>
                  </a:lnTo>
                  <a:lnTo>
                    <a:pt x="3877" y="1439025"/>
                  </a:lnTo>
                  <a:lnTo>
                    <a:pt x="0" y="1419860"/>
                  </a:lnTo>
                  <a:lnTo>
                    <a:pt x="0" y="49275"/>
                  </a:lnTo>
                  <a:close/>
                </a:path>
              </a:pathLst>
            </a:custGeom>
            <a:ln w="9144">
              <a:solidFill>
                <a:srgbClr val="3876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71"/>
            <p:cNvSpPr/>
            <p:nvPr/>
          </p:nvSpPr>
          <p:spPr>
            <a:xfrm>
              <a:off x="2278380" y="3223259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4">
                  <a:moveTo>
                    <a:pt x="0" y="265811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4" name="object 72"/>
          <p:cNvGrpSpPr/>
          <p:nvPr/>
        </p:nvGrpSpPr>
        <p:grpSpPr>
          <a:xfrm>
            <a:off x="3899154" y="2307527"/>
            <a:ext cx="4584700" cy="2470785"/>
            <a:chOff x="2132076" y="2052827"/>
            <a:chExt cx="4584700" cy="2470785"/>
          </a:xfrm>
        </p:grpSpPr>
        <p:sp>
          <p:nvSpPr>
            <p:cNvPr id="355" name="object 73"/>
            <p:cNvSpPr/>
            <p:nvPr/>
          </p:nvSpPr>
          <p:spPr>
            <a:xfrm>
              <a:off x="2132076" y="2510027"/>
              <a:ext cx="295910" cy="1469390"/>
            </a:xfrm>
            <a:custGeom>
              <a:avLst/>
              <a:gdLst/>
              <a:ahLst/>
              <a:cxnLst/>
              <a:rect l="l" t="t" r="r" b="b"/>
              <a:pathLst>
                <a:path w="295910" h="1469389">
                  <a:moveTo>
                    <a:pt x="246380" y="0"/>
                  </a:moveTo>
                  <a:lnTo>
                    <a:pt x="49275" y="0"/>
                  </a:lnTo>
                  <a:lnTo>
                    <a:pt x="30110" y="3877"/>
                  </a:lnTo>
                  <a:lnTo>
                    <a:pt x="14446" y="14446"/>
                  </a:lnTo>
                  <a:lnTo>
                    <a:pt x="3877" y="30110"/>
                  </a:lnTo>
                  <a:lnTo>
                    <a:pt x="0" y="49275"/>
                  </a:lnTo>
                  <a:lnTo>
                    <a:pt x="0" y="1419860"/>
                  </a:lnTo>
                  <a:lnTo>
                    <a:pt x="3877" y="1439025"/>
                  </a:lnTo>
                  <a:lnTo>
                    <a:pt x="14446" y="1454689"/>
                  </a:lnTo>
                  <a:lnTo>
                    <a:pt x="30110" y="1465258"/>
                  </a:lnTo>
                  <a:lnTo>
                    <a:pt x="49275" y="1469136"/>
                  </a:lnTo>
                  <a:lnTo>
                    <a:pt x="246380" y="1469136"/>
                  </a:lnTo>
                  <a:lnTo>
                    <a:pt x="265545" y="1465258"/>
                  </a:lnTo>
                  <a:lnTo>
                    <a:pt x="281209" y="1454689"/>
                  </a:lnTo>
                  <a:lnTo>
                    <a:pt x="291778" y="1439025"/>
                  </a:lnTo>
                  <a:lnTo>
                    <a:pt x="295656" y="1419860"/>
                  </a:lnTo>
                  <a:lnTo>
                    <a:pt x="295656" y="49275"/>
                  </a:lnTo>
                  <a:lnTo>
                    <a:pt x="291778" y="30110"/>
                  </a:lnTo>
                  <a:lnTo>
                    <a:pt x="281209" y="14446"/>
                  </a:lnTo>
                  <a:lnTo>
                    <a:pt x="265545" y="3877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6" name="object 7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70176" y="2574036"/>
              <a:ext cx="219456" cy="217932"/>
            </a:xfrm>
            <a:prstGeom prst="rect">
              <a:avLst/>
            </a:prstGeom>
          </p:spPr>
        </p:pic>
        <p:pic>
          <p:nvPicPr>
            <p:cNvPr id="357" name="object 7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70176" y="2878836"/>
              <a:ext cx="219456" cy="217932"/>
            </a:xfrm>
            <a:prstGeom prst="rect">
              <a:avLst/>
            </a:prstGeom>
          </p:spPr>
        </p:pic>
        <p:pic>
          <p:nvPicPr>
            <p:cNvPr id="358" name="object 7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70176" y="3640836"/>
              <a:ext cx="219456" cy="217932"/>
            </a:xfrm>
            <a:prstGeom prst="rect">
              <a:avLst/>
            </a:prstGeom>
          </p:spPr>
        </p:pic>
        <p:sp>
          <p:nvSpPr>
            <p:cNvPr id="359" name="object 77"/>
            <p:cNvSpPr/>
            <p:nvPr/>
          </p:nvSpPr>
          <p:spPr>
            <a:xfrm>
              <a:off x="3427476" y="2052827"/>
              <a:ext cx="375285" cy="2455545"/>
            </a:xfrm>
            <a:custGeom>
              <a:avLst/>
              <a:gdLst/>
              <a:ahLst/>
              <a:cxnLst/>
              <a:rect l="l" t="t" r="r" b="b"/>
              <a:pathLst>
                <a:path w="375285" h="2455545">
                  <a:moveTo>
                    <a:pt x="312420" y="0"/>
                  </a:moveTo>
                  <a:lnTo>
                    <a:pt x="62484" y="0"/>
                  </a:lnTo>
                  <a:lnTo>
                    <a:pt x="38147" y="4905"/>
                  </a:lnTo>
                  <a:lnTo>
                    <a:pt x="18287" y="18287"/>
                  </a:lnTo>
                  <a:lnTo>
                    <a:pt x="4905" y="38147"/>
                  </a:lnTo>
                  <a:lnTo>
                    <a:pt x="0" y="62484"/>
                  </a:lnTo>
                  <a:lnTo>
                    <a:pt x="0" y="2392680"/>
                  </a:lnTo>
                  <a:lnTo>
                    <a:pt x="4905" y="2417016"/>
                  </a:lnTo>
                  <a:lnTo>
                    <a:pt x="18287" y="2436876"/>
                  </a:lnTo>
                  <a:lnTo>
                    <a:pt x="38147" y="2450258"/>
                  </a:lnTo>
                  <a:lnTo>
                    <a:pt x="62484" y="2455164"/>
                  </a:lnTo>
                  <a:lnTo>
                    <a:pt x="312420" y="2455164"/>
                  </a:lnTo>
                  <a:lnTo>
                    <a:pt x="336756" y="2450258"/>
                  </a:lnTo>
                  <a:lnTo>
                    <a:pt x="356615" y="2436876"/>
                  </a:lnTo>
                  <a:lnTo>
                    <a:pt x="369998" y="2417016"/>
                  </a:lnTo>
                  <a:lnTo>
                    <a:pt x="374903" y="2392680"/>
                  </a:lnTo>
                  <a:lnTo>
                    <a:pt x="374903" y="62484"/>
                  </a:lnTo>
                  <a:lnTo>
                    <a:pt x="369998" y="38147"/>
                  </a:lnTo>
                  <a:lnTo>
                    <a:pt x="356615" y="18287"/>
                  </a:lnTo>
                  <a:lnTo>
                    <a:pt x="336756" y="4905"/>
                  </a:lnTo>
                  <a:lnTo>
                    <a:pt x="31242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78"/>
            <p:cNvSpPr/>
            <p:nvPr/>
          </p:nvSpPr>
          <p:spPr>
            <a:xfrm>
              <a:off x="3482340" y="2139695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79"/>
            <p:cNvSpPr/>
            <p:nvPr/>
          </p:nvSpPr>
          <p:spPr>
            <a:xfrm>
              <a:off x="3482340" y="2139695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80"/>
            <p:cNvSpPr/>
            <p:nvPr/>
          </p:nvSpPr>
          <p:spPr>
            <a:xfrm>
              <a:off x="3482340" y="2525268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6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81"/>
            <p:cNvSpPr/>
            <p:nvPr/>
          </p:nvSpPr>
          <p:spPr>
            <a:xfrm>
              <a:off x="3482340" y="2525268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6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82"/>
            <p:cNvSpPr/>
            <p:nvPr/>
          </p:nvSpPr>
          <p:spPr>
            <a:xfrm>
              <a:off x="3482340" y="2910839"/>
              <a:ext cx="265430" cy="266700"/>
            </a:xfrm>
            <a:custGeom>
              <a:avLst/>
              <a:gdLst/>
              <a:ahLst/>
              <a:cxnLst/>
              <a:rect l="l" t="t" r="r" b="b"/>
              <a:pathLst>
                <a:path w="265429" h="266700">
                  <a:moveTo>
                    <a:pt x="132587" y="0"/>
                  </a:moveTo>
                  <a:lnTo>
                    <a:pt x="90659" y="6797"/>
                  </a:lnTo>
                  <a:lnTo>
                    <a:pt x="54260" y="25725"/>
                  </a:lnTo>
                  <a:lnTo>
                    <a:pt x="25566" y="54589"/>
                  </a:lnTo>
                  <a:lnTo>
                    <a:pt x="6754" y="91196"/>
                  </a:lnTo>
                  <a:lnTo>
                    <a:pt x="0" y="133350"/>
                  </a:lnTo>
                  <a:lnTo>
                    <a:pt x="6754" y="175503"/>
                  </a:lnTo>
                  <a:lnTo>
                    <a:pt x="25566" y="212110"/>
                  </a:lnTo>
                  <a:lnTo>
                    <a:pt x="54260" y="240974"/>
                  </a:lnTo>
                  <a:lnTo>
                    <a:pt x="90659" y="259902"/>
                  </a:lnTo>
                  <a:lnTo>
                    <a:pt x="132587" y="266700"/>
                  </a:lnTo>
                  <a:lnTo>
                    <a:pt x="174516" y="259902"/>
                  </a:lnTo>
                  <a:lnTo>
                    <a:pt x="210915" y="240974"/>
                  </a:lnTo>
                  <a:lnTo>
                    <a:pt x="239609" y="212110"/>
                  </a:lnTo>
                  <a:lnTo>
                    <a:pt x="258421" y="175503"/>
                  </a:lnTo>
                  <a:lnTo>
                    <a:pt x="265175" y="133350"/>
                  </a:lnTo>
                  <a:lnTo>
                    <a:pt x="258421" y="91196"/>
                  </a:lnTo>
                  <a:lnTo>
                    <a:pt x="239609" y="54589"/>
                  </a:lnTo>
                  <a:lnTo>
                    <a:pt x="210915" y="25725"/>
                  </a:lnTo>
                  <a:lnTo>
                    <a:pt x="174516" y="6797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83"/>
            <p:cNvSpPr/>
            <p:nvPr/>
          </p:nvSpPr>
          <p:spPr>
            <a:xfrm>
              <a:off x="3482340" y="2910839"/>
              <a:ext cx="265430" cy="266700"/>
            </a:xfrm>
            <a:custGeom>
              <a:avLst/>
              <a:gdLst/>
              <a:ahLst/>
              <a:cxnLst/>
              <a:rect l="l" t="t" r="r" b="b"/>
              <a:pathLst>
                <a:path w="265429" h="266700">
                  <a:moveTo>
                    <a:pt x="0" y="133350"/>
                  </a:moveTo>
                  <a:lnTo>
                    <a:pt x="6754" y="91196"/>
                  </a:lnTo>
                  <a:lnTo>
                    <a:pt x="25566" y="54589"/>
                  </a:lnTo>
                  <a:lnTo>
                    <a:pt x="54260" y="25725"/>
                  </a:lnTo>
                  <a:lnTo>
                    <a:pt x="90659" y="6797"/>
                  </a:lnTo>
                  <a:lnTo>
                    <a:pt x="132587" y="0"/>
                  </a:lnTo>
                  <a:lnTo>
                    <a:pt x="174516" y="6797"/>
                  </a:lnTo>
                  <a:lnTo>
                    <a:pt x="210915" y="25725"/>
                  </a:lnTo>
                  <a:lnTo>
                    <a:pt x="239609" y="54589"/>
                  </a:lnTo>
                  <a:lnTo>
                    <a:pt x="258421" y="91196"/>
                  </a:lnTo>
                  <a:lnTo>
                    <a:pt x="265175" y="133350"/>
                  </a:lnTo>
                  <a:lnTo>
                    <a:pt x="258421" y="175503"/>
                  </a:lnTo>
                  <a:lnTo>
                    <a:pt x="239609" y="212110"/>
                  </a:lnTo>
                  <a:lnTo>
                    <a:pt x="210915" y="240974"/>
                  </a:lnTo>
                  <a:lnTo>
                    <a:pt x="174516" y="259902"/>
                  </a:lnTo>
                  <a:lnTo>
                    <a:pt x="132587" y="266700"/>
                  </a:lnTo>
                  <a:lnTo>
                    <a:pt x="90659" y="259902"/>
                  </a:lnTo>
                  <a:lnTo>
                    <a:pt x="54260" y="240974"/>
                  </a:lnTo>
                  <a:lnTo>
                    <a:pt x="25566" y="212110"/>
                  </a:lnTo>
                  <a:lnTo>
                    <a:pt x="6754" y="175503"/>
                  </a:lnTo>
                  <a:lnTo>
                    <a:pt x="0" y="1333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84"/>
            <p:cNvSpPr/>
            <p:nvPr/>
          </p:nvSpPr>
          <p:spPr>
            <a:xfrm>
              <a:off x="3482340" y="3704844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85"/>
            <p:cNvSpPr/>
            <p:nvPr/>
          </p:nvSpPr>
          <p:spPr>
            <a:xfrm>
              <a:off x="3482340" y="3704844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86"/>
            <p:cNvSpPr/>
            <p:nvPr/>
          </p:nvSpPr>
          <p:spPr>
            <a:xfrm>
              <a:off x="3482340" y="4090416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87"/>
            <p:cNvSpPr/>
            <p:nvPr/>
          </p:nvSpPr>
          <p:spPr>
            <a:xfrm>
              <a:off x="3482340" y="4090416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88"/>
            <p:cNvSpPr/>
            <p:nvPr/>
          </p:nvSpPr>
          <p:spPr>
            <a:xfrm>
              <a:off x="2391156" y="2068067"/>
              <a:ext cx="2624455" cy="2451100"/>
            </a:xfrm>
            <a:custGeom>
              <a:avLst/>
              <a:gdLst/>
              <a:ahLst/>
              <a:cxnLst/>
              <a:rect l="l" t="t" r="r" b="b"/>
              <a:pathLst>
                <a:path w="2624454" h="2451100">
                  <a:moveTo>
                    <a:pt x="1449323" y="0"/>
                  </a:moveTo>
                  <a:lnTo>
                    <a:pt x="2589022" y="237617"/>
                  </a:lnTo>
                </a:path>
                <a:path w="2624454" h="2451100">
                  <a:moveTo>
                    <a:pt x="1449323" y="2428494"/>
                  </a:moveTo>
                  <a:lnTo>
                    <a:pt x="2624073" y="2209800"/>
                  </a:lnTo>
                </a:path>
                <a:path w="2624454" h="2451100">
                  <a:moveTo>
                    <a:pt x="0" y="443865"/>
                  </a:moveTo>
                  <a:lnTo>
                    <a:pt x="1054861" y="7620"/>
                  </a:lnTo>
                </a:path>
                <a:path w="2624454" h="2451100">
                  <a:moveTo>
                    <a:pt x="16763" y="1905000"/>
                  </a:moveTo>
                  <a:lnTo>
                    <a:pt x="1046607" y="2450719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89"/>
            <p:cNvSpPr/>
            <p:nvPr/>
          </p:nvSpPr>
          <p:spPr>
            <a:xfrm>
              <a:off x="6416040" y="2662427"/>
              <a:ext cx="295910" cy="982980"/>
            </a:xfrm>
            <a:custGeom>
              <a:avLst/>
              <a:gdLst/>
              <a:ahLst/>
              <a:cxnLst/>
              <a:rect l="l" t="t" r="r" b="b"/>
              <a:pathLst>
                <a:path w="295909" h="982979">
                  <a:moveTo>
                    <a:pt x="246380" y="0"/>
                  </a:moveTo>
                  <a:lnTo>
                    <a:pt x="49275" y="0"/>
                  </a:lnTo>
                  <a:lnTo>
                    <a:pt x="30110" y="3877"/>
                  </a:lnTo>
                  <a:lnTo>
                    <a:pt x="14446" y="14446"/>
                  </a:lnTo>
                  <a:lnTo>
                    <a:pt x="3877" y="30110"/>
                  </a:lnTo>
                  <a:lnTo>
                    <a:pt x="0" y="49275"/>
                  </a:lnTo>
                  <a:lnTo>
                    <a:pt x="0" y="933704"/>
                  </a:lnTo>
                  <a:lnTo>
                    <a:pt x="3877" y="952869"/>
                  </a:lnTo>
                  <a:lnTo>
                    <a:pt x="14446" y="968533"/>
                  </a:lnTo>
                  <a:lnTo>
                    <a:pt x="30110" y="979102"/>
                  </a:lnTo>
                  <a:lnTo>
                    <a:pt x="49275" y="982980"/>
                  </a:lnTo>
                  <a:lnTo>
                    <a:pt x="246380" y="982980"/>
                  </a:lnTo>
                  <a:lnTo>
                    <a:pt x="265545" y="979102"/>
                  </a:lnTo>
                  <a:lnTo>
                    <a:pt x="281209" y="968533"/>
                  </a:lnTo>
                  <a:lnTo>
                    <a:pt x="291778" y="952869"/>
                  </a:lnTo>
                  <a:lnTo>
                    <a:pt x="295656" y="933704"/>
                  </a:lnTo>
                  <a:lnTo>
                    <a:pt x="295656" y="49275"/>
                  </a:lnTo>
                  <a:lnTo>
                    <a:pt x="291778" y="30110"/>
                  </a:lnTo>
                  <a:lnTo>
                    <a:pt x="281209" y="14446"/>
                  </a:lnTo>
                  <a:lnTo>
                    <a:pt x="265545" y="3877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90"/>
            <p:cNvSpPr/>
            <p:nvPr/>
          </p:nvSpPr>
          <p:spPr>
            <a:xfrm>
              <a:off x="6416040" y="2662427"/>
              <a:ext cx="295910" cy="982980"/>
            </a:xfrm>
            <a:custGeom>
              <a:avLst/>
              <a:gdLst/>
              <a:ahLst/>
              <a:cxnLst/>
              <a:rect l="l" t="t" r="r" b="b"/>
              <a:pathLst>
                <a:path w="295909" h="982979">
                  <a:moveTo>
                    <a:pt x="0" y="49275"/>
                  </a:moveTo>
                  <a:lnTo>
                    <a:pt x="3877" y="30110"/>
                  </a:lnTo>
                  <a:lnTo>
                    <a:pt x="14446" y="14446"/>
                  </a:lnTo>
                  <a:lnTo>
                    <a:pt x="30110" y="3877"/>
                  </a:lnTo>
                  <a:lnTo>
                    <a:pt x="49275" y="0"/>
                  </a:lnTo>
                  <a:lnTo>
                    <a:pt x="246380" y="0"/>
                  </a:lnTo>
                  <a:lnTo>
                    <a:pt x="265545" y="3877"/>
                  </a:lnTo>
                  <a:lnTo>
                    <a:pt x="281209" y="14446"/>
                  </a:lnTo>
                  <a:lnTo>
                    <a:pt x="291778" y="30110"/>
                  </a:lnTo>
                  <a:lnTo>
                    <a:pt x="295656" y="49275"/>
                  </a:lnTo>
                  <a:lnTo>
                    <a:pt x="295656" y="933704"/>
                  </a:lnTo>
                  <a:lnTo>
                    <a:pt x="291778" y="952869"/>
                  </a:lnTo>
                  <a:lnTo>
                    <a:pt x="281209" y="968533"/>
                  </a:lnTo>
                  <a:lnTo>
                    <a:pt x="265545" y="979102"/>
                  </a:lnTo>
                  <a:lnTo>
                    <a:pt x="246380" y="982980"/>
                  </a:lnTo>
                  <a:lnTo>
                    <a:pt x="49275" y="982980"/>
                  </a:lnTo>
                  <a:lnTo>
                    <a:pt x="30110" y="979102"/>
                  </a:lnTo>
                  <a:lnTo>
                    <a:pt x="14446" y="968533"/>
                  </a:lnTo>
                  <a:lnTo>
                    <a:pt x="3877" y="952869"/>
                  </a:lnTo>
                  <a:lnTo>
                    <a:pt x="0" y="933704"/>
                  </a:lnTo>
                  <a:lnTo>
                    <a:pt x="0" y="49275"/>
                  </a:lnTo>
                  <a:close/>
                </a:path>
              </a:pathLst>
            </a:custGeom>
            <a:ln w="9144">
              <a:solidFill>
                <a:srgbClr val="3876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3" name="object 9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54140" y="2726436"/>
              <a:ext cx="219456" cy="217932"/>
            </a:xfrm>
            <a:prstGeom prst="rect">
              <a:avLst/>
            </a:prstGeom>
          </p:spPr>
        </p:pic>
        <p:pic>
          <p:nvPicPr>
            <p:cNvPr id="374" name="object 9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54140" y="3031236"/>
              <a:ext cx="219456" cy="217932"/>
            </a:xfrm>
            <a:prstGeom prst="rect">
              <a:avLst/>
            </a:prstGeom>
          </p:spPr>
        </p:pic>
        <p:pic>
          <p:nvPicPr>
            <p:cNvPr id="375" name="object 9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54140" y="3336036"/>
              <a:ext cx="219456" cy="217932"/>
            </a:xfrm>
            <a:prstGeom prst="rect">
              <a:avLst/>
            </a:prstGeom>
          </p:spPr>
        </p:pic>
        <p:sp>
          <p:nvSpPr>
            <p:cNvPr id="376" name="object 94"/>
            <p:cNvSpPr/>
            <p:nvPr/>
          </p:nvSpPr>
          <p:spPr>
            <a:xfrm>
              <a:off x="5332476" y="2305811"/>
              <a:ext cx="1116965" cy="1972310"/>
            </a:xfrm>
            <a:custGeom>
              <a:avLst/>
              <a:gdLst/>
              <a:ahLst/>
              <a:cxnLst/>
              <a:rect l="l" t="t" r="r" b="b"/>
              <a:pathLst>
                <a:path w="1116964" h="1972310">
                  <a:moveTo>
                    <a:pt x="1116838" y="354584"/>
                  </a:moveTo>
                  <a:lnTo>
                    <a:pt x="0" y="0"/>
                  </a:lnTo>
                </a:path>
                <a:path w="1116964" h="1972310">
                  <a:moveTo>
                    <a:pt x="1108202" y="1331976"/>
                  </a:moveTo>
                  <a:lnTo>
                    <a:pt x="0" y="1972183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95"/>
            <p:cNvSpPr/>
            <p:nvPr/>
          </p:nvSpPr>
          <p:spPr>
            <a:xfrm>
              <a:off x="4951476" y="2296668"/>
              <a:ext cx="375285" cy="1983105"/>
            </a:xfrm>
            <a:custGeom>
              <a:avLst/>
              <a:gdLst/>
              <a:ahLst/>
              <a:cxnLst/>
              <a:rect l="l" t="t" r="r" b="b"/>
              <a:pathLst>
                <a:path w="375285" h="1983104">
                  <a:moveTo>
                    <a:pt x="312420" y="0"/>
                  </a:moveTo>
                  <a:lnTo>
                    <a:pt x="62484" y="0"/>
                  </a:lnTo>
                  <a:lnTo>
                    <a:pt x="38147" y="4905"/>
                  </a:lnTo>
                  <a:lnTo>
                    <a:pt x="18287" y="18287"/>
                  </a:lnTo>
                  <a:lnTo>
                    <a:pt x="4905" y="38147"/>
                  </a:lnTo>
                  <a:lnTo>
                    <a:pt x="0" y="62484"/>
                  </a:lnTo>
                  <a:lnTo>
                    <a:pt x="0" y="1920240"/>
                  </a:lnTo>
                  <a:lnTo>
                    <a:pt x="4905" y="1944576"/>
                  </a:lnTo>
                  <a:lnTo>
                    <a:pt x="18287" y="1964436"/>
                  </a:lnTo>
                  <a:lnTo>
                    <a:pt x="38147" y="1977818"/>
                  </a:lnTo>
                  <a:lnTo>
                    <a:pt x="62484" y="1982724"/>
                  </a:lnTo>
                  <a:lnTo>
                    <a:pt x="312420" y="1982724"/>
                  </a:lnTo>
                  <a:lnTo>
                    <a:pt x="336756" y="1977818"/>
                  </a:lnTo>
                  <a:lnTo>
                    <a:pt x="356615" y="1964436"/>
                  </a:lnTo>
                  <a:lnTo>
                    <a:pt x="369998" y="1944576"/>
                  </a:lnTo>
                  <a:lnTo>
                    <a:pt x="374903" y="1920240"/>
                  </a:lnTo>
                  <a:lnTo>
                    <a:pt x="374903" y="62484"/>
                  </a:lnTo>
                  <a:lnTo>
                    <a:pt x="369998" y="38147"/>
                  </a:lnTo>
                  <a:lnTo>
                    <a:pt x="356615" y="18288"/>
                  </a:lnTo>
                  <a:lnTo>
                    <a:pt x="336756" y="4905"/>
                  </a:lnTo>
                  <a:lnTo>
                    <a:pt x="31242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96"/>
            <p:cNvSpPr/>
            <p:nvPr/>
          </p:nvSpPr>
          <p:spPr>
            <a:xfrm>
              <a:off x="4951476" y="2296668"/>
              <a:ext cx="375285" cy="1983105"/>
            </a:xfrm>
            <a:custGeom>
              <a:avLst/>
              <a:gdLst/>
              <a:ahLst/>
              <a:cxnLst/>
              <a:rect l="l" t="t" r="r" b="b"/>
              <a:pathLst>
                <a:path w="375285" h="1983104">
                  <a:moveTo>
                    <a:pt x="0" y="62484"/>
                  </a:moveTo>
                  <a:lnTo>
                    <a:pt x="4905" y="38147"/>
                  </a:lnTo>
                  <a:lnTo>
                    <a:pt x="18287" y="18287"/>
                  </a:lnTo>
                  <a:lnTo>
                    <a:pt x="38147" y="4905"/>
                  </a:lnTo>
                  <a:lnTo>
                    <a:pt x="62484" y="0"/>
                  </a:lnTo>
                  <a:lnTo>
                    <a:pt x="312420" y="0"/>
                  </a:lnTo>
                  <a:lnTo>
                    <a:pt x="336756" y="4905"/>
                  </a:lnTo>
                  <a:lnTo>
                    <a:pt x="356615" y="18288"/>
                  </a:lnTo>
                  <a:lnTo>
                    <a:pt x="369998" y="38147"/>
                  </a:lnTo>
                  <a:lnTo>
                    <a:pt x="374903" y="62484"/>
                  </a:lnTo>
                  <a:lnTo>
                    <a:pt x="374903" y="1920240"/>
                  </a:lnTo>
                  <a:lnTo>
                    <a:pt x="369998" y="1944576"/>
                  </a:lnTo>
                  <a:lnTo>
                    <a:pt x="356615" y="1964436"/>
                  </a:lnTo>
                  <a:lnTo>
                    <a:pt x="336756" y="1977818"/>
                  </a:lnTo>
                  <a:lnTo>
                    <a:pt x="312420" y="1982724"/>
                  </a:lnTo>
                  <a:lnTo>
                    <a:pt x="62484" y="1982724"/>
                  </a:lnTo>
                  <a:lnTo>
                    <a:pt x="38147" y="1977818"/>
                  </a:lnTo>
                  <a:lnTo>
                    <a:pt x="18287" y="1964436"/>
                  </a:lnTo>
                  <a:lnTo>
                    <a:pt x="4905" y="1944576"/>
                  </a:lnTo>
                  <a:lnTo>
                    <a:pt x="0" y="1920240"/>
                  </a:lnTo>
                  <a:lnTo>
                    <a:pt x="0" y="62484"/>
                  </a:lnTo>
                  <a:close/>
                </a:path>
              </a:pathLst>
            </a:custGeom>
            <a:ln w="9144">
              <a:solidFill>
                <a:srgbClr val="B45F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97"/>
            <p:cNvSpPr/>
            <p:nvPr/>
          </p:nvSpPr>
          <p:spPr>
            <a:xfrm>
              <a:off x="5006340" y="2368295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98"/>
            <p:cNvSpPr/>
            <p:nvPr/>
          </p:nvSpPr>
          <p:spPr>
            <a:xfrm>
              <a:off x="5006340" y="2368295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99"/>
            <p:cNvSpPr/>
            <p:nvPr/>
          </p:nvSpPr>
          <p:spPr>
            <a:xfrm>
              <a:off x="5006340" y="2753868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6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100"/>
            <p:cNvSpPr/>
            <p:nvPr/>
          </p:nvSpPr>
          <p:spPr>
            <a:xfrm>
              <a:off x="5006340" y="2753868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6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101"/>
            <p:cNvSpPr/>
            <p:nvPr/>
          </p:nvSpPr>
          <p:spPr>
            <a:xfrm>
              <a:off x="5006340" y="3476244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102"/>
            <p:cNvSpPr/>
            <p:nvPr/>
          </p:nvSpPr>
          <p:spPr>
            <a:xfrm>
              <a:off x="5006340" y="3476244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103"/>
            <p:cNvSpPr/>
            <p:nvPr/>
          </p:nvSpPr>
          <p:spPr>
            <a:xfrm>
              <a:off x="5006340" y="3861816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104"/>
            <p:cNvSpPr/>
            <p:nvPr/>
          </p:nvSpPr>
          <p:spPr>
            <a:xfrm>
              <a:off x="5006340" y="3861816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7" name="object 105"/>
          <p:cNvSpPr/>
          <p:nvPr/>
        </p:nvSpPr>
        <p:spPr>
          <a:xfrm>
            <a:off x="6918198" y="3319464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265811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8" name="object 106"/>
          <p:cNvGrpSpPr/>
          <p:nvPr/>
        </p:nvGrpSpPr>
        <p:grpSpPr>
          <a:xfrm>
            <a:off x="2597658" y="3555684"/>
            <a:ext cx="693420" cy="603885"/>
            <a:chOff x="830580" y="3300984"/>
            <a:chExt cx="693420" cy="603885"/>
          </a:xfrm>
        </p:grpSpPr>
        <p:sp>
          <p:nvSpPr>
            <p:cNvPr id="389" name="object 107"/>
            <p:cNvSpPr/>
            <p:nvPr/>
          </p:nvSpPr>
          <p:spPr>
            <a:xfrm>
              <a:off x="845058" y="3329178"/>
              <a:ext cx="664845" cy="548640"/>
            </a:xfrm>
            <a:custGeom>
              <a:avLst/>
              <a:gdLst/>
              <a:ahLst/>
              <a:cxnLst/>
              <a:rect l="l" t="t" r="r" b="b"/>
              <a:pathLst>
                <a:path w="664844" h="548639">
                  <a:moveTo>
                    <a:pt x="0" y="548640"/>
                  </a:moveTo>
                  <a:lnTo>
                    <a:pt x="664464" y="548640"/>
                  </a:lnTo>
                  <a:lnTo>
                    <a:pt x="664464" y="0"/>
                  </a:ln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108"/>
            <p:cNvSpPr/>
            <p:nvPr/>
          </p:nvSpPr>
          <p:spPr>
            <a:xfrm>
              <a:off x="890016" y="3300984"/>
              <a:ext cx="568960" cy="603885"/>
            </a:xfrm>
            <a:custGeom>
              <a:avLst/>
              <a:gdLst/>
              <a:ahLst/>
              <a:cxnLst/>
              <a:rect l="l" t="t" r="r" b="b"/>
              <a:pathLst>
                <a:path w="568960" h="603885">
                  <a:moveTo>
                    <a:pt x="568452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568452" y="603503"/>
                  </a:lnTo>
                  <a:lnTo>
                    <a:pt x="568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1" name="object 10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02208" y="3497580"/>
              <a:ext cx="92963" cy="92964"/>
            </a:xfrm>
            <a:prstGeom prst="rect">
              <a:avLst/>
            </a:prstGeom>
          </p:spPr>
        </p:pic>
        <p:pic>
          <p:nvPicPr>
            <p:cNvPr id="392" name="object 11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6132" y="3497580"/>
              <a:ext cx="92964" cy="92964"/>
            </a:xfrm>
            <a:prstGeom prst="rect">
              <a:avLst/>
            </a:prstGeom>
          </p:spPr>
        </p:pic>
        <p:pic>
          <p:nvPicPr>
            <p:cNvPr id="393" name="object 11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02208" y="3621024"/>
              <a:ext cx="92963" cy="92964"/>
            </a:xfrm>
            <a:prstGeom prst="rect">
              <a:avLst/>
            </a:prstGeom>
          </p:spPr>
        </p:pic>
        <p:pic>
          <p:nvPicPr>
            <p:cNvPr id="394" name="object 11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6132" y="3621024"/>
              <a:ext cx="92964" cy="92964"/>
            </a:xfrm>
            <a:prstGeom prst="rect">
              <a:avLst/>
            </a:prstGeom>
          </p:spPr>
        </p:pic>
        <p:pic>
          <p:nvPicPr>
            <p:cNvPr id="395" name="object 11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02208" y="3744468"/>
              <a:ext cx="92963" cy="92964"/>
            </a:xfrm>
            <a:prstGeom prst="rect">
              <a:avLst/>
            </a:prstGeom>
          </p:spPr>
        </p:pic>
        <p:pic>
          <p:nvPicPr>
            <p:cNvPr id="396" name="object 11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6132" y="3744468"/>
              <a:ext cx="92964" cy="92964"/>
            </a:xfrm>
            <a:prstGeom prst="rect">
              <a:avLst/>
            </a:prstGeom>
          </p:spPr>
        </p:pic>
        <p:sp>
          <p:nvSpPr>
            <p:cNvPr id="397" name="object 115"/>
            <p:cNvSpPr/>
            <p:nvPr/>
          </p:nvSpPr>
          <p:spPr>
            <a:xfrm>
              <a:off x="1193292" y="3671316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4">
                  <a:moveTo>
                    <a:pt x="0" y="0"/>
                  </a:moveTo>
                  <a:lnTo>
                    <a:pt x="125095" y="0"/>
                  </a:lnTo>
                </a:path>
              </a:pathLst>
            </a:custGeom>
            <a:ln w="9144">
              <a:solidFill>
                <a:srgbClr val="1F487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8" name="object 1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50263" y="3497580"/>
              <a:ext cx="92963" cy="92964"/>
            </a:xfrm>
            <a:prstGeom prst="rect">
              <a:avLst/>
            </a:prstGeom>
          </p:spPr>
        </p:pic>
        <p:pic>
          <p:nvPicPr>
            <p:cNvPr id="399" name="object 1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50263" y="3621024"/>
              <a:ext cx="92963" cy="92964"/>
            </a:xfrm>
            <a:prstGeom prst="rect">
              <a:avLst/>
            </a:prstGeom>
          </p:spPr>
        </p:pic>
        <p:pic>
          <p:nvPicPr>
            <p:cNvPr id="400" name="object 1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50263" y="3744468"/>
              <a:ext cx="92963" cy="92964"/>
            </a:xfrm>
            <a:prstGeom prst="rect">
              <a:avLst/>
            </a:prstGeom>
          </p:spPr>
        </p:pic>
        <p:sp>
          <p:nvSpPr>
            <p:cNvPr id="401" name="object 119"/>
            <p:cNvSpPr/>
            <p:nvPr/>
          </p:nvSpPr>
          <p:spPr>
            <a:xfrm>
              <a:off x="1193292" y="3547872"/>
              <a:ext cx="125095" cy="248920"/>
            </a:xfrm>
            <a:custGeom>
              <a:avLst/>
              <a:gdLst/>
              <a:ahLst/>
              <a:cxnLst/>
              <a:rect l="l" t="t" r="r" b="b"/>
              <a:pathLst>
                <a:path w="125094" h="248920">
                  <a:moveTo>
                    <a:pt x="0" y="0"/>
                  </a:moveTo>
                  <a:lnTo>
                    <a:pt x="125095" y="0"/>
                  </a:lnTo>
                </a:path>
                <a:path w="125094" h="248920">
                  <a:moveTo>
                    <a:pt x="0" y="248411"/>
                  </a:moveTo>
                  <a:lnTo>
                    <a:pt x="125095" y="248411"/>
                  </a:lnTo>
                </a:path>
              </a:pathLst>
            </a:custGeom>
            <a:ln w="9144">
              <a:solidFill>
                <a:srgbClr val="1F487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2" name="object 1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02208" y="3374136"/>
              <a:ext cx="92963" cy="92963"/>
            </a:xfrm>
            <a:prstGeom prst="rect">
              <a:avLst/>
            </a:prstGeom>
          </p:spPr>
        </p:pic>
        <p:pic>
          <p:nvPicPr>
            <p:cNvPr id="403" name="object 1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6132" y="3374136"/>
              <a:ext cx="92964" cy="92963"/>
            </a:xfrm>
            <a:prstGeom prst="rect">
              <a:avLst/>
            </a:prstGeom>
          </p:spPr>
        </p:pic>
        <p:pic>
          <p:nvPicPr>
            <p:cNvPr id="404" name="object 1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50263" y="3374136"/>
              <a:ext cx="92963" cy="92963"/>
            </a:xfrm>
            <a:prstGeom prst="rect">
              <a:avLst/>
            </a:prstGeom>
          </p:spPr>
        </p:pic>
        <p:sp>
          <p:nvSpPr>
            <p:cNvPr id="405" name="object 123"/>
            <p:cNvSpPr/>
            <p:nvPr/>
          </p:nvSpPr>
          <p:spPr>
            <a:xfrm>
              <a:off x="1193292" y="3425952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4">
                  <a:moveTo>
                    <a:pt x="0" y="0"/>
                  </a:moveTo>
                  <a:lnTo>
                    <a:pt x="125095" y="0"/>
                  </a:lnTo>
                </a:path>
              </a:pathLst>
            </a:custGeom>
            <a:ln w="9144">
              <a:solidFill>
                <a:srgbClr val="1F487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6" name="object 124"/>
          <p:cNvSpPr txBox="1"/>
          <p:nvPr/>
        </p:nvSpPr>
        <p:spPr>
          <a:xfrm>
            <a:off x="1901901" y="4281489"/>
            <a:ext cx="20910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[4</a:t>
            </a:r>
            <a:r>
              <a:rPr sz="1400" spc="-3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x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300]</a:t>
            </a:r>
            <a:endParaRPr sz="14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nsolas"/>
                <a:cs typeface="Consolas"/>
              </a:rPr>
              <a:t>[examples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x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features]</a:t>
            </a:r>
            <a:endParaRPr sz="1400">
              <a:latin typeface="Consolas"/>
              <a:cs typeface="Consolas"/>
            </a:endParaRPr>
          </a:p>
        </p:txBody>
      </p:sp>
      <p:grpSp>
        <p:nvGrpSpPr>
          <p:cNvPr id="407" name="object 125"/>
          <p:cNvGrpSpPr/>
          <p:nvPr/>
        </p:nvGrpSpPr>
        <p:grpSpPr>
          <a:xfrm>
            <a:off x="9010649" y="3519108"/>
            <a:ext cx="527685" cy="693420"/>
            <a:chOff x="7243571" y="3264408"/>
            <a:chExt cx="527685" cy="693420"/>
          </a:xfrm>
        </p:grpSpPr>
        <p:sp>
          <p:nvSpPr>
            <p:cNvPr id="408" name="object 126"/>
            <p:cNvSpPr/>
            <p:nvPr/>
          </p:nvSpPr>
          <p:spPr>
            <a:xfrm>
              <a:off x="7258049" y="3384042"/>
              <a:ext cx="498475" cy="548640"/>
            </a:xfrm>
            <a:custGeom>
              <a:avLst/>
              <a:gdLst/>
              <a:ahLst/>
              <a:cxnLst/>
              <a:rect l="l" t="t" r="r" b="b"/>
              <a:pathLst>
                <a:path w="498475" h="548639">
                  <a:moveTo>
                    <a:pt x="0" y="548640"/>
                  </a:moveTo>
                  <a:lnTo>
                    <a:pt x="498348" y="548640"/>
                  </a:lnTo>
                  <a:lnTo>
                    <a:pt x="498348" y="0"/>
                  </a:ln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127"/>
            <p:cNvSpPr/>
            <p:nvPr/>
          </p:nvSpPr>
          <p:spPr>
            <a:xfrm>
              <a:off x="7299959" y="3264408"/>
              <a:ext cx="414655" cy="693420"/>
            </a:xfrm>
            <a:custGeom>
              <a:avLst/>
              <a:gdLst/>
              <a:ahLst/>
              <a:cxnLst/>
              <a:rect l="l" t="t" r="r" b="b"/>
              <a:pathLst>
                <a:path w="414654" h="693420">
                  <a:moveTo>
                    <a:pt x="414527" y="0"/>
                  </a:moveTo>
                  <a:lnTo>
                    <a:pt x="0" y="0"/>
                  </a:lnTo>
                  <a:lnTo>
                    <a:pt x="0" y="693420"/>
                  </a:lnTo>
                  <a:lnTo>
                    <a:pt x="414527" y="693420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0" name="object 1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30439" y="3425952"/>
              <a:ext cx="92964" cy="92964"/>
            </a:xfrm>
            <a:prstGeom prst="rect">
              <a:avLst/>
            </a:prstGeom>
          </p:spPr>
        </p:pic>
        <p:pic>
          <p:nvPicPr>
            <p:cNvPr id="411" name="object 1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464551" y="3425952"/>
              <a:ext cx="92964" cy="92964"/>
            </a:xfrm>
            <a:prstGeom prst="rect">
              <a:avLst/>
            </a:prstGeom>
          </p:spPr>
        </p:pic>
        <p:pic>
          <p:nvPicPr>
            <p:cNvPr id="412" name="object 13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30439" y="3549396"/>
              <a:ext cx="92964" cy="94488"/>
            </a:xfrm>
            <a:prstGeom prst="rect">
              <a:avLst/>
            </a:prstGeom>
          </p:spPr>
        </p:pic>
        <p:pic>
          <p:nvPicPr>
            <p:cNvPr id="413" name="object 1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464551" y="3549396"/>
              <a:ext cx="92964" cy="94488"/>
            </a:xfrm>
            <a:prstGeom prst="rect">
              <a:avLst/>
            </a:prstGeom>
          </p:spPr>
        </p:pic>
        <p:pic>
          <p:nvPicPr>
            <p:cNvPr id="414" name="object 13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330439" y="3674364"/>
              <a:ext cx="92964" cy="92964"/>
            </a:xfrm>
            <a:prstGeom prst="rect">
              <a:avLst/>
            </a:prstGeom>
          </p:spPr>
        </p:pic>
        <p:pic>
          <p:nvPicPr>
            <p:cNvPr id="415" name="object 1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464551" y="3674364"/>
              <a:ext cx="92964" cy="92964"/>
            </a:xfrm>
            <a:prstGeom prst="rect">
              <a:avLst/>
            </a:prstGeom>
          </p:spPr>
        </p:pic>
        <p:pic>
          <p:nvPicPr>
            <p:cNvPr id="416" name="object 1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600187" y="3425952"/>
              <a:ext cx="92964" cy="92964"/>
            </a:xfrm>
            <a:prstGeom prst="rect">
              <a:avLst/>
            </a:prstGeom>
          </p:spPr>
        </p:pic>
        <p:pic>
          <p:nvPicPr>
            <p:cNvPr id="417" name="object 1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600187" y="3549396"/>
              <a:ext cx="92964" cy="94488"/>
            </a:xfrm>
            <a:prstGeom prst="rect">
              <a:avLst/>
            </a:prstGeom>
          </p:spPr>
        </p:pic>
        <p:pic>
          <p:nvPicPr>
            <p:cNvPr id="418" name="object 13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600187" y="3674364"/>
              <a:ext cx="92964" cy="92964"/>
            </a:xfrm>
            <a:prstGeom prst="rect">
              <a:avLst/>
            </a:prstGeom>
          </p:spPr>
        </p:pic>
        <p:pic>
          <p:nvPicPr>
            <p:cNvPr id="419" name="object 13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30439" y="3796284"/>
              <a:ext cx="92964" cy="92964"/>
            </a:xfrm>
            <a:prstGeom prst="rect">
              <a:avLst/>
            </a:prstGeom>
          </p:spPr>
        </p:pic>
        <p:pic>
          <p:nvPicPr>
            <p:cNvPr id="420" name="object 1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464551" y="3796284"/>
              <a:ext cx="92964" cy="92964"/>
            </a:xfrm>
            <a:prstGeom prst="rect">
              <a:avLst/>
            </a:prstGeom>
          </p:spPr>
        </p:pic>
        <p:pic>
          <p:nvPicPr>
            <p:cNvPr id="421" name="object 13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600187" y="3796284"/>
              <a:ext cx="92964" cy="92964"/>
            </a:xfrm>
            <a:prstGeom prst="rect">
              <a:avLst/>
            </a:prstGeom>
          </p:spPr>
        </p:pic>
      </p:grpSp>
      <p:sp>
        <p:nvSpPr>
          <p:cNvPr id="422" name="object 140"/>
          <p:cNvSpPr txBox="1"/>
          <p:nvPr/>
        </p:nvSpPr>
        <p:spPr>
          <a:xfrm>
            <a:off x="8270747" y="4286950"/>
            <a:ext cx="199263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[4</a:t>
            </a:r>
            <a:r>
              <a:rPr sz="1400" spc="-3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x</a:t>
            </a:r>
            <a:r>
              <a:rPr sz="1400" spc="-3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3]</a:t>
            </a:r>
            <a:endParaRPr sz="14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nsolas"/>
                <a:cs typeface="Consolas"/>
              </a:rPr>
              <a:t>[examples</a:t>
            </a:r>
            <a:r>
              <a:rPr sz="1400" spc="-3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x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classes]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423" name="object 39"/>
          <p:cNvSpPr txBox="1"/>
          <p:nvPr/>
        </p:nvSpPr>
        <p:spPr>
          <a:xfrm>
            <a:off x="3920488" y="5805819"/>
            <a:ext cx="13334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[</a:t>
            </a:r>
            <a:r>
              <a:rPr sz="1400" dirty="0" smtClean="0">
                <a:latin typeface="Consolas"/>
                <a:cs typeface="Consolas"/>
              </a:rPr>
              <a:t>300</a:t>
            </a:r>
            <a:r>
              <a:rPr lang="fr-FR" sz="1400" dirty="0" smtClean="0">
                <a:latin typeface="Consolas"/>
                <a:cs typeface="Consolas"/>
              </a:rPr>
              <a:t>+1</a:t>
            </a:r>
            <a:r>
              <a:rPr sz="1400" spc="-35" dirty="0" smtClean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x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100]</a:t>
            </a:r>
          </a:p>
        </p:txBody>
      </p:sp>
      <p:sp>
        <p:nvSpPr>
          <p:cNvPr id="424" name="object 73"/>
          <p:cNvSpPr txBox="1"/>
          <p:nvPr/>
        </p:nvSpPr>
        <p:spPr>
          <a:xfrm>
            <a:off x="7268273" y="5805819"/>
            <a:ext cx="105816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[</a:t>
            </a:r>
            <a:r>
              <a:rPr sz="1400" dirty="0" smtClean="0">
                <a:latin typeface="Consolas"/>
                <a:cs typeface="Consolas"/>
              </a:rPr>
              <a:t>50</a:t>
            </a:r>
            <a:r>
              <a:rPr lang="fr-FR" sz="1400" dirty="0" smtClean="0">
                <a:latin typeface="Consolas"/>
                <a:cs typeface="Consolas"/>
              </a:rPr>
              <a:t>+1</a:t>
            </a:r>
            <a:r>
              <a:rPr sz="1400" spc="-40" dirty="0" smtClean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x</a:t>
            </a:r>
            <a:r>
              <a:rPr sz="1400" spc="-40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3]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425" name="object 74"/>
          <p:cNvSpPr txBox="1"/>
          <p:nvPr/>
        </p:nvSpPr>
        <p:spPr>
          <a:xfrm>
            <a:off x="5545073" y="5805819"/>
            <a:ext cx="123583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[</a:t>
            </a:r>
            <a:r>
              <a:rPr sz="1400" dirty="0" smtClean="0">
                <a:latin typeface="Consolas"/>
                <a:cs typeface="Consolas"/>
              </a:rPr>
              <a:t>100</a:t>
            </a:r>
            <a:r>
              <a:rPr lang="fr-FR" sz="1400" dirty="0" smtClean="0">
                <a:latin typeface="Consolas"/>
                <a:cs typeface="Consolas"/>
              </a:rPr>
              <a:t>+1</a:t>
            </a:r>
            <a:r>
              <a:rPr sz="1400" spc="-35" dirty="0" smtClean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x</a:t>
            </a:r>
            <a:r>
              <a:rPr sz="1400" spc="-3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50]</a:t>
            </a:r>
          </a:p>
        </p:txBody>
      </p:sp>
    </p:spTree>
    <p:extLst>
      <p:ext uri="{BB962C8B-B14F-4D97-AF65-F5344CB8AC3E}">
        <p14:creationId xmlns:p14="http://schemas.microsoft.com/office/powerpoint/2010/main" val="70827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788E-8DA1-5BDF-3233-390494DD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Training Neural Nets</a:t>
            </a:r>
          </a:p>
        </p:txBody>
      </p:sp>
      <p:grpSp>
        <p:nvGrpSpPr>
          <p:cNvPr id="279" name="object 3"/>
          <p:cNvGrpSpPr/>
          <p:nvPr/>
        </p:nvGrpSpPr>
        <p:grpSpPr>
          <a:xfrm>
            <a:off x="4240783" y="5218367"/>
            <a:ext cx="693420" cy="603885"/>
            <a:chOff x="2468879" y="4963667"/>
            <a:chExt cx="693420" cy="603885"/>
          </a:xfrm>
        </p:grpSpPr>
        <p:sp>
          <p:nvSpPr>
            <p:cNvPr id="280" name="object 4"/>
            <p:cNvSpPr/>
            <p:nvPr/>
          </p:nvSpPr>
          <p:spPr>
            <a:xfrm>
              <a:off x="2483357" y="4985765"/>
              <a:ext cx="664845" cy="550545"/>
            </a:xfrm>
            <a:custGeom>
              <a:avLst/>
              <a:gdLst/>
              <a:ahLst/>
              <a:cxnLst/>
              <a:rect l="l" t="t" r="r" b="b"/>
              <a:pathLst>
                <a:path w="664844" h="550545">
                  <a:moveTo>
                    <a:pt x="0" y="550163"/>
                  </a:moveTo>
                  <a:lnTo>
                    <a:pt x="664463" y="550163"/>
                  </a:lnTo>
                  <a:lnTo>
                    <a:pt x="664463" y="0"/>
                  </a:lnTo>
                  <a:lnTo>
                    <a:pt x="0" y="0"/>
                  </a:lnTo>
                  <a:lnTo>
                    <a:pt x="0" y="550163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5"/>
            <p:cNvSpPr/>
            <p:nvPr/>
          </p:nvSpPr>
          <p:spPr>
            <a:xfrm>
              <a:off x="2528315" y="4963667"/>
              <a:ext cx="568960" cy="603885"/>
            </a:xfrm>
            <a:custGeom>
              <a:avLst/>
              <a:gdLst/>
              <a:ahLst/>
              <a:cxnLst/>
              <a:rect l="l" t="t" r="r" b="b"/>
              <a:pathLst>
                <a:path w="568960" h="603885">
                  <a:moveTo>
                    <a:pt x="568451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568451" y="603503"/>
                  </a:lnTo>
                  <a:lnTo>
                    <a:pt x="568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2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0507" y="5021579"/>
              <a:ext cx="92964" cy="92964"/>
            </a:xfrm>
            <a:prstGeom prst="rect">
              <a:avLst/>
            </a:prstGeom>
          </p:spPr>
        </p:pic>
        <p:pic>
          <p:nvPicPr>
            <p:cNvPr id="283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94431" y="5021579"/>
              <a:ext cx="92964" cy="92964"/>
            </a:xfrm>
            <a:prstGeom prst="rect">
              <a:avLst/>
            </a:prstGeom>
          </p:spPr>
        </p:pic>
        <p:sp>
          <p:nvSpPr>
            <p:cNvPr id="284" name="object 8"/>
            <p:cNvSpPr/>
            <p:nvPr/>
          </p:nvSpPr>
          <p:spPr>
            <a:xfrm>
              <a:off x="2545079" y="5149595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19" h="83820">
                  <a:moveTo>
                    <a:pt x="41909" y="0"/>
                  </a:moveTo>
                  <a:lnTo>
                    <a:pt x="25610" y="3298"/>
                  </a:lnTo>
                  <a:lnTo>
                    <a:pt x="12287" y="12287"/>
                  </a:lnTo>
                  <a:lnTo>
                    <a:pt x="3298" y="25610"/>
                  </a:lnTo>
                  <a:lnTo>
                    <a:pt x="0" y="41909"/>
                  </a:lnTo>
                  <a:lnTo>
                    <a:pt x="3298" y="58209"/>
                  </a:lnTo>
                  <a:lnTo>
                    <a:pt x="12287" y="71532"/>
                  </a:lnTo>
                  <a:lnTo>
                    <a:pt x="25610" y="80521"/>
                  </a:lnTo>
                  <a:lnTo>
                    <a:pt x="41909" y="83819"/>
                  </a:lnTo>
                  <a:lnTo>
                    <a:pt x="58209" y="80521"/>
                  </a:lnTo>
                  <a:lnTo>
                    <a:pt x="71532" y="71532"/>
                  </a:lnTo>
                  <a:lnTo>
                    <a:pt x="80521" y="58209"/>
                  </a:lnTo>
                  <a:lnTo>
                    <a:pt x="83819" y="41909"/>
                  </a:lnTo>
                  <a:lnTo>
                    <a:pt x="80521" y="25610"/>
                  </a:lnTo>
                  <a:lnTo>
                    <a:pt x="71532" y="12287"/>
                  </a:lnTo>
                  <a:lnTo>
                    <a:pt x="58209" y="3298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9"/>
            <p:cNvSpPr/>
            <p:nvPr/>
          </p:nvSpPr>
          <p:spPr>
            <a:xfrm>
              <a:off x="2545079" y="5149595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19" h="83820">
                  <a:moveTo>
                    <a:pt x="0" y="41909"/>
                  </a:moveTo>
                  <a:lnTo>
                    <a:pt x="3298" y="25610"/>
                  </a:lnTo>
                  <a:lnTo>
                    <a:pt x="12287" y="12287"/>
                  </a:lnTo>
                  <a:lnTo>
                    <a:pt x="25610" y="3298"/>
                  </a:lnTo>
                  <a:lnTo>
                    <a:pt x="41909" y="0"/>
                  </a:lnTo>
                  <a:lnTo>
                    <a:pt x="58209" y="3298"/>
                  </a:lnTo>
                  <a:lnTo>
                    <a:pt x="71532" y="12287"/>
                  </a:lnTo>
                  <a:lnTo>
                    <a:pt x="80521" y="25610"/>
                  </a:lnTo>
                  <a:lnTo>
                    <a:pt x="83819" y="41909"/>
                  </a:lnTo>
                  <a:lnTo>
                    <a:pt x="80521" y="58209"/>
                  </a:lnTo>
                  <a:lnTo>
                    <a:pt x="71532" y="71532"/>
                  </a:lnTo>
                  <a:lnTo>
                    <a:pt x="58209" y="80521"/>
                  </a:lnTo>
                  <a:lnTo>
                    <a:pt x="41909" y="83819"/>
                  </a:lnTo>
                  <a:lnTo>
                    <a:pt x="25610" y="80521"/>
                  </a:lnTo>
                  <a:lnTo>
                    <a:pt x="12287" y="71532"/>
                  </a:lnTo>
                  <a:lnTo>
                    <a:pt x="3298" y="58209"/>
                  </a:lnTo>
                  <a:lnTo>
                    <a:pt x="0" y="41909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10"/>
            <p:cNvSpPr/>
            <p:nvPr/>
          </p:nvSpPr>
          <p:spPr>
            <a:xfrm>
              <a:off x="2699003" y="5149595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19" h="83820">
                  <a:moveTo>
                    <a:pt x="41909" y="0"/>
                  </a:moveTo>
                  <a:lnTo>
                    <a:pt x="25610" y="3298"/>
                  </a:lnTo>
                  <a:lnTo>
                    <a:pt x="12287" y="12287"/>
                  </a:lnTo>
                  <a:lnTo>
                    <a:pt x="3298" y="25610"/>
                  </a:lnTo>
                  <a:lnTo>
                    <a:pt x="0" y="41909"/>
                  </a:lnTo>
                  <a:lnTo>
                    <a:pt x="3298" y="58209"/>
                  </a:lnTo>
                  <a:lnTo>
                    <a:pt x="12287" y="71532"/>
                  </a:lnTo>
                  <a:lnTo>
                    <a:pt x="25610" y="80521"/>
                  </a:lnTo>
                  <a:lnTo>
                    <a:pt x="41909" y="83819"/>
                  </a:lnTo>
                  <a:lnTo>
                    <a:pt x="58209" y="80521"/>
                  </a:lnTo>
                  <a:lnTo>
                    <a:pt x="71532" y="71532"/>
                  </a:lnTo>
                  <a:lnTo>
                    <a:pt x="80521" y="58209"/>
                  </a:lnTo>
                  <a:lnTo>
                    <a:pt x="83819" y="41909"/>
                  </a:lnTo>
                  <a:lnTo>
                    <a:pt x="80521" y="25610"/>
                  </a:lnTo>
                  <a:lnTo>
                    <a:pt x="71532" y="12287"/>
                  </a:lnTo>
                  <a:lnTo>
                    <a:pt x="58209" y="3298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11"/>
            <p:cNvSpPr/>
            <p:nvPr/>
          </p:nvSpPr>
          <p:spPr>
            <a:xfrm>
              <a:off x="2699003" y="5149595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19" h="83820">
                  <a:moveTo>
                    <a:pt x="0" y="41909"/>
                  </a:moveTo>
                  <a:lnTo>
                    <a:pt x="3298" y="25610"/>
                  </a:lnTo>
                  <a:lnTo>
                    <a:pt x="12287" y="12287"/>
                  </a:lnTo>
                  <a:lnTo>
                    <a:pt x="25610" y="3298"/>
                  </a:lnTo>
                  <a:lnTo>
                    <a:pt x="41909" y="0"/>
                  </a:lnTo>
                  <a:lnTo>
                    <a:pt x="58209" y="3298"/>
                  </a:lnTo>
                  <a:lnTo>
                    <a:pt x="71532" y="12287"/>
                  </a:lnTo>
                  <a:lnTo>
                    <a:pt x="80521" y="25610"/>
                  </a:lnTo>
                  <a:lnTo>
                    <a:pt x="83819" y="41909"/>
                  </a:lnTo>
                  <a:lnTo>
                    <a:pt x="80521" y="58209"/>
                  </a:lnTo>
                  <a:lnTo>
                    <a:pt x="71532" y="71532"/>
                  </a:lnTo>
                  <a:lnTo>
                    <a:pt x="58209" y="80521"/>
                  </a:lnTo>
                  <a:lnTo>
                    <a:pt x="41909" y="83819"/>
                  </a:lnTo>
                  <a:lnTo>
                    <a:pt x="25610" y="80521"/>
                  </a:lnTo>
                  <a:lnTo>
                    <a:pt x="12287" y="71532"/>
                  </a:lnTo>
                  <a:lnTo>
                    <a:pt x="3298" y="58209"/>
                  </a:lnTo>
                  <a:lnTo>
                    <a:pt x="0" y="41909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6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40507" y="5404103"/>
              <a:ext cx="92964" cy="92964"/>
            </a:xfrm>
            <a:prstGeom prst="rect">
              <a:avLst/>
            </a:prstGeom>
          </p:spPr>
        </p:pic>
        <p:pic>
          <p:nvPicPr>
            <p:cNvPr id="427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94431" y="5404103"/>
              <a:ext cx="92964" cy="92964"/>
            </a:xfrm>
            <a:prstGeom prst="rect">
              <a:avLst/>
            </a:prstGeom>
          </p:spPr>
        </p:pic>
        <p:sp>
          <p:nvSpPr>
            <p:cNvPr id="428" name="object 14"/>
            <p:cNvSpPr/>
            <p:nvPr/>
          </p:nvSpPr>
          <p:spPr>
            <a:xfrm>
              <a:off x="2831591" y="5195315"/>
              <a:ext cx="125730" cy="0"/>
            </a:xfrm>
            <a:custGeom>
              <a:avLst/>
              <a:gdLst/>
              <a:ahLst/>
              <a:cxnLst/>
              <a:rect l="l" t="t" r="r" b="b"/>
              <a:pathLst>
                <a:path w="125730">
                  <a:moveTo>
                    <a:pt x="0" y="0"/>
                  </a:moveTo>
                  <a:lnTo>
                    <a:pt x="125221" y="0"/>
                  </a:lnTo>
                </a:path>
              </a:pathLst>
            </a:custGeom>
            <a:ln w="9144">
              <a:solidFill>
                <a:srgbClr val="1F487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9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8563" y="5021579"/>
              <a:ext cx="92964" cy="92964"/>
            </a:xfrm>
            <a:prstGeom prst="rect">
              <a:avLst/>
            </a:prstGeom>
          </p:spPr>
        </p:pic>
        <p:sp>
          <p:nvSpPr>
            <p:cNvPr id="430" name="object 16"/>
            <p:cNvSpPr/>
            <p:nvPr/>
          </p:nvSpPr>
          <p:spPr>
            <a:xfrm>
              <a:off x="2993135" y="5149595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19" h="83820">
                  <a:moveTo>
                    <a:pt x="41909" y="0"/>
                  </a:moveTo>
                  <a:lnTo>
                    <a:pt x="25610" y="3298"/>
                  </a:lnTo>
                  <a:lnTo>
                    <a:pt x="12287" y="12287"/>
                  </a:lnTo>
                  <a:lnTo>
                    <a:pt x="3298" y="25610"/>
                  </a:lnTo>
                  <a:lnTo>
                    <a:pt x="0" y="41909"/>
                  </a:lnTo>
                  <a:lnTo>
                    <a:pt x="3298" y="58209"/>
                  </a:lnTo>
                  <a:lnTo>
                    <a:pt x="12287" y="71532"/>
                  </a:lnTo>
                  <a:lnTo>
                    <a:pt x="25610" y="80521"/>
                  </a:lnTo>
                  <a:lnTo>
                    <a:pt x="41909" y="83819"/>
                  </a:lnTo>
                  <a:lnTo>
                    <a:pt x="58209" y="80521"/>
                  </a:lnTo>
                  <a:lnTo>
                    <a:pt x="71532" y="71532"/>
                  </a:lnTo>
                  <a:lnTo>
                    <a:pt x="80521" y="58209"/>
                  </a:lnTo>
                  <a:lnTo>
                    <a:pt x="83819" y="41909"/>
                  </a:lnTo>
                  <a:lnTo>
                    <a:pt x="80521" y="25610"/>
                  </a:lnTo>
                  <a:lnTo>
                    <a:pt x="71532" y="12287"/>
                  </a:lnTo>
                  <a:lnTo>
                    <a:pt x="58209" y="3298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17"/>
            <p:cNvSpPr/>
            <p:nvPr/>
          </p:nvSpPr>
          <p:spPr>
            <a:xfrm>
              <a:off x="2993135" y="5149595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19" h="83820">
                  <a:moveTo>
                    <a:pt x="0" y="41909"/>
                  </a:moveTo>
                  <a:lnTo>
                    <a:pt x="3298" y="25610"/>
                  </a:lnTo>
                  <a:lnTo>
                    <a:pt x="12287" y="12287"/>
                  </a:lnTo>
                  <a:lnTo>
                    <a:pt x="25610" y="3298"/>
                  </a:lnTo>
                  <a:lnTo>
                    <a:pt x="41909" y="0"/>
                  </a:lnTo>
                  <a:lnTo>
                    <a:pt x="58209" y="3298"/>
                  </a:lnTo>
                  <a:lnTo>
                    <a:pt x="71532" y="12287"/>
                  </a:lnTo>
                  <a:lnTo>
                    <a:pt x="80521" y="25610"/>
                  </a:lnTo>
                  <a:lnTo>
                    <a:pt x="83819" y="41909"/>
                  </a:lnTo>
                  <a:lnTo>
                    <a:pt x="80521" y="58209"/>
                  </a:lnTo>
                  <a:lnTo>
                    <a:pt x="71532" y="71532"/>
                  </a:lnTo>
                  <a:lnTo>
                    <a:pt x="58209" y="80521"/>
                  </a:lnTo>
                  <a:lnTo>
                    <a:pt x="41909" y="83819"/>
                  </a:lnTo>
                  <a:lnTo>
                    <a:pt x="25610" y="80521"/>
                  </a:lnTo>
                  <a:lnTo>
                    <a:pt x="12287" y="71532"/>
                  </a:lnTo>
                  <a:lnTo>
                    <a:pt x="3298" y="58209"/>
                  </a:lnTo>
                  <a:lnTo>
                    <a:pt x="0" y="41909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2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88563" y="5404103"/>
              <a:ext cx="92964" cy="92964"/>
            </a:xfrm>
            <a:prstGeom prst="rect">
              <a:avLst/>
            </a:prstGeom>
          </p:spPr>
        </p:pic>
        <p:sp>
          <p:nvSpPr>
            <p:cNvPr id="433" name="object 19"/>
            <p:cNvSpPr/>
            <p:nvPr/>
          </p:nvSpPr>
          <p:spPr>
            <a:xfrm>
              <a:off x="2584703" y="5071871"/>
              <a:ext cx="448309" cy="382905"/>
            </a:xfrm>
            <a:custGeom>
              <a:avLst/>
              <a:gdLst/>
              <a:ahLst/>
              <a:cxnLst/>
              <a:rect l="l" t="t" r="r" b="b"/>
              <a:pathLst>
                <a:path w="448310" h="382904">
                  <a:moveTo>
                    <a:pt x="246887" y="0"/>
                  </a:moveTo>
                  <a:lnTo>
                    <a:pt x="372109" y="0"/>
                  </a:lnTo>
                </a:path>
                <a:path w="448310" h="382904">
                  <a:moveTo>
                    <a:pt x="246887" y="382523"/>
                  </a:moveTo>
                  <a:lnTo>
                    <a:pt x="372109" y="382523"/>
                  </a:lnTo>
                </a:path>
                <a:path w="448310" h="382904">
                  <a:moveTo>
                    <a:pt x="0" y="184403"/>
                  </a:moveTo>
                  <a:lnTo>
                    <a:pt x="0" y="304164"/>
                  </a:lnTo>
                </a:path>
                <a:path w="448310" h="382904">
                  <a:moveTo>
                    <a:pt x="156971" y="184403"/>
                  </a:moveTo>
                  <a:lnTo>
                    <a:pt x="156971" y="304164"/>
                  </a:lnTo>
                </a:path>
                <a:path w="448310" h="382904">
                  <a:moveTo>
                    <a:pt x="448056" y="184403"/>
                  </a:moveTo>
                  <a:lnTo>
                    <a:pt x="448056" y="304164"/>
                  </a:lnTo>
                </a:path>
              </a:pathLst>
            </a:custGeom>
            <a:ln w="9144">
              <a:solidFill>
                <a:srgbClr val="1F487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4" name="object 20"/>
          <p:cNvSpPr txBox="1"/>
          <p:nvPr/>
        </p:nvSpPr>
        <p:spPr>
          <a:xfrm>
            <a:off x="3920144" y="5808321"/>
            <a:ext cx="13341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[</a:t>
            </a:r>
            <a:r>
              <a:rPr sz="1400" dirty="0" smtClean="0">
                <a:latin typeface="Consolas"/>
                <a:cs typeface="Consolas"/>
              </a:rPr>
              <a:t>300</a:t>
            </a:r>
            <a:r>
              <a:rPr lang="fr-FR" sz="1400" dirty="0" smtClean="0">
                <a:latin typeface="Consolas"/>
                <a:cs typeface="Consolas"/>
              </a:rPr>
              <a:t>+1</a:t>
            </a:r>
            <a:r>
              <a:rPr sz="1400" spc="-35" dirty="0" smtClean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x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E69138"/>
                </a:solidFill>
                <a:latin typeface="Consolas"/>
                <a:cs typeface="Consolas"/>
              </a:rPr>
              <a:t>100</a:t>
            </a:r>
            <a:r>
              <a:rPr sz="1400" dirty="0">
                <a:latin typeface="Consolas"/>
                <a:cs typeface="Consolas"/>
              </a:rPr>
              <a:t>]</a:t>
            </a:r>
          </a:p>
        </p:txBody>
      </p:sp>
      <p:grpSp>
        <p:nvGrpSpPr>
          <p:cNvPr id="435" name="object 21"/>
          <p:cNvGrpSpPr/>
          <p:nvPr/>
        </p:nvGrpSpPr>
        <p:grpSpPr>
          <a:xfrm>
            <a:off x="5787644" y="5218367"/>
            <a:ext cx="693420" cy="603885"/>
            <a:chOff x="4015740" y="4963667"/>
            <a:chExt cx="693420" cy="603885"/>
          </a:xfrm>
        </p:grpSpPr>
        <p:sp>
          <p:nvSpPr>
            <p:cNvPr id="436" name="object 22"/>
            <p:cNvSpPr/>
            <p:nvPr/>
          </p:nvSpPr>
          <p:spPr>
            <a:xfrm>
              <a:off x="4030218" y="4985765"/>
              <a:ext cx="664845" cy="550545"/>
            </a:xfrm>
            <a:custGeom>
              <a:avLst/>
              <a:gdLst/>
              <a:ahLst/>
              <a:cxnLst/>
              <a:rect l="l" t="t" r="r" b="b"/>
              <a:pathLst>
                <a:path w="664845" h="550545">
                  <a:moveTo>
                    <a:pt x="0" y="550163"/>
                  </a:moveTo>
                  <a:lnTo>
                    <a:pt x="664463" y="550163"/>
                  </a:lnTo>
                  <a:lnTo>
                    <a:pt x="664463" y="0"/>
                  </a:lnTo>
                  <a:lnTo>
                    <a:pt x="0" y="0"/>
                  </a:lnTo>
                  <a:lnTo>
                    <a:pt x="0" y="550163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23"/>
            <p:cNvSpPr/>
            <p:nvPr/>
          </p:nvSpPr>
          <p:spPr>
            <a:xfrm>
              <a:off x="4076700" y="4963667"/>
              <a:ext cx="567055" cy="603885"/>
            </a:xfrm>
            <a:custGeom>
              <a:avLst/>
              <a:gdLst/>
              <a:ahLst/>
              <a:cxnLst/>
              <a:rect l="l" t="t" r="r" b="b"/>
              <a:pathLst>
                <a:path w="567054" h="603885">
                  <a:moveTo>
                    <a:pt x="566927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566927" y="603503"/>
                  </a:lnTo>
                  <a:lnTo>
                    <a:pt x="566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8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7368" y="5021579"/>
              <a:ext cx="92964" cy="92964"/>
            </a:xfrm>
            <a:prstGeom prst="rect">
              <a:avLst/>
            </a:prstGeom>
          </p:spPr>
        </p:pic>
        <p:pic>
          <p:nvPicPr>
            <p:cNvPr id="439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42816" y="5021579"/>
              <a:ext cx="92964" cy="92964"/>
            </a:xfrm>
            <a:prstGeom prst="rect">
              <a:avLst/>
            </a:prstGeom>
          </p:spPr>
        </p:pic>
        <p:sp>
          <p:nvSpPr>
            <p:cNvPr id="440" name="object 26"/>
            <p:cNvSpPr/>
            <p:nvPr/>
          </p:nvSpPr>
          <p:spPr>
            <a:xfrm>
              <a:off x="4091940" y="5149595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20">
                  <a:moveTo>
                    <a:pt x="41910" y="0"/>
                  </a:moveTo>
                  <a:lnTo>
                    <a:pt x="25610" y="3298"/>
                  </a:lnTo>
                  <a:lnTo>
                    <a:pt x="12287" y="12287"/>
                  </a:lnTo>
                  <a:lnTo>
                    <a:pt x="3298" y="25610"/>
                  </a:lnTo>
                  <a:lnTo>
                    <a:pt x="0" y="41909"/>
                  </a:lnTo>
                  <a:lnTo>
                    <a:pt x="3298" y="58209"/>
                  </a:lnTo>
                  <a:lnTo>
                    <a:pt x="12287" y="71532"/>
                  </a:lnTo>
                  <a:lnTo>
                    <a:pt x="25610" y="80521"/>
                  </a:lnTo>
                  <a:lnTo>
                    <a:pt x="41910" y="83819"/>
                  </a:lnTo>
                  <a:lnTo>
                    <a:pt x="58209" y="80521"/>
                  </a:lnTo>
                  <a:lnTo>
                    <a:pt x="71532" y="71532"/>
                  </a:lnTo>
                  <a:lnTo>
                    <a:pt x="80521" y="58209"/>
                  </a:lnTo>
                  <a:lnTo>
                    <a:pt x="83820" y="41909"/>
                  </a:lnTo>
                  <a:lnTo>
                    <a:pt x="80521" y="25610"/>
                  </a:lnTo>
                  <a:lnTo>
                    <a:pt x="71532" y="12287"/>
                  </a:lnTo>
                  <a:lnTo>
                    <a:pt x="58209" y="3298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27"/>
            <p:cNvSpPr/>
            <p:nvPr/>
          </p:nvSpPr>
          <p:spPr>
            <a:xfrm>
              <a:off x="4091940" y="5149595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20">
                  <a:moveTo>
                    <a:pt x="0" y="41909"/>
                  </a:moveTo>
                  <a:lnTo>
                    <a:pt x="3298" y="25610"/>
                  </a:lnTo>
                  <a:lnTo>
                    <a:pt x="12287" y="12287"/>
                  </a:lnTo>
                  <a:lnTo>
                    <a:pt x="25610" y="3298"/>
                  </a:lnTo>
                  <a:lnTo>
                    <a:pt x="41910" y="0"/>
                  </a:lnTo>
                  <a:lnTo>
                    <a:pt x="58209" y="3298"/>
                  </a:lnTo>
                  <a:lnTo>
                    <a:pt x="71532" y="12287"/>
                  </a:lnTo>
                  <a:lnTo>
                    <a:pt x="80521" y="25610"/>
                  </a:lnTo>
                  <a:lnTo>
                    <a:pt x="83820" y="41909"/>
                  </a:lnTo>
                  <a:lnTo>
                    <a:pt x="80521" y="58209"/>
                  </a:lnTo>
                  <a:lnTo>
                    <a:pt x="71532" y="71532"/>
                  </a:lnTo>
                  <a:lnTo>
                    <a:pt x="58209" y="80521"/>
                  </a:lnTo>
                  <a:lnTo>
                    <a:pt x="41910" y="83819"/>
                  </a:lnTo>
                  <a:lnTo>
                    <a:pt x="25610" y="80521"/>
                  </a:lnTo>
                  <a:lnTo>
                    <a:pt x="12287" y="71532"/>
                  </a:lnTo>
                  <a:lnTo>
                    <a:pt x="3298" y="58209"/>
                  </a:lnTo>
                  <a:lnTo>
                    <a:pt x="0" y="41909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28"/>
            <p:cNvSpPr/>
            <p:nvPr/>
          </p:nvSpPr>
          <p:spPr>
            <a:xfrm>
              <a:off x="4247388" y="5149595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20">
                  <a:moveTo>
                    <a:pt x="41910" y="0"/>
                  </a:moveTo>
                  <a:lnTo>
                    <a:pt x="25610" y="3298"/>
                  </a:lnTo>
                  <a:lnTo>
                    <a:pt x="12287" y="12287"/>
                  </a:lnTo>
                  <a:lnTo>
                    <a:pt x="3298" y="25610"/>
                  </a:lnTo>
                  <a:lnTo>
                    <a:pt x="0" y="41909"/>
                  </a:lnTo>
                  <a:lnTo>
                    <a:pt x="3298" y="58209"/>
                  </a:lnTo>
                  <a:lnTo>
                    <a:pt x="12287" y="71532"/>
                  </a:lnTo>
                  <a:lnTo>
                    <a:pt x="25610" y="80521"/>
                  </a:lnTo>
                  <a:lnTo>
                    <a:pt x="41910" y="83819"/>
                  </a:lnTo>
                  <a:lnTo>
                    <a:pt x="58209" y="80521"/>
                  </a:lnTo>
                  <a:lnTo>
                    <a:pt x="71532" y="71532"/>
                  </a:lnTo>
                  <a:lnTo>
                    <a:pt x="80521" y="58209"/>
                  </a:lnTo>
                  <a:lnTo>
                    <a:pt x="83820" y="41909"/>
                  </a:lnTo>
                  <a:lnTo>
                    <a:pt x="80521" y="25610"/>
                  </a:lnTo>
                  <a:lnTo>
                    <a:pt x="71532" y="12287"/>
                  </a:lnTo>
                  <a:lnTo>
                    <a:pt x="58209" y="3298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29"/>
            <p:cNvSpPr/>
            <p:nvPr/>
          </p:nvSpPr>
          <p:spPr>
            <a:xfrm>
              <a:off x="4247388" y="5149595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20">
                  <a:moveTo>
                    <a:pt x="0" y="41909"/>
                  </a:moveTo>
                  <a:lnTo>
                    <a:pt x="3298" y="25610"/>
                  </a:lnTo>
                  <a:lnTo>
                    <a:pt x="12287" y="12287"/>
                  </a:lnTo>
                  <a:lnTo>
                    <a:pt x="25610" y="3298"/>
                  </a:lnTo>
                  <a:lnTo>
                    <a:pt x="41910" y="0"/>
                  </a:lnTo>
                  <a:lnTo>
                    <a:pt x="58209" y="3298"/>
                  </a:lnTo>
                  <a:lnTo>
                    <a:pt x="71532" y="12287"/>
                  </a:lnTo>
                  <a:lnTo>
                    <a:pt x="80521" y="25610"/>
                  </a:lnTo>
                  <a:lnTo>
                    <a:pt x="83820" y="41909"/>
                  </a:lnTo>
                  <a:lnTo>
                    <a:pt x="80521" y="58209"/>
                  </a:lnTo>
                  <a:lnTo>
                    <a:pt x="71532" y="71532"/>
                  </a:lnTo>
                  <a:lnTo>
                    <a:pt x="58209" y="80521"/>
                  </a:lnTo>
                  <a:lnTo>
                    <a:pt x="41910" y="83819"/>
                  </a:lnTo>
                  <a:lnTo>
                    <a:pt x="25610" y="80521"/>
                  </a:lnTo>
                  <a:lnTo>
                    <a:pt x="12287" y="71532"/>
                  </a:lnTo>
                  <a:lnTo>
                    <a:pt x="3298" y="58209"/>
                  </a:lnTo>
                  <a:lnTo>
                    <a:pt x="0" y="41909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4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87368" y="5404103"/>
              <a:ext cx="92964" cy="92964"/>
            </a:xfrm>
            <a:prstGeom prst="rect">
              <a:avLst/>
            </a:prstGeom>
          </p:spPr>
        </p:pic>
        <p:pic>
          <p:nvPicPr>
            <p:cNvPr id="445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42816" y="5404103"/>
              <a:ext cx="92964" cy="92964"/>
            </a:xfrm>
            <a:prstGeom prst="rect">
              <a:avLst/>
            </a:prstGeom>
          </p:spPr>
        </p:pic>
        <p:sp>
          <p:nvSpPr>
            <p:cNvPr id="446" name="object 32"/>
            <p:cNvSpPr/>
            <p:nvPr/>
          </p:nvSpPr>
          <p:spPr>
            <a:xfrm>
              <a:off x="4378452" y="5195315"/>
              <a:ext cx="125730" cy="0"/>
            </a:xfrm>
            <a:custGeom>
              <a:avLst/>
              <a:gdLst/>
              <a:ahLst/>
              <a:cxnLst/>
              <a:rect l="l" t="t" r="r" b="b"/>
              <a:pathLst>
                <a:path w="125729">
                  <a:moveTo>
                    <a:pt x="0" y="0"/>
                  </a:moveTo>
                  <a:lnTo>
                    <a:pt x="125222" y="0"/>
                  </a:lnTo>
                </a:path>
              </a:pathLst>
            </a:custGeom>
            <a:ln w="9144">
              <a:solidFill>
                <a:srgbClr val="1F487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7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35424" y="5021579"/>
              <a:ext cx="92963" cy="92964"/>
            </a:xfrm>
            <a:prstGeom prst="rect">
              <a:avLst/>
            </a:prstGeom>
          </p:spPr>
        </p:pic>
        <p:sp>
          <p:nvSpPr>
            <p:cNvPr id="448" name="object 34"/>
            <p:cNvSpPr/>
            <p:nvPr/>
          </p:nvSpPr>
          <p:spPr>
            <a:xfrm>
              <a:off x="4539996" y="5149595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20">
                  <a:moveTo>
                    <a:pt x="41909" y="0"/>
                  </a:moveTo>
                  <a:lnTo>
                    <a:pt x="25610" y="3298"/>
                  </a:lnTo>
                  <a:lnTo>
                    <a:pt x="12287" y="12287"/>
                  </a:lnTo>
                  <a:lnTo>
                    <a:pt x="3298" y="25610"/>
                  </a:lnTo>
                  <a:lnTo>
                    <a:pt x="0" y="41909"/>
                  </a:lnTo>
                  <a:lnTo>
                    <a:pt x="3298" y="58209"/>
                  </a:lnTo>
                  <a:lnTo>
                    <a:pt x="12287" y="71532"/>
                  </a:lnTo>
                  <a:lnTo>
                    <a:pt x="25610" y="80521"/>
                  </a:lnTo>
                  <a:lnTo>
                    <a:pt x="41909" y="83819"/>
                  </a:lnTo>
                  <a:lnTo>
                    <a:pt x="58209" y="80521"/>
                  </a:lnTo>
                  <a:lnTo>
                    <a:pt x="71532" y="71532"/>
                  </a:lnTo>
                  <a:lnTo>
                    <a:pt x="80521" y="58209"/>
                  </a:lnTo>
                  <a:lnTo>
                    <a:pt x="83819" y="41909"/>
                  </a:lnTo>
                  <a:lnTo>
                    <a:pt x="80521" y="25610"/>
                  </a:lnTo>
                  <a:lnTo>
                    <a:pt x="71532" y="12287"/>
                  </a:lnTo>
                  <a:lnTo>
                    <a:pt x="58209" y="3298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35"/>
            <p:cNvSpPr/>
            <p:nvPr/>
          </p:nvSpPr>
          <p:spPr>
            <a:xfrm>
              <a:off x="4539996" y="5149595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20">
                  <a:moveTo>
                    <a:pt x="0" y="41909"/>
                  </a:moveTo>
                  <a:lnTo>
                    <a:pt x="3298" y="25610"/>
                  </a:lnTo>
                  <a:lnTo>
                    <a:pt x="12287" y="12287"/>
                  </a:lnTo>
                  <a:lnTo>
                    <a:pt x="25610" y="3298"/>
                  </a:lnTo>
                  <a:lnTo>
                    <a:pt x="41909" y="0"/>
                  </a:lnTo>
                  <a:lnTo>
                    <a:pt x="58209" y="3298"/>
                  </a:lnTo>
                  <a:lnTo>
                    <a:pt x="71532" y="12287"/>
                  </a:lnTo>
                  <a:lnTo>
                    <a:pt x="80521" y="25610"/>
                  </a:lnTo>
                  <a:lnTo>
                    <a:pt x="83819" y="41909"/>
                  </a:lnTo>
                  <a:lnTo>
                    <a:pt x="80521" y="58209"/>
                  </a:lnTo>
                  <a:lnTo>
                    <a:pt x="71532" y="71532"/>
                  </a:lnTo>
                  <a:lnTo>
                    <a:pt x="58209" y="80521"/>
                  </a:lnTo>
                  <a:lnTo>
                    <a:pt x="41909" y="83819"/>
                  </a:lnTo>
                  <a:lnTo>
                    <a:pt x="25610" y="80521"/>
                  </a:lnTo>
                  <a:lnTo>
                    <a:pt x="12287" y="71532"/>
                  </a:lnTo>
                  <a:lnTo>
                    <a:pt x="3298" y="58209"/>
                  </a:lnTo>
                  <a:lnTo>
                    <a:pt x="0" y="41909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0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35424" y="5404103"/>
              <a:ext cx="92963" cy="92964"/>
            </a:xfrm>
            <a:prstGeom prst="rect">
              <a:avLst/>
            </a:prstGeom>
          </p:spPr>
        </p:pic>
        <p:sp>
          <p:nvSpPr>
            <p:cNvPr id="451" name="object 37"/>
            <p:cNvSpPr/>
            <p:nvPr/>
          </p:nvSpPr>
          <p:spPr>
            <a:xfrm>
              <a:off x="4133088" y="5071871"/>
              <a:ext cx="447040" cy="382905"/>
            </a:xfrm>
            <a:custGeom>
              <a:avLst/>
              <a:gdLst/>
              <a:ahLst/>
              <a:cxnLst/>
              <a:rect l="l" t="t" r="r" b="b"/>
              <a:pathLst>
                <a:path w="447039" h="382904">
                  <a:moveTo>
                    <a:pt x="245363" y="0"/>
                  </a:moveTo>
                  <a:lnTo>
                    <a:pt x="370586" y="0"/>
                  </a:lnTo>
                </a:path>
                <a:path w="447039" h="382904">
                  <a:moveTo>
                    <a:pt x="245363" y="382523"/>
                  </a:moveTo>
                  <a:lnTo>
                    <a:pt x="370586" y="382523"/>
                  </a:lnTo>
                </a:path>
                <a:path w="447039" h="382904">
                  <a:moveTo>
                    <a:pt x="0" y="184403"/>
                  </a:moveTo>
                  <a:lnTo>
                    <a:pt x="0" y="304164"/>
                  </a:lnTo>
                </a:path>
                <a:path w="447039" h="382904">
                  <a:moveTo>
                    <a:pt x="155448" y="184403"/>
                  </a:moveTo>
                  <a:lnTo>
                    <a:pt x="155448" y="304164"/>
                  </a:lnTo>
                </a:path>
                <a:path w="447039" h="382904">
                  <a:moveTo>
                    <a:pt x="446532" y="184403"/>
                  </a:moveTo>
                  <a:lnTo>
                    <a:pt x="446532" y="304164"/>
                  </a:lnTo>
                </a:path>
              </a:pathLst>
            </a:custGeom>
            <a:ln w="9144">
              <a:solidFill>
                <a:srgbClr val="1F487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2" name="object 38"/>
          <p:cNvGrpSpPr/>
          <p:nvPr/>
        </p:nvGrpSpPr>
        <p:grpSpPr>
          <a:xfrm>
            <a:off x="7540244" y="5213796"/>
            <a:ext cx="527685" cy="601980"/>
            <a:chOff x="5768340" y="4959096"/>
            <a:chExt cx="527685" cy="601980"/>
          </a:xfrm>
        </p:grpSpPr>
        <p:sp>
          <p:nvSpPr>
            <p:cNvPr id="453" name="object 39"/>
            <p:cNvSpPr/>
            <p:nvPr/>
          </p:nvSpPr>
          <p:spPr>
            <a:xfrm>
              <a:off x="5782818" y="4985766"/>
              <a:ext cx="498475" cy="548640"/>
            </a:xfrm>
            <a:custGeom>
              <a:avLst/>
              <a:gdLst/>
              <a:ahLst/>
              <a:cxnLst/>
              <a:rect l="l" t="t" r="r" b="b"/>
              <a:pathLst>
                <a:path w="498475" h="548639">
                  <a:moveTo>
                    <a:pt x="0" y="548640"/>
                  </a:moveTo>
                  <a:lnTo>
                    <a:pt x="498348" y="548640"/>
                  </a:lnTo>
                  <a:lnTo>
                    <a:pt x="498348" y="0"/>
                  </a:ln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0"/>
            <p:cNvSpPr/>
            <p:nvPr/>
          </p:nvSpPr>
          <p:spPr>
            <a:xfrm>
              <a:off x="5824728" y="4959096"/>
              <a:ext cx="414655" cy="601980"/>
            </a:xfrm>
            <a:custGeom>
              <a:avLst/>
              <a:gdLst/>
              <a:ahLst/>
              <a:cxnLst/>
              <a:rect l="l" t="t" r="r" b="b"/>
              <a:pathLst>
                <a:path w="414654" h="601979">
                  <a:moveTo>
                    <a:pt x="414527" y="0"/>
                  </a:moveTo>
                  <a:lnTo>
                    <a:pt x="0" y="0"/>
                  </a:lnTo>
                  <a:lnTo>
                    <a:pt x="0" y="601979"/>
                  </a:lnTo>
                  <a:lnTo>
                    <a:pt x="414527" y="601979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5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39968" y="5021580"/>
              <a:ext cx="92964" cy="92964"/>
            </a:xfrm>
            <a:prstGeom prst="rect">
              <a:avLst/>
            </a:prstGeom>
          </p:spPr>
        </p:pic>
        <p:pic>
          <p:nvPicPr>
            <p:cNvPr id="456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95416" y="5021580"/>
              <a:ext cx="92964" cy="92964"/>
            </a:xfrm>
            <a:prstGeom prst="rect">
              <a:avLst/>
            </a:prstGeom>
          </p:spPr>
        </p:pic>
        <p:sp>
          <p:nvSpPr>
            <p:cNvPr id="457" name="object 43"/>
            <p:cNvSpPr/>
            <p:nvPr/>
          </p:nvSpPr>
          <p:spPr>
            <a:xfrm>
              <a:off x="5844540" y="5149596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20">
                  <a:moveTo>
                    <a:pt x="41910" y="0"/>
                  </a:moveTo>
                  <a:lnTo>
                    <a:pt x="25610" y="3298"/>
                  </a:lnTo>
                  <a:lnTo>
                    <a:pt x="12287" y="12287"/>
                  </a:lnTo>
                  <a:lnTo>
                    <a:pt x="3298" y="25610"/>
                  </a:lnTo>
                  <a:lnTo>
                    <a:pt x="0" y="41909"/>
                  </a:lnTo>
                  <a:lnTo>
                    <a:pt x="3298" y="58209"/>
                  </a:lnTo>
                  <a:lnTo>
                    <a:pt x="12287" y="71532"/>
                  </a:lnTo>
                  <a:lnTo>
                    <a:pt x="25610" y="80521"/>
                  </a:lnTo>
                  <a:lnTo>
                    <a:pt x="41910" y="83819"/>
                  </a:lnTo>
                  <a:lnTo>
                    <a:pt x="58209" y="80521"/>
                  </a:lnTo>
                  <a:lnTo>
                    <a:pt x="71532" y="71532"/>
                  </a:lnTo>
                  <a:lnTo>
                    <a:pt x="80521" y="58209"/>
                  </a:lnTo>
                  <a:lnTo>
                    <a:pt x="83820" y="41909"/>
                  </a:lnTo>
                  <a:lnTo>
                    <a:pt x="80521" y="25610"/>
                  </a:lnTo>
                  <a:lnTo>
                    <a:pt x="71532" y="12287"/>
                  </a:lnTo>
                  <a:lnTo>
                    <a:pt x="58209" y="3298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4"/>
            <p:cNvSpPr/>
            <p:nvPr/>
          </p:nvSpPr>
          <p:spPr>
            <a:xfrm>
              <a:off x="5844540" y="5149596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20">
                  <a:moveTo>
                    <a:pt x="0" y="41909"/>
                  </a:moveTo>
                  <a:lnTo>
                    <a:pt x="3298" y="25610"/>
                  </a:lnTo>
                  <a:lnTo>
                    <a:pt x="12287" y="12287"/>
                  </a:lnTo>
                  <a:lnTo>
                    <a:pt x="25610" y="3298"/>
                  </a:lnTo>
                  <a:lnTo>
                    <a:pt x="41910" y="0"/>
                  </a:lnTo>
                  <a:lnTo>
                    <a:pt x="58209" y="3298"/>
                  </a:lnTo>
                  <a:lnTo>
                    <a:pt x="71532" y="12287"/>
                  </a:lnTo>
                  <a:lnTo>
                    <a:pt x="80521" y="25610"/>
                  </a:lnTo>
                  <a:lnTo>
                    <a:pt x="83820" y="41909"/>
                  </a:lnTo>
                  <a:lnTo>
                    <a:pt x="80521" y="58209"/>
                  </a:lnTo>
                  <a:lnTo>
                    <a:pt x="71532" y="71532"/>
                  </a:lnTo>
                  <a:lnTo>
                    <a:pt x="58209" y="80521"/>
                  </a:lnTo>
                  <a:lnTo>
                    <a:pt x="41910" y="83819"/>
                  </a:lnTo>
                  <a:lnTo>
                    <a:pt x="25610" y="80521"/>
                  </a:lnTo>
                  <a:lnTo>
                    <a:pt x="12287" y="71532"/>
                  </a:lnTo>
                  <a:lnTo>
                    <a:pt x="3298" y="58209"/>
                  </a:lnTo>
                  <a:lnTo>
                    <a:pt x="0" y="41909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"/>
            <p:cNvSpPr/>
            <p:nvPr/>
          </p:nvSpPr>
          <p:spPr>
            <a:xfrm>
              <a:off x="5999988" y="5149596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20">
                  <a:moveTo>
                    <a:pt x="41910" y="0"/>
                  </a:moveTo>
                  <a:lnTo>
                    <a:pt x="25610" y="3298"/>
                  </a:lnTo>
                  <a:lnTo>
                    <a:pt x="12287" y="12287"/>
                  </a:lnTo>
                  <a:lnTo>
                    <a:pt x="3298" y="25610"/>
                  </a:lnTo>
                  <a:lnTo>
                    <a:pt x="0" y="41909"/>
                  </a:lnTo>
                  <a:lnTo>
                    <a:pt x="3298" y="58209"/>
                  </a:lnTo>
                  <a:lnTo>
                    <a:pt x="12287" y="71532"/>
                  </a:lnTo>
                  <a:lnTo>
                    <a:pt x="25610" y="80521"/>
                  </a:lnTo>
                  <a:lnTo>
                    <a:pt x="41910" y="83819"/>
                  </a:lnTo>
                  <a:lnTo>
                    <a:pt x="58209" y="80521"/>
                  </a:lnTo>
                  <a:lnTo>
                    <a:pt x="71532" y="71532"/>
                  </a:lnTo>
                  <a:lnTo>
                    <a:pt x="80521" y="58209"/>
                  </a:lnTo>
                  <a:lnTo>
                    <a:pt x="83820" y="41909"/>
                  </a:lnTo>
                  <a:lnTo>
                    <a:pt x="80521" y="25610"/>
                  </a:lnTo>
                  <a:lnTo>
                    <a:pt x="71532" y="12287"/>
                  </a:lnTo>
                  <a:lnTo>
                    <a:pt x="58209" y="3298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"/>
            <p:cNvSpPr/>
            <p:nvPr/>
          </p:nvSpPr>
          <p:spPr>
            <a:xfrm>
              <a:off x="5999988" y="5149596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20">
                  <a:moveTo>
                    <a:pt x="0" y="41909"/>
                  </a:moveTo>
                  <a:lnTo>
                    <a:pt x="3298" y="25610"/>
                  </a:lnTo>
                  <a:lnTo>
                    <a:pt x="12287" y="12287"/>
                  </a:lnTo>
                  <a:lnTo>
                    <a:pt x="25610" y="3298"/>
                  </a:lnTo>
                  <a:lnTo>
                    <a:pt x="41910" y="0"/>
                  </a:lnTo>
                  <a:lnTo>
                    <a:pt x="58209" y="3298"/>
                  </a:lnTo>
                  <a:lnTo>
                    <a:pt x="71532" y="12287"/>
                  </a:lnTo>
                  <a:lnTo>
                    <a:pt x="80521" y="25610"/>
                  </a:lnTo>
                  <a:lnTo>
                    <a:pt x="83820" y="41909"/>
                  </a:lnTo>
                  <a:lnTo>
                    <a:pt x="80521" y="58209"/>
                  </a:lnTo>
                  <a:lnTo>
                    <a:pt x="71532" y="71532"/>
                  </a:lnTo>
                  <a:lnTo>
                    <a:pt x="58209" y="80521"/>
                  </a:lnTo>
                  <a:lnTo>
                    <a:pt x="41910" y="83819"/>
                  </a:lnTo>
                  <a:lnTo>
                    <a:pt x="25610" y="80521"/>
                  </a:lnTo>
                  <a:lnTo>
                    <a:pt x="12287" y="71532"/>
                  </a:lnTo>
                  <a:lnTo>
                    <a:pt x="3298" y="58209"/>
                  </a:lnTo>
                  <a:lnTo>
                    <a:pt x="0" y="41909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1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39968" y="5404104"/>
              <a:ext cx="92964" cy="92964"/>
            </a:xfrm>
            <a:prstGeom prst="rect">
              <a:avLst/>
            </a:prstGeom>
          </p:spPr>
        </p:pic>
        <p:pic>
          <p:nvPicPr>
            <p:cNvPr id="462" name="object 4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95416" y="5404104"/>
              <a:ext cx="92964" cy="92964"/>
            </a:xfrm>
            <a:prstGeom prst="rect">
              <a:avLst/>
            </a:prstGeom>
          </p:spPr>
        </p:pic>
        <p:pic>
          <p:nvPicPr>
            <p:cNvPr id="463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35624" y="5021580"/>
              <a:ext cx="92963" cy="92964"/>
            </a:xfrm>
            <a:prstGeom prst="rect">
              <a:avLst/>
            </a:prstGeom>
          </p:spPr>
        </p:pic>
        <p:sp>
          <p:nvSpPr>
            <p:cNvPr id="464" name="object 50"/>
            <p:cNvSpPr/>
            <p:nvPr/>
          </p:nvSpPr>
          <p:spPr>
            <a:xfrm>
              <a:off x="6140196" y="5149596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20">
                  <a:moveTo>
                    <a:pt x="41909" y="0"/>
                  </a:moveTo>
                  <a:lnTo>
                    <a:pt x="25610" y="3298"/>
                  </a:lnTo>
                  <a:lnTo>
                    <a:pt x="12287" y="12287"/>
                  </a:lnTo>
                  <a:lnTo>
                    <a:pt x="3298" y="25610"/>
                  </a:lnTo>
                  <a:lnTo>
                    <a:pt x="0" y="41909"/>
                  </a:lnTo>
                  <a:lnTo>
                    <a:pt x="3298" y="58209"/>
                  </a:lnTo>
                  <a:lnTo>
                    <a:pt x="12287" y="71532"/>
                  </a:lnTo>
                  <a:lnTo>
                    <a:pt x="25610" y="80521"/>
                  </a:lnTo>
                  <a:lnTo>
                    <a:pt x="41909" y="83819"/>
                  </a:lnTo>
                  <a:lnTo>
                    <a:pt x="58209" y="80521"/>
                  </a:lnTo>
                  <a:lnTo>
                    <a:pt x="71532" y="71532"/>
                  </a:lnTo>
                  <a:lnTo>
                    <a:pt x="80521" y="58209"/>
                  </a:lnTo>
                  <a:lnTo>
                    <a:pt x="83819" y="41909"/>
                  </a:lnTo>
                  <a:lnTo>
                    <a:pt x="80521" y="25610"/>
                  </a:lnTo>
                  <a:lnTo>
                    <a:pt x="71532" y="12287"/>
                  </a:lnTo>
                  <a:lnTo>
                    <a:pt x="58209" y="3298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51"/>
            <p:cNvSpPr/>
            <p:nvPr/>
          </p:nvSpPr>
          <p:spPr>
            <a:xfrm>
              <a:off x="6140196" y="5149596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20">
                  <a:moveTo>
                    <a:pt x="0" y="41909"/>
                  </a:moveTo>
                  <a:lnTo>
                    <a:pt x="3298" y="25610"/>
                  </a:lnTo>
                  <a:lnTo>
                    <a:pt x="12287" y="12287"/>
                  </a:lnTo>
                  <a:lnTo>
                    <a:pt x="25610" y="3298"/>
                  </a:lnTo>
                  <a:lnTo>
                    <a:pt x="41909" y="0"/>
                  </a:lnTo>
                  <a:lnTo>
                    <a:pt x="58209" y="3298"/>
                  </a:lnTo>
                  <a:lnTo>
                    <a:pt x="71532" y="12287"/>
                  </a:lnTo>
                  <a:lnTo>
                    <a:pt x="80521" y="25610"/>
                  </a:lnTo>
                  <a:lnTo>
                    <a:pt x="83819" y="41909"/>
                  </a:lnTo>
                  <a:lnTo>
                    <a:pt x="80521" y="58209"/>
                  </a:lnTo>
                  <a:lnTo>
                    <a:pt x="71532" y="71532"/>
                  </a:lnTo>
                  <a:lnTo>
                    <a:pt x="58209" y="80521"/>
                  </a:lnTo>
                  <a:lnTo>
                    <a:pt x="41909" y="83819"/>
                  </a:lnTo>
                  <a:lnTo>
                    <a:pt x="25610" y="80521"/>
                  </a:lnTo>
                  <a:lnTo>
                    <a:pt x="12287" y="71532"/>
                  </a:lnTo>
                  <a:lnTo>
                    <a:pt x="3298" y="58209"/>
                  </a:lnTo>
                  <a:lnTo>
                    <a:pt x="0" y="41909"/>
                  </a:lnTo>
                  <a:close/>
                </a:path>
              </a:pathLst>
            </a:custGeom>
            <a:ln w="914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6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35624" y="5404104"/>
              <a:ext cx="92963" cy="92964"/>
            </a:xfrm>
            <a:prstGeom prst="rect">
              <a:avLst/>
            </a:prstGeom>
          </p:spPr>
        </p:pic>
        <p:sp>
          <p:nvSpPr>
            <p:cNvPr id="467" name="object 53"/>
            <p:cNvSpPr/>
            <p:nvPr/>
          </p:nvSpPr>
          <p:spPr>
            <a:xfrm>
              <a:off x="5885688" y="5256276"/>
              <a:ext cx="294640" cy="120014"/>
            </a:xfrm>
            <a:custGeom>
              <a:avLst/>
              <a:gdLst/>
              <a:ahLst/>
              <a:cxnLst/>
              <a:rect l="l" t="t" r="r" b="b"/>
              <a:pathLst>
                <a:path w="294639" h="120014">
                  <a:moveTo>
                    <a:pt x="0" y="0"/>
                  </a:moveTo>
                  <a:lnTo>
                    <a:pt x="0" y="119761"/>
                  </a:lnTo>
                </a:path>
                <a:path w="294639" h="120014">
                  <a:moveTo>
                    <a:pt x="155448" y="0"/>
                  </a:moveTo>
                  <a:lnTo>
                    <a:pt x="155448" y="119761"/>
                  </a:lnTo>
                </a:path>
                <a:path w="294639" h="120014">
                  <a:moveTo>
                    <a:pt x="294132" y="0"/>
                  </a:moveTo>
                  <a:lnTo>
                    <a:pt x="294132" y="119761"/>
                  </a:lnTo>
                </a:path>
              </a:pathLst>
            </a:custGeom>
            <a:ln w="9144">
              <a:solidFill>
                <a:srgbClr val="1F487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8" name="object 54"/>
          <p:cNvSpPr txBox="1"/>
          <p:nvPr/>
        </p:nvSpPr>
        <p:spPr>
          <a:xfrm>
            <a:off x="7286625" y="5805819"/>
            <a:ext cx="105435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[</a:t>
            </a:r>
            <a:r>
              <a:rPr sz="1400" dirty="0" smtClean="0">
                <a:latin typeface="Consolas"/>
                <a:cs typeface="Consolas"/>
              </a:rPr>
              <a:t>50</a:t>
            </a:r>
            <a:r>
              <a:rPr lang="fr-FR" sz="1400" dirty="0" smtClean="0">
                <a:latin typeface="Consolas"/>
                <a:cs typeface="Consolas"/>
              </a:rPr>
              <a:t>+1</a:t>
            </a:r>
            <a:r>
              <a:rPr sz="1400" spc="-40" dirty="0" smtClean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x</a:t>
            </a:r>
            <a:r>
              <a:rPr sz="1400" spc="-40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3]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469" name="object 55"/>
          <p:cNvSpPr txBox="1"/>
          <p:nvPr/>
        </p:nvSpPr>
        <p:spPr>
          <a:xfrm>
            <a:off x="5574664" y="5805819"/>
            <a:ext cx="129654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[</a:t>
            </a:r>
            <a:r>
              <a:rPr sz="1400" dirty="0" smtClean="0">
                <a:latin typeface="Consolas"/>
                <a:cs typeface="Consolas"/>
              </a:rPr>
              <a:t>100</a:t>
            </a:r>
            <a:r>
              <a:rPr lang="fr-FR" sz="1400" dirty="0" smtClean="0">
                <a:latin typeface="Consolas"/>
                <a:cs typeface="Consolas"/>
              </a:rPr>
              <a:t>+1</a:t>
            </a:r>
            <a:r>
              <a:rPr sz="1400" spc="-35" dirty="0" smtClean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x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E69138"/>
                </a:solidFill>
                <a:latin typeface="Consolas"/>
                <a:cs typeface="Consolas"/>
              </a:rPr>
              <a:t>50</a:t>
            </a:r>
            <a:r>
              <a:rPr sz="1400" dirty="0">
                <a:latin typeface="Consolas"/>
                <a:cs typeface="Consolas"/>
              </a:rPr>
              <a:t>]</a:t>
            </a:r>
          </a:p>
        </p:txBody>
      </p:sp>
      <p:sp>
        <p:nvSpPr>
          <p:cNvPr id="470" name="object 56"/>
          <p:cNvSpPr txBox="1"/>
          <p:nvPr/>
        </p:nvSpPr>
        <p:spPr>
          <a:xfrm>
            <a:off x="2129231" y="6238635"/>
            <a:ext cx="19399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69138"/>
                </a:solidFill>
                <a:latin typeface="Calibri"/>
                <a:cs typeface="Calibri"/>
              </a:rPr>
              <a:t>hidden</a:t>
            </a:r>
            <a:r>
              <a:rPr sz="2000" spc="-40" dirty="0">
                <a:solidFill>
                  <a:srgbClr val="E6913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E69138"/>
                </a:solidFill>
                <a:latin typeface="Calibri"/>
                <a:cs typeface="Calibri"/>
              </a:rPr>
              <a:t>layer</a:t>
            </a:r>
            <a:r>
              <a:rPr sz="2000" spc="-20" dirty="0">
                <a:solidFill>
                  <a:srgbClr val="E6913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E69138"/>
                </a:solidFill>
                <a:latin typeface="Calibri"/>
                <a:cs typeface="Calibri"/>
              </a:rPr>
              <a:t>1</a:t>
            </a:r>
            <a:r>
              <a:rPr sz="2000" spc="-20" dirty="0">
                <a:solidFill>
                  <a:srgbClr val="E6913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E69138"/>
                </a:solidFill>
                <a:latin typeface="Calibri"/>
                <a:cs typeface="Calibri"/>
              </a:rPr>
              <a:t>size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71" name="object 57"/>
          <p:cNvSpPr txBox="1"/>
          <p:nvPr/>
        </p:nvSpPr>
        <p:spPr>
          <a:xfrm>
            <a:off x="7311770" y="6238635"/>
            <a:ext cx="19399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69138"/>
                </a:solidFill>
                <a:latin typeface="Calibri"/>
                <a:cs typeface="Calibri"/>
              </a:rPr>
              <a:t>hidden</a:t>
            </a:r>
            <a:r>
              <a:rPr sz="2000" spc="-40" dirty="0">
                <a:solidFill>
                  <a:srgbClr val="E6913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E69138"/>
                </a:solidFill>
                <a:latin typeface="Calibri"/>
                <a:cs typeface="Calibri"/>
              </a:rPr>
              <a:t>layer</a:t>
            </a:r>
            <a:r>
              <a:rPr sz="2000" spc="-20" dirty="0">
                <a:solidFill>
                  <a:srgbClr val="E6913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E69138"/>
                </a:solidFill>
                <a:latin typeface="Calibri"/>
                <a:cs typeface="Calibri"/>
              </a:rPr>
              <a:t>2</a:t>
            </a:r>
            <a:r>
              <a:rPr sz="2000" spc="-20" dirty="0">
                <a:solidFill>
                  <a:srgbClr val="E6913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E69138"/>
                </a:solidFill>
                <a:latin typeface="Calibri"/>
                <a:cs typeface="Calibri"/>
              </a:rPr>
              <a:t>size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72" name="object 58"/>
          <p:cNvSpPr/>
          <p:nvPr/>
        </p:nvSpPr>
        <p:spPr>
          <a:xfrm>
            <a:off x="4114673" y="6092382"/>
            <a:ext cx="832485" cy="363855"/>
          </a:xfrm>
          <a:custGeom>
            <a:avLst/>
            <a:gdLst/>
            <a:ahLst/>
            <a:cxnLst/>
            <a:rect l="l" t="t" r="r" b="b"/>
            <a:pathLst>
              <a:path w="832485" h="363854">
                <a:moveTo>
                  <a:pt x="435411" y="360426"/>
                </a:moveTo>
                <a:lnTo>
                  <a:pt x="38354" y="360426"/>
                </a:lnTo>
                <a:lnTo>
                  <a:pt x="266192" y="363474"/>
                </a:lnTo>
                <a:lnTo>
                  <a:pt x="315594" y="363474"/>
                </a:lnTo>
                <a:lnTo>
                  <a:pt x="365379" y="362800"/>
                </a:lnTo>
                <a:lnTo>
                  <a:pt x="414528" y="361467"/>
                </a:lnTo>
                <a:lnTo>
                  <a:pt x="435411" y="360426"/>
                </a:lnTo>
                <a:close/>
              </a:path>
              <a:path w="832485" h="363854">
                <a:moveTo>
                  <a:pt x="38226" y="340614"/>
                </a:moveTo>
                <a:lnTo>
                  <a:pt x="23875" y="340715"/>
                </a:lnTo>
                <a:lnTo>
                  <a:pt x="11049" y="341007"/>
                </a:lnTo>
                <a:lnTo>
                  <a:pt x="0" y="341477"/>
                </a:lnTo>
                <a:lnTo>
                  <a:pt x="762" y="361276"/>
                </a:lnTo>
                <a:lnTo>
                  <a:pt x="11811" y="360794"/>
                </a:lnTo>
                <a:lnTo>
                  <a:pt x="24383" y="360514"/>
                </a:lnTo>
                <a:lnTo>
                  <a:pt x="435411" y="360426"/>
                </a:lnTo>
                <a:lnTo>
                  <a:pt x="485775" y="357454"/>
                </a:lnTo>
                <a:lnTo>
                  <a:pt x="530351" y="353136"/>
                </a:lnTo>
                <a:lnTo>
                  <a:pt x="571626" y="347446"/>
                </a:lnTo>
                <a:lnTo>
                  <a:pt x="592572" y="343662"/>
                </a:lnTo>
                <a:lnTo>
                  <a:pt x="266445" y="343662"/>
                </a:lnTo>
                <a:lnTo>
                  <a:pt x="38226" y="340614"/>
                </a:lnTo>
                <a:close/>
              </a:path>
              <a:path w="832485" h="363854">
                <a:moveTo>
                  <a:pt x="803529" y="48475"/>
                </a:moveTo>
                <a:lnTo>
                  <a:pt x="792637" y="51655"/>
                </a:lnTo>
                <a:lnTo>
                  <a:pt x="790427" y="61302"/>
                </a:lnTo>
                <a:lnTo>
                  <a:pt x="785494" y="82638"/>
                </a:lnTo>
                <a:lnTo>
                  <a:pt x="773811" y="128765"/>
                </a:lnTo>
                <a:lnTo>
                  <a:pt x="758063" y="176466"/>
                </a:lnTo>
                <a:lnTo>
                  <a:pt x="736854" y="222262"/>
                </a:lnTo>
                <a:lnTo>
                  <a:pt x="708151" y="262991"/>
                </a:lnTo>
                <a:lnTo>
                  <a:pt x="670687" y="294995"/>
                </a:lnTo>
                <a:lnTo>
                  <a:pt x="635126" y="312026"/>
                </a:lnTo>
                <a:lnTo>
                  <a:pt x="587248" y="324573"/>
                </a:lnTo>
                <a:lnTo>
                  <a:pt x="548894" y="330873"/>
                </a:lnTo>
                <a:lnTo>
                  <a:pt x="506730" y="335699"/>
                </a:lnTo>
                <a:lnTo>
                  <a:pt x="461518" y="339293"/>
                </a:lnTo>
                <a:lnTo>
                  <a:pt x="414019" y="341668"/>
                </a:lnTo>
                <a:lnTo>
                  <a:pt x="364998" y="343001"/>
                </a:lnTo>
                <a:lnTo>
                  <a:pt x="315594" y="343662"/>
                </a:lnTo>
                <a:lnTo>
                  <a:pt x="592572" y="343662"/>
                </a:lnTo>
                <a:lnTo>
                  <a:pt x="641194" y="330873"/>
                </a:lnTo>
                <a:lnTo>
                  <a:pt x="680593" y="312127"/>
                </a:lnTo>
                <a:lnTo>
                  <a:pt x="713105" y="286461"/>
                </a:lnTo>
                <a:lnTo>
                  <a:pt x="739267" y="255460"/>
                </a:lnTo>
                <a:lnTo>
                  <a:pt x="765937" y="208826"/>
                </a:lnTo>
                <a:lnTo>
                  <a:pt x="785241" y="159245"/>
                </a:lnTo>
                <a:lnTo>
                  <a:pt x="799211" y="110388"/>
                </a:lnTo>
                <a:lnTo>
                  <a:pt x="811449" y="58266"/>
                </a:lnTo>
                <a:lnTo>
                  <a:pt x="803529" y="48475"/>
                </a:lnTo>
                <a:close/>
              </a:path>
              <a:path w="832485" h="363854">
                <a:moveTo>
                  <a:pt x="826239" y="46240"/>
                </a:moveTo>
                <a:lnTo>
                  <a:pt x="793876" y="46240"/>
                </a:lnTo>
                <a:lnTo>
                  <a:pt x="813181" y="50711"/>
                </a:lnTo>
                <a:lnTo>
                  <a:pt x="811449" y="58266"/>
                </a:lnTo>
                <a:lnTo>
                  <a:pt x="832357" y="84112"/>
                </a:lnTo>
                <a:lnTo>
                  <a:pt x="826239" y="46240"/>
                </a:lnTo>
                <a:close/>
              </a:path>
              <a:path w="832485" h="363854">
                <a:moveTo>
                  <a:pt x="818769" y="0"/>
                </a:moveTo>
                <a:lnTo>
                  <a:pt x="759587" y="61302"/>
                </a:lnTo>
                <a:lnTo>
                  <a:pt x="792637" y="51655"/>
                </a:lnTo>
                <a:lnTo>
                  <a:pt x="793876" y="46240"/>
                </a:lnTo>
                <a:lnTo>
                  <a:pt x="826239" y="46240"/>
                </a:lnTo>
                <a:lnTo>
                  <a:pt x="818769" y="0"/>
                </a:lnTo>
                <a:close/>
              </a:path>
              <a:path w="832485" h="363854">
                <a:moveTo>
                  <a:pt x="803529" y="48475"/>
                </a:moveTo>
                <a:lnTo>
                  <a:pt x="811449" y="58266"/>
                </a:lnTo>
                <a:lnTo>
                  <a:pt x="813181" y="50711"/>
                </a:lnTo>
                <a:lnTo>
                  <a:pt x="803529" y="48475"/>
                </a:lnTo>
                <a:close/>
              </a:path>
              <a:path w="832485" h="363854">
                <a:moveTo>
                  <a:pt x="793876" y="46240"/>
                </a:moveTo>
                <a:lnTo>
                  <a:pt x="792637" y="51655"/>
                </a:lnTo>
                <a:lnTo>
                  <a:pt x="803529" y="48475"/>
                </a:lnTo>
                <a:lnTo>
                  <a:pt x="793876" y="46240"/>
                </a:lnTo>
                <a:close/>
              </a:path>
            </a:pathLst>
          </a:custGeom>
          <a:solidFill>
            <a:srgbClr val="E691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59"/>
          <p:cNvSpPr/>
          <p:nvPr/>
        </p:nvSpPr>
        <p:spPr>
          <a:xfrm>
            <a:off x="6387464" y="6092382"/>
            <a:ext cx="832485" cy="363855"/>
          </a:xfrm>
          <a:custGeom>
            <a:avLst/>
            <a:gdLst/>
            <a:ahLst/>
            <a:cxnLst/>
            <a:rect l="l" t="t" r="r" b="b"/>
            <a:pathLst>
              <a:path w="832485" h="363854">
                <a:moveTo>
                  <a:pt x="28828" y="48475"/>
                </a:moveTo>
                <a:lnTo>
                  <a:pt x="20906" y="58269"/>
                </a:lnTo>
                <a:lnTo>
                  <a:pt x="22605" y="65697"/>
                </a:lnTo>
                <a:lnTo>
                  <a:pt x="27686" y="87287"/>
                </a:lnTo>
                <a:lnTo>
                  <a:pt x="39624" y="134531"/>
                </a:lnTo>
                <a:lnTo>
                  <a:pt x="56134" y="184150"/>
                </a:lnTo>
                <a:lnTo>
                  <a:pt x="78866" y="232841"/>
                </a:lnTo>
                <a:lnTo>
                  <a:pt x="101218" y="266293"/>
                </a:lnTo>
                <a:lnTo>
                  <a:pt x="129412" y="295694"/>
                </a:lnTo>
                <a:lnTo>
                  <a:pt x="164211" y="319265"/>
                </a:lnTo>
                <a:lnTo>
                  <a:pt x="207010" y="335826"/>
                </a:lnTo>
                <a:lnTo>
                  <a:pt x="260858" y="347446"/>
                </a:lnTo>
                <a:lnTo>
                  <a:pt x="302133" y="353136"/>
                </a:lnTo>
                <a:lnTo>
                  <a:pt x="346710" y="357441"/>
                </a:lnTo>
                <a:lnTo>
                  <a:pt x="417956" y="361467"/>
                </a:lnTo>
                <a:lnTo>
                  <a:pt x="467105" y="362800"/>
                </a:lnTo>
                <a:lnTo>
                  <a:pt x="516889" y="363474"/>
                </a:lnTo>
                <a:lnTo>
                  <a:pt x="566292" y="363474"/>
                </a:lnTo>
                <a:lnTo>
                  <a:pt x="794003" y="360426"/>
                </a:lnTo>
                <a:lnTo>
                  <a:pt x="831628" y="360426"/>
                </a:lnTo>
                <a:lnTo>
                  <a:pt x="832273" y="343662"/>
                </a:lnTo>
                <a:lnTo>
                  <a:pt x="516889" y="343662"/>
                </a:lnTo>
                <a:lnTo>
                  <a:pt x="467360" y="342988"/>
                </a:lnTo>
                <a:lnTo>
                  <a:pt x="418464" y="341668"/>
                </a:lnTo>
                <a:lnTo>
                  <a:pt x="370966" y="339293"/>
                </a:lnTo>
                <a:lnTo>
                  <a:pt x="325754" y="335699"/>
                </a:lnTo>
                <a:lnTo>
                  <a:pt x="283463" y="330873"/>
                </a:lnTo>
                <a:lnTo>
                  <a:pt x="245237" y="324573"/>
                </a:lnTo>
                <a:lnTo>
                  <a:pt x="197358" y="312026"/>
                </a:lnTo>
                <a:lnTo>
                  <a:pt x="161798" y="294995"/>
                </a:lnTo>
                <a:lnTo>
                  <a:pt x="124333" y="262978"/>
                </a:lnTo>
                <a:lnTo>
                  <a:pt x="95630" y="222262"/>
                </a:lnTo>
                <a:lnTo>
                  <a:pt x="74294" y="176466"/>
                </a:lnTo>
                <a:lnTo>
                  <a:pt x="58547" y="128739"/>
                </a:lnTo>
                <a:lnTo>
                  <a:pt x="46989" y="82638"/>
                </a:lnTo>
                <a:lnTo>
                  <a:pt x="39726" y="51656"/>
                </a:lnTo>
                <a:lnTo>
                  <a:pt x="28828" y="48475"/>
                </a:lnTo>
                <a:close/>
              </a:path>
              <a:path w="832485" h="363854">
                <a:moveTo>
                  <a:pt x="831628" y="360426"/>
                </a:moveTo>
                <a:lnTo>
                  <a:pt x="794003" y="360426"/>
                </a:lnTo>
                <a:lnTo>
                  <a:pt x="807974" y="360514"/>
                </a:lnTo>
                <a:lnTo>
                  <a:pt x="820547" y="360794"/>
                </a:lnTo>
                <a:lnTo>
                  <a:pt x="831596" y="361276"/>
                </a:lnTo>
                <a:lnTo>
                  <a:pt x="831628" y="360426"/>
                </a:lnTo>
                <a:close/>
              </a:path>
              <a:path w="832485" h="363854">
                <a:moveTo>
                  <a:pt x="794130" y="340614"/>
                </a:moveTo>
                <a:lnTo>
                  <a:pt x="566038" y="343662"/>
                </a:lnTo>
                <a:lnTo>
                  <a:pt x="832273" y="343662"/>
                </a:lnTo>
                <a:lnTo>
                  <a:pt x="832358" y="341477"/>
                </a:lnTo>
                <a:lnTo>
                  <a:pt x="821309" y="341007"/>
                </a:lnTo>
                <a:lnTo>
                  <a:pt x="808481" y="340715"/>
                </a:lnTo>
                <a:lnTo>
                  <a:pt x="794130" y="340614"/>
                </a:lnTo>
                <a:close/>
              </a:path>
              <a:path w="832485" h="363854">
                <a:moveTo>
                  <a:pt x="13588" y="0"/>
                </a:moveTo>
                <a:lnTo>
                  <a:pt x="0" y="84112"/>
                </a:lnTo>
                <a:lnTo>
                  <a:pt x="20906" y="58269"/>
                </a:lnTo>
                <a:lnTo>
                  <a:pt x="19176" y="50711"/>
                </a:lnTo>
                <a:lnTo>
                  <a:pt x="38480" y="46228"/>
                </a:lnTo>
                <a:lnTo>
                  <a:pt x="58217" y="46228"/>
                </a:lnTo>
                <a:lnTo>
                  <a:pt x="13588" y="0"/>
                </a:lnTo>
                <a:close/>
              </a:path>
              <a:path w="832485" h="363854">
                <a:moveTo>
                  <a:pt x="58217" y="46228"/>
                </a:moveTo>
                <a:lnTo>
                  <a:pt x="38480" y="46228"/>
                </a:lnTo>
                <a:lnTo>
                  <a:pt x="39726" y="51656"/>
                </a:lnTo>
                <a:lnTo>
                  <a:pt x="72771" y="61302"/>
                </a:lnTo>
                <a:lnTo>
                  <a:pt x="58217" y="46228"/>
                </a:lnTo>
                <a:close/>
              </a:path>
              <a:path w="832485" h="363854">
                <a:moveTo>
                  <a:pt x="38480" y="46228"/>
                </a:moveTo>
                <a:lnTo>
                  <a:pt x="19176" y="50711"/>
                </a:lnTo>
                <a:lnTo>
                  <a:pt x="20906" y="58269"/>
                </a:lnTo>
                <a:lnTo>
                  <a:pt x="28828" y="48475"/>
                </a:lnTo>
                <a:lnTo>
                  <a:pt x="38996" y="48475"/>
                </a:lnTo>
                <a:lnTo>
                  <a:pt x="38480" y="46228"/>
                </a:lnTo>
                <a:close/>
              </a:path>
              <a:path w="832485" h="363854">
                <a:moveTo>
                  <a:pt x="38996" y="48475"/>
                </a:moveTo>
                <a:lnTo>
                  <a:pt x="28828" y="48475"/>
                </a:lnTo>
                <a:lnTo>
                  <a:pt x="39726" y="51656"/>
                </a:lnTo>
                <a:lnTo>
                  <a:pt x="38996" y="48475"/>
                </a:lnTo>
                <a:close/>
              </a:path>
            </a:pathLst>
          </a:custGeom>
          <a:solidFill>
            <a:srgbClr val="E691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60"/>
          <p:cNvSpPr txBox="1"/>
          <p:nvPr/>
        </p:nvSpPr>
        <p:spPr>
          <a:xfrm>
            <a:off x="3600612" y="2863278"/>
            <a:ext cx="203835" cy="12052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400" dirty="0">
                <a:latin typeface="Consolas"/>
                <a:cs typeface="Consolas"/>
              </a:rPr>
              <a:t>300</a:t>
            </a:r>
            <a:r>
              <a:rPr sz="1400" spc="-5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features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475" name="object 61"/>
          <p:cNvSpPr txBox="1"/>
          <p:nvPr/>
        </p:nvSpPr>
        <p:spPr>
          <a:xfrm>
            <a:off x="4972593" y="2837058"/>
            <a:ext cx="203835" cy="11068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400" dirty="0">
                <a:latin typeface="Consolas"/>
                <a:cs typeface="Consolas"/>
              </a:rPr>
              <a:t>100</a:t>
            </a:r>
            <a:r>
              <a:rPr sz="1400" spc="-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neurons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476" name="object 62"/>
          <p:cNvSpPr txBox="1"/>
          <p:nvPr/>
        </p:nvSpPr>
        <p:spPr>
          <a:xfrm>
            <a:off x="6420393" y="2886394"/>
            <a:ext cx="203835" cy="10083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400" dirty="0">
                <a:latin typeface="Consolas"/>
                <a:cs typeface="Consolas"/>
              </a:rPr>
              <a:t>50</a:t>
            </a:r>
            <a:r>
              <a:rPr sz="1400" spc="-6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neurons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477" name="object 63"/>
          <p:cNvSpPr txBox="1"/>
          <p:nvPr/>
        </p:nvSpPr>
        <p:spPr>
          <a:xfrm>
            <a:off x="7944647" y="2934207"/>
            <a:ext cx="203835" cy="9105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400" dirty="0">
                <a:latin typeface="Consolas"/>
                <a:cs typeface="Consolas"/>
              </a:rPr>
              <a:t>3</a:t>
            </a:r>
            <a:r>
              <a:rPr sz="1400" spc="-6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classes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478" name="object 64"/>
          <p:cNvSpPr txBox="1"/>
          <p:nvPr/>
        </p:nvSpPr>
        <p:spPr>
          <a:xfrm>
            <a:off x="3705352" y="1690688"/>
            <a:ext cx="7099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Calibri"/>
                <a:cs typeface="Calibri"/>
              </a:rPr>
              <a:t>In</a:t>
            </a:r>
            <a:r>
              <a:rPr sz="2500" spc="-15" dirty="0">
                <a:latin typeface="Calibri"/>
                <a:cs typeface="Calibri"/>
              </a:rPr>
              <a:t>p</a:t>
            </a:r>
            <a:r>
              <a:rPr sz="2500" spc="-10" dirty="0">
                <a:latin typeface="Calibri"/>
                <a:cs typeface="Calibri"/>
              </a:rPr>
              <a:t>ut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79" name="object 65"/>
          <p:cNvSpPr txBox="1"/>
          <p:nvPr/>
        </p:nvSpPr>
        <p:spPr>
          <a:xfrm>
            <a:off x="4909311" y="1708342"/>
            <a:ext cx="40093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36065" algn="l"/>
                <a:tab pos="3074035" algn="l"/>
              </a:tabLst>
            </a:pPr>
            <a:r>
              <a:rPr sz="3750" spc="-15" baseline="1111" dirty="0">
                <a:latin typeface="Calibri"/>
                <a:cs typeface="Calibri"/>
              </a:rPr>
              <a:t>Layer</a:t>
            </a:r>
            <a:r>
              <a:rPr sz="3750" spc="22" baseline="1111" dirty="0">
                <a:latin typeface="Calibri"/>
                <a:cs typeface="Calibri"/>
              </a:rPr>
              <a:t> </a:t>
            </a:r>
            <a:r>
              <a:rPr sz="3750" spc="-7" baseline="1111" dirty="0">
                <a:latin typeface="Calibri"/>
                <a:cs typeface="Calibri"/>
              </a:rPr>
              <a:t>1	Layer</a:t>
            </a:r>
            <a:r>
              <a:rPr sz="3750" spc="30" baseline="1111" dirty="0">
                <a:latin typeface="Calibri"/>
                <a:cs typeface="Calibri"/>
              </a:rPr>
              <a:t> </a:t>
            </a:r>
            <a:r>
              <a:rPr sz="3750" spc="-7" baseline="1111" dirty="0">
                <a:latin typeface="Calibri"/>
                <a:cs typeface="Calibri"/>
              </a:rPr>
              <a:t>2	</a:t>
            </a:r>
            <a:r>
              <a:rPr sz="2500" spc="-10" dirty="0">
                <a:latin typeface="Calibri"/>
                <a:cs typeface="Calibri"/>
              </a:rPr>
              <a:t>Output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480" name="object 66"/>
          <p:cNvGrpSpPr/>
          <p:nvPr/>
        </p:nvGrpSpPr>
        <p:grpSpPr>
          <a:xfrm>
            <a:off x="5194807" y="2302955"/>
            <a:ext cx="384175" cy="2464435"/>
            <a:chOff x="3422903" y="2048255"/>
            <a:chExt cx="384175" cy="2464435"/>
          </a:xfrm>
        </p:grpSpPr>
        <p:sp>
          <p:nvSpPr>
            <p:cNvPr id="481" name="object 67"/>
            <p:cNvSpPr/>
            <p:nvPr/>
          </p:nvSpPr>
          <p:spPr>
            <a:xfrm>
              <a:off x="3427475" y="2052827"/>
              <a:ext cx="375285" cy="2455545"/>
            </a:xfrm>
            <a:custGeom>
              <a:avLst/>
              <a:gdLst/>
              <a:ahLst/>
              <a:cxnLst/>
              <a:rect l="l" t="t" r="r" b="b"/>
              <a:pathLst>
                <a:path w="375285" h="2455545">
                  <a:moveTo>
                    <a:pt x="0" y="62484"/>
                  </a:moveTo>
                  <a:lnTo>
                    <a:pt x="4905" y="38147"/>
                  </a:lnTo>
                  <a:lnTo>
                    <a:pt x="18287" y="18287"/>
                  </a:lnTo>
                  <a:lnTo>
                    <a:pt x="38147" y="4905"/>
                  </a:lnTo>
                  <a:lnTo>
                    <a:pt x="62484" y="0"/>
                  </a:lnTo>
                  <a:lnTo>
                    <a:pt x="312420" y="0"/>
                  </a:lnTo>
                  <a:lnTo>
                    <a:pt x="336756" y="4905"/>
                  </a:lnTo>
                  <a:lnTo>
                    <a:pt x="356615" y="18287"/>
                  </a:lnTo>
                  <a:lnTo>
                    <a:pt x="369998" y="38147"/>
                  </a:lnTo>
                  <a:lnTo>
                    <a:pt x="374903" y="62484"/>
                  </a:lnTo>
                  <a:lnTo>
                    <a:pt x="374903" y="2392680"/>
                  </a:lnTo>
                  <a:lnTo>
                    <a:pt x="369998" y="2417016"/>
                  </a:lnTo>
                  <a:lnTo>
                    <a:pt x="356615" y="2436876"/>
                  </a:lnTo>
                  <a:lnTo>
                    <a:pt x="336756" y="2450258"/>
                  </a:lnTo>
                  <a:lnTo>
                    <a:pt x="312420" y="2455164"/>
                  </a:lnTo>
                  <a:lnTo>
                    <a:pt x="62484" y="2455164"/>
                  </a:lnTo>
                  <a:lnTo>
                    <a:pt x="38147" y="2450258"/>
                  </a:lnTo>
                  <a:lnTo>
                    <a:pt x="18287" y="2436876"/>
                  </a:lnTo>
                  <a:lnTo>
                    <a:pt x="4905" y="2417016"/>
                  </a:lnTo>
                  <a:lnTo>
                    <a:pt x="0" y="2392680"/>
                  </a:lnTo>
                  <a:lnTo>
                    <a:pt x="0" y="62484"/>
                  </a:lnTo>
                  <a:close/>
                </a:path>
              </a:pathLst>
            </a:custGeom>
            <a:ln w="9144">
              <a:solidFill>
                <a:srgbClr val="B45F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68"/>
            <p:cNvSpPr/>
            <p:nvPr/>
          </p:nvSpPr>
          <p:spPr>
            <a:xfrm>
              <a:off x="3627119" y="3293363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4">
                  <a:moveTo>
                    <a:pt x="0" y="265811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3" name="object 69"/>
          <p:cNvGrpSpPr/>
          <p:nvPr/>
        </p:nvGrpSpPr>
        <p:grpSpPr>
          <a:xfrm>
            <a:off x="3899408" y="2760155"/>
            <a:ext cx="304800" cy="1478280"/>
            <a:chOff x="2127504" y="2505455"/>
            <a:chExt cx="304800" cy="1478280"/>
          </a:xfrm>
        </p:grpSpPr>
        <p:sp>
          <p:nvSpPr>
            <p:cNvPr id="484" name="object 70"/>
            <p:cNvSpPr/>
            <p:nvPr/>
          </p:nvSpPr>
          <p:spPr>
            <a:xfrm>
              <a:off x="2132076" y="2510027"/>
              <a:ext cx="295910" cy="1469390"/>
            </a:xfrm>
            <a:custGeom>
              <a:avLst/>
              <a:gdLst/>
              <a:ahLst/>
              <a:cxnLst/>
              <a:rect l="l" t="t" r="r" b="b"/>
              <a:pathLst>
                <a:path w="295910" h="1469389">
                  <a:moveTo>
                    <a:pt x="0" y="49275"/>
                  </a:moveTo>
                  <a:lnTo>
                    <a:pt x="3877" y="30110"/>
                  </a:lnTo>
                  <a:lnTo>
                    <a:pt x="14446" y="14446"/>
                  </a:lnTo>
                  <a:lnTo>
                    <a:pt x="30110" y="3877"/>
                  </a:lnTo>
                  <a:lnTo>
                    <a:pt x="49275" y="0"/>
                  </a:lnTo>
                  <a:lnTo>
                    <a:pt x="246380" y="0"/>
                  </a:lnTo>
                  <a:lnTo>
                    <a:pt x="265545" y="3877"/>
                  </a:lnTo>
                  <a:lnTo>
                    <a:pt x="281209" y="14446"/>
                  </a:lnTo>
                  <a:lnTo>
                    <a:pt x="291778" y="30110"/>
                  </a:lnTo>
                  <a:lnTo>
                    <a:pt x="295656" y="49275"/>
                  </a:lnTo>
                  <a:lnTo>
                    <a:pt x="295656" y="1419860"/>
                  </a:lnTo>
                  <a:lnTo>
                    <a:pt x="291778" y="1439025"/>
                  </a:lnTo>
                  <a:lnTo>
                    <a:pt x="281209" y="1454689"/>
                  </a:lnTo>
                  <a:lnTo>
                    <a:pt x="265545" y="1465258"/>
                  </a:lnTo>
                  <a:lnTo>
                    <a:pt x="246380" y="1469136"/>
                  </a:lnTo>
                  <a:lnTo>
                    <a:pt x="49275" y="1469136"/>
                  </a:lnTo>
                  <a:lnTo>
                    <a:pt x="30110" y="1465258"/>
                  </a:lnTo>
                  <a:lnTo>
                    <a:pt x="14446" y="1454689"/>
                  </a:lnTo>
                  <a:lnTo>
                    <a:pt x="3877" y="1439025"/>
                  </a:lnTo>
                  <a:lnTo>
                    <a:pt x="0" y="1419860"/>
                  </a:lnTo>
                  <a:lnTo>
                    <a:pt x="0" y="49275"/>
                  </a:lnTo>
                  <a:close/>
                </a:path>
              </a:pathLst>
            </a:custGeom>
            <a:ln w="9144">
              <a:solidFill>
                <a:srgbClr val="3876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71"/>
            <p:cNvSpPr/>
            <p:nvPr/>
          </p:nvSpPr>
          <p:spPr>
            <a:xfrm>
              <a:off x="2278380" y="3223259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4">
                  <a:moveTo>
                    <a:pt x="0" y="265811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6" name="object 72"/>
          <p:cNvGrpSpPr/>
          <p:nvPr/>
        </p:nvGrpSpPr>
        <p:grpSpPr>
          <a:xfrm>
            <a:off x="3903980" y="2307527"/>
            <a:ext cx="4584700" cy="2470785"/>
            <a:chOff x="2132076" y="2052827"/>
            <a:chExt cx="4584700" cy="2470785"/>
          </a:xfrm>
        </p:grpSpPr>
        <p:sp>
          <p:nvSpPr>
            <p:cNvPr id="487" name="object 73"/>
            <p:cNvSpPr/>
            <p:nvPr/>
          </p:nvSpPr>
          <p:spPr>
            <a:xfrm>
              <a:off x="2132076" y="2510027"/>
              <a:ext cx="295910" cy="1469390"/>
            </a:xfrm>
            <a:custGeom>
              <a:avLst/>
              <a:gdLst/>
              <a:ahLst/>
              <a:cxnLst/>
              <a:rect l="l" t="t" r="r" b="b"/>
              <a:pathLst>
                <a:path w="295910" h="1469389">
                  <a:moveTo>
                    <a:pt x="246380" y="0"/>
                  </a:moveTo>
                  <a:lnTo>
                    <a:pt x="49275" y="0"/>
                  </a:lnTo>
                  <a:lnTo>
                    <a:pt x="30110" y="3877"/>
                  </a:lnTo>
                  <a:lnTo>
                    <a:pt x="14446" y="14446"/>
                  </a:lnTo>
                  <a:lnTo>
                    <a:pt x="3877" y="30110"/>
                  </a:lnTo>
                  <a:lnTo>
                    <a:pt x="0" y="49275"/>
                  </a:lnTo>
                  <a:lnTo>
                    <a:pt x="0" y="1419860"/>
                  </a:lnTo>
                  <a:lnTo>
                    <a:pt x="3877" y="1439025"/>
                  </a:lnTo>
                  <a:lnTo>
                    <a:pt x="14446" y="1454689"/>
                  </a:lnTo>
                  <a:lnTo>
                    <a:pt x="30110" y="1465258"/>
                  </a:lnTo>
                  <a:lnTo>
                    <a:pt x="49275" y="1469136"/>
                  </a:lnTo>
                  <a:lnTo>
                    <a:pt x="246380" y="1469136"/>
                  </a:lnTo>
                  <a:lnTo>
                    <a:pt x="265545" y="1465258"/>
                  </a:lnTo>
                  <a:lnTo>
                    <a:pt x="281209" y="1454689"/>
                  </a:lnTo>
                  <a:lnTo>
                    <a:pt x="291778" y="1439025"/>
                  </a:lnTo>
                  <a:lnTo>
                    <a:pt x="295656" y="1419860"/>
                  </a:lnTo>
                  <a:lnTo>
                    <a:pt x="295656" y="49275"/>
                  </a:lnTo>
                  <a:lnTo>
                    <a:pt x="291778" y="30110"/>
                  </a:lnTo>
                  <a:lnTo>
                    <a:pt x="281209" y="14446"/>
                  </a:lnTo>
                  <a:lnTo>
                    <a:pt x="265545" y="3877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8" name="object 7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70176" y="2574036"/>
              <a:ext cx="219456" cy="217932"/>
            </a:xfrm>
            <a:prstGeom prst="rect">
              <a:avLst/>
            </a:prstGeom>
          </p:spPr>
        </p:pic>
        <p:pic>
          <p:nvPicPr>
            <p:cNvPr id="489" name="object 7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70176" y="2878836"/>
              <a:ext cx="219456" cy="217932"/>
            </a:xfrm>
            <a:prstGeom prst="rect">
              <a:avLst/>
            </a:prstGeom>
          </p:spPr>
        </p:pic>
        <p:pic>
          <p:nvPicPr>
            <p:cNvPr id="490" name="object 7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70176" y="3640836"/>
              <a:ext cx="219456" cy="217932"/>
            </a:xfrm>
            <a:prstGeom prst="rect">
              <a:avLst/>
            </a:prstGeom>
          </p:spPr>
        </p:pic>
        <p:sp>
          <p:nvSpPr>
            <p:cNvPr id="491" name="object 77"/>
            <p:cNvSpPr/>
            <p:nvPr/>
          </p:nvSpPr>
          <p:spPr>
            <a:xfrm>
              <a:off x="3427476" y="2052827"/>
              <a:ext cx="375285" cy="2455545"/>
            </a:xfrm>
            <a:custGeom>
              <a:avLst/>
              <a:gdLst/>
              <a:ahLst/>
              <a:cxnLst/>
              <a:rect l="l" t="t" r="r" b="b"/>
              <a:pathLst>
                <a:path w="375285" h="2455545">
                  <a:moveTo>
                    <a:pt x="312420" y="0"/>
                  </a:moveTo>
                  <a:lnTo>
                    <a:pt x="62484" y="0"/>
                  </a:lnTo>
                  <a:lnTo>
                    <a:pt x="38147" y="4905"/>
                  </a:lnTo>
                  <a:lnTo>
                    <a:pt x="18287" y="18287"/>
                  </a:lnTo>
                  <a:lnTo>
                    <a:pt x="4905" y="38147"/>
                  </a:lnTo>
                  <a:lnTo>
                    <a:pt x="0" y="62484"/>
                  </a:lnTo>
                  <a:lnTo>
                    <a:pt x="0" y="2392680"/>
                  </a:lnTo>
                  <a:lnTo>
                    <a:pt x="4905" y="2417016"/>
                  </a:lnTo>
                  <a:lnTo>
                    <a:pt x="18287" y="2436876"/>
                  </a:lnTo>
                  <a:lnTo>
                    <a:pt x="38147" y="2450258"/>
                  </a:lnTo>
                  <a:lnTo>
                    <a:pt x="62484" y="2455164"/>
                  </a:lnTo>
                  <a:lnTo>
                    <a:pt x="312420" y="2455164"/>
                  </a:lnTo>
                  <a:lnTo>
                    <a:pt x="336756" y="2450258"/>
                  </a:lnTo>
                  <a:lnTo>
                    <a:pt x="356615" y="2436876"/>
                  </a:lnTo>
                  <a:lnTo>
                    <a:pt x="369998" y="2417016"/>
                  </a:lnTo>
                  <a:lnTo>
                    <a:pt x="374903" y="2392680"/>
                  </a:lnTo>
                  <a:lnTo>
                    <a:pt x="374903" y="62484"/>
                  </a:lnTo>
                  <a:lnTo>
                    <a:pt x="369998" y="38147"/>
                  </a:lnTo>
                  <a:lnTo>
                    <a:pt x="356615" y="18287"/>
                  </a:lnTo>
                  <a:lnTo>
                    <a:pt x="336756" y="4905"/>
                  </a:lnTo>
                  <a:lnTo>
                    <a:pt x="31242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78"/>
            <p:cNvSpPr/>
            <p:nvPr/>
          </p:nvSpPr>
          <p:spPr>
            <a:xfrm>
              <a:off x="3482340" y="2139695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79"/>
            <p:cNvSpPr/>
            <p:nvPr/>
          </p:nvSpPr>
          <p:spPr>
            <a:xfrm>
              <a:off x="3482340" y="2139695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80"/>
            <p:cNvSpPr/>
            <p:nvPr/>
          </p:nvSpPr>
          <p:spPr>
            <a:xfrm>
              <a:off x="3482340" y="2525268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6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81"/>
            <p:cNvSpPr/>
            <p:nvPr/>
          </p:nvSpPr>
          <p:spPr>
            <a:xfrm>
              <a:off x="3482340" y="2525268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6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82"/>
            <p:cNvSpPr/>
            <p:nvPr/>
          </p:nvSpPr>
          <p:spPr>
            <a:xfrm>
              <a:off x="3482340" y="2910839"/>
              <a:ext cx="265430" cy="266700"/>
            </a:xfrm>
            <a:custGeom>
              <a:avLst/>
              <a:gdLst/>
              <a:ahLst/>
              <a:cxnLst/>
              <a:rect l="l" t="t" r="r" b="b"/>
              <a:pathLst>
                <a:path w="265429" h="266700">
                  <a:moveTo>
                    <a:pt x="132587" y="0"/>
                  </a:moveTo>
                  <a:lnTo>
                    <a:pt x="90659" y="6797"/>
                  </a:lnTo>
                  <a:lnTo>
                    <a:pt x="54260" y="25725"/>
                  </a:lnTo>
                  <a:lnTo>
                    <a:pt x="25566" y="54589"/>
                  </a:lnTo>
                  <a:lnTo>
                    <a:pt x="6754" y="91196"/>
                  </a:lnTo>
                  <a:lnTo>
                    <a:pt x="0" y="133350"/>
                  </a:lnTo>
                  <a:lnTo>
                    <a:pt x="6754" y="175503"/>
                  </a:lnTo>
                  <a:lnTo>
                    <a:pt x="25566" y="212110"/>
                  </a:lnTo>
                  <a:lnTo>
                    <a:pt x="54260" y="240974"/>
                  </a:lnTo>
                  <a:lnTo>
                    <a:pt x="90659" y="259902"/>
                  </a:lnTo>
                  <a:lnTo>
                    <a:pt x="132587" y="266700"/>
                  </a:lnTo>
                  <a:lnTo>
                    <a:pt x="174516" y="259902"/>
                  </a:lnTo>
                  <a:lnTo>
                    <a:pt x="210915" y="240974"/>
                  </a:lnTo>
                  <a:lnTo>
                    <a:pt x="239609" y="212110"/>
                  </a:lnTo>
                  <a:lnTo>
                    <a:pt x="258421" y="175503"/>
                  </a:lnTo>
                  <a:lnTo>
                    <a:pt x="265175" y="133350"/>
                  </a:lnTo>
                  <a:lnTo>
                    <a:pt x="258421" y="91196"/>
                  </a:lnTo>
                  <a:lnTo>
                    <a:pt x="239609" y="54589"/>
                  </a:lnTo>
                  <a:lnTo>
                    <a:pt x="210915" y="25725"/>
                  </a:lnTo>
                  <a:lnTo>
                    <a:pt x="174516" y="6797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83"/>
            <p:cNvSpPr/>
            <p:nvPr/>
          </p:nvSpPr>
          <p:spPr>
            <a:xfrm>
              <a:off x="3482340" y="2910839"/>
              <a:ext cx="265430" cy="266700"/>
            </a:xfrm>
            <a:custGeom>
              <a:avLst/>
              <a:gdLst/>
              <a:ahLst/>
              <a:cxnLst/>
              <a:rect l="l" t="t" r="r" b="b"/>
              <a:pathLst>
                <a:path w="265429" h="266700">
                  <a:moveTo>
                    <a:pt x="0" y="133350"/>
                  </a:moveTo>
                  <a:lnTo>
                    <a:pt x="6754" y="91196"/>
                  </a:lnTo>
                  <a:lnTo>
                    <a:pt x="25566" y="54589"/>
                  </a:lnTo>
                  <a:lnTo>
                    <a:pt x="54260" y="25725"/>
                  </a:lnTo>
                  <a:lnTo>
                    <a:pt x="90659" y="6797"/>
                  </a:lnTo>
                  <a:lnTo>
                    <a:pt x="132587" y="0"/>
                  </a:lnTo>
                  <a:lnTo>
                    <a:pt x="174516" y="6797"/>
                  </a:lnTo>
                  <a:lnTo>
                    <a:pt x="210915" y="25725"/>
                  </a:lnTo>
                  <a:lnTo>
                    <a:pt x="239609" y="54589"/>
                  </a:lnTo>
                  <a:lnTo>
                    <a:pt x="258421" y="91196"/>
                  </a:lnTo>
                  <a:lnTo>
                    <a:pt x="265175" y="133350"/>
                  </a:lnTo>
                  <a:lnTo>
                    <a:pt x="258421" y="175503"/>
                  </a:lnTo>
                  <a:lnTo>
                    <a:pt x="239609" y="212110"/>
                  </a:lnTo>
                  <a:lnTo>
                    <a:pt x="210915" y="240974"/>
                  </a:lnTo>
                  <a:lnTo>
                    <a:pt x="174516" y="259902"/>
                  </a:lnTo>
                  <a:lnTo>
                    <a:pt x="132587" y="266700"/>
                  </a:lnTo>
                  <a:lnTo>
                    <a:pt x="90659" y="259902"/>
                  </a:lnTo>
                  <a:lnTo>
                    <a:pt x="54260" y="240974"/>
                  </a:lnTo>
                  <a:lnTo>
                    <a:pt x="25566" y="212110"/>
                  </a:lnTo>
                  <a:lnTo>
                    <a:pt x="6754" y="175503"/>
                  </a:lnTo>
                  <a:lnTo>
                    <a:pt x="0" y="1333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84"/>
            <p:cNvSpPr/>
            <p:nvPr/>
          </p:nvSpPr>
          <p:spPr>
            <a:xfrm>
              <a:off x="3482340" y="3704844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85"/>
            <p:cNvSpPr/>
            <p:nvPr/>
          </p:nvSpPr>
          <p:spPr>
            <a:xfrm>
              <a:off x="3482340" y="3704844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86"/>
            <p:cNvSpPr/>
            <p:nvPr/>
          </p:nvSpPr>
          <p:spPr>
            <a:xfrm>
              <a:off x="3482340" y="4090416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87"/>
            <p:cNvSpPr/>
            <p:nvPr/>
          </p:nvSpPr>
          <p:spPr>
            <a:xfrm>
              <a:off x="3482340" y="4090416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88"/>
            <p:cNvSpPr/>
            <p:nvPr/>
          </p:nvSpPr>
          <p:spPr>
            <a:xfrm>
              <a:off x="2391156" y="2068067"/>
              <a:ext cx="2624455" cy="2451100"/>
            </a:xfrm>
            <a:custGeom>
              <a:avLst/>
              <a:gdLst/>
              <a:ahLst/>
              <a:cxnLst/>
              <a:rect l="l" t="t" r="r" b="b"/>
              <a:pathLst>
                <a:path w="2624454" h="2451100">
                  <a:moveTo>
                    <a:pt x="1449323" y="0"/>
                  </a:moveTo>
                  <a:lnTo>
                    <a:pt x="2589022" y="237617"/>
                  </a:lnTo>
                </a:path>
                <a:path w="2624454" h="2451100">
                  <a:moveTo>
                    <a:pt x="1449323" y="2428494"/>
                  </a:moveTo>
                  <a:lnTo>
                    <a:pt x="2624073" y="2209800"/>
                  </a:lnTo>
                </a:path>
                <a:path w="2624454" h="2451100">
                  <a:moveTo>
                    <a:pt x="0" y="443865"/>
                  </a:moveTo>
                  <a:lnTo>
                    <a:pt x="1054861" y="7620"/>
                  </a:lnTo>
                </a:path>
                <a:path w="2624454" h="2451100">
                  <a:moveTo>
                    <a:pt x="16763" y="1905000"/>
                  </a:moveTo>
                  <a:lnTo>
                    <a:pt x="1046607" y="2450719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89"/>
            <p:cNvSpPr/>
            <p:nvPr/>
          </p:nvSpPr>
          <p:spPr>
            <a:xfrm>
              <a:off x="6416040" y="2662427"/>
              <a:ext cx="295910" cy="982980"/>
            </a:xfrm>
            <a:custGeom>
              <a:avLst/>
              <a:gdLst/>
              <a:ahLst/>
              <a:cxnLst/>
              <a:rect l="l" t="t" r="r" b="b"/>
              <a:pathLst>
                <a:path w="295909" h="982979">
                  <a:moveTo>
                    <a:pt x="246380" y="0"/>
                  </a:moveTo>
                  <a:lnTo>
                    <a:pt x="49275" y="0"/>
                  </a:lnTo>
                  <a:lnTo>
                    <a:pt x="30110" y="3877"/>
                  </a:lnTo>
                  <a:lnTo>
                    <a:pt x="14446" y="14446"/>
                  </a:lnTo>
                  <a:lnTo>
                    <a:pt x="3877" y="30110"/>
                  </a:lnTo>
                  <a:lnTo>
                    <a:pt x="0" y="49275"/>
                  </a:lnTo>
                  <a:lnTo>
                    <a:pt x="0" y="933704"/>
                  </a:lnTo>
                  <a:lnTo>
                    <a:pt x="3877" y="952869"/>
                  </a:lnTo>
                  <a:lnTo>
                    <a:pt x="14446" y="968533"/>
                  </a:lnTo>
                  <a:lnTo>
                    <a:pt x="30110" y="979102"/>
                  </a:lnTo>
                  <a:lnTo>
                    <a:pt x="49275" y="982980"/>
                  </a:lnTo>
                  <a:lnTo>
                    <a:pt x="246380" y="982980"/>
                  </a:lnTo>
                  <a:lnTo>
                    <a:pt x="265545" y="979102"/>
                  </a:lnTo>
                  <a:lnTo>
                    <a:pt x="281209" y="968533"/>
                  </a:lnTo>
                  <a:lnTo>
                    <a:pt x="291778" y="952869"/>
                  </a:lnTo>
                  <a:lnTo>
                    <a:pt x="295656" y="933704"/>
                  </a:lnTo>
                  <a:lnTo>
                    <a:pt x="295656" y="49275"/>
                  </a:lnTo>
                  <a:lnTo>
                    <a:pt x="291778" y="30110"/>
                  </a:lnTo>
                  <a:lnTo>
                    <a:pt x="281209" y="14446"/>
                  </a:lnTo>
                  <a:lnTo>
                    <a:pt x="265545" y="3877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90"/>
            <p:cNvSpPr/>
            <p:nvPr/>
          </p:nvSpPr>
          <p:spPr>
            <a:xfrm>
              <a:off x="6416040" y="2662427"/>
              <a:ext cx="295910" cy="982980"/>
            </a:xfrm>
            <a:custGeom>
              <a:avLst/>
              <a:gdLst/>
              <a:ahLst/>
              <a:cxnLst/>
              <a:rect l="l" t="t" r="r" b="b"/>
              <a:pathLst>
                <a:path w="295909" h="982979">
                  <a:moveTo>
                    <a:pt x="0" y="49275"/>
                  </a:moveTo>
                  <a:lnTo>
                    <a:pt x="3877" y="30110"/>
                  </a:lnTo>
                  <a:lnTo>
                    <a:pt x="14446" y="14446"/>
                  </a:lnTo>
                  <a:lnTo>
                    <a:pt x="30110" y="3877"/>
                  </a:lnTo>
                  <a:lnTo>
                    <a:pt x="49275" y="0"/>
                  </a:lnTo>
                  <a:lnTo>
                    <a:pt x="246380" y="0"/>
                  </a:lnTo>
                  <a:lnTo>
                    <a:pt x="265545" y="3877"/>
                  </a:lnTo>
                  <a:lnTo>
                    <a:pt x="281209" y="14446"/>
                  </a:lnTo>
                  <a:lnTo>
                    <a:pt x="291778" y="30110"/>
                  </a:lnTo>
                  <a:lnTo>
                    <a:pt x="295656" y="49275"/>
                  </a:lnTo>
                  <a:lnTo>
                    <a:pt x="295656" y="933704"/>
                  </a:lnTo>
                  <a:lnTo>
                    <a:pt x="291778" y="952869"/>
                  </a:lnTo>
                  <a:lnTo>
                    <a:pt x="281209" y="968533"/>
                  </a:lnTo>
                  <a:lnTo>
                    <a:pt x="265545" y="979102"/>
                  </a:lnTo>
                  <a:lnTo>
                    <a:pt x="246380" y="982980"/>
                  </a:lnTo>
                  <a:lnTo>
                    <a:pt x="49275" y="982980"/>
                  </a:lnTo>
                  <a:lnTo>
                    <a:pt x="30110" y="979102"/>
                  </a:lnTo>
                  <a:lnTo>
                    <a:pt x="14446" y="968533"/>
                  </a:lnTo>
                  <a:lnTo>
                    <a:pt x="3877" y="952869"/>
                  </a:lnTo>
                  <a:lnTo>
                    <a:pt x="0" y="933704"/>
                  </a:lnTo>
                  <a:lnTo>
                    <a:pt x="0" y="49275"/>
                  </a:lnTo>
                  <a:close/>
                </a:path>
              </a:pathLst>
            </a:custGeom>
            <a:ln w="9144">
              <a:solidFill>
                <a:srgbClr val="3876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5" name="object 9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54140" y="2726436"/>
              <a:ext cx="219456" cy="217932"/>
            </a:xfrm>
            <a:prstGeom prst="rect">
              <a:avLst/>
            </a:prstGeom>
          </p:spPr>
        </p:pic>
        <p:pic>
          <p:nvPicPr>
            <p:cNvPr id="506" name="object 9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54140" y="3031236"/>
              <a:ext cx="219456" cy="217932"/>
            </a:xfrm>
            <a:prstGeom prst="rect">
              <a:avLst/>
            </a:prstGeom>
          </p:spPr>
        </p:pic>
        <p:pic>
          <p:nvPicPr>
            <p:cNvPr id="507" name="object 9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54140" y="3336036"/>
              <a:ext cx="219456" cy="217932"/>
            </a:xfrm>
            <a:prstGeom prst="rect">
              <a:avLst/>
            </a:prstGeom>
          </p:spPr>
        </p:pic>
        <p:sp>
          <p:nvSpPr>
            <p:cNvPr id="508" name="object 94"/>
            <p:cNvSpPr/>
            <p:nvPr/>
          </p:nvSpPr>
          <p:spPr>
            <a:xfrm>
              <a:off x="5332476" y="2305811"/>
              <a:ext cx="1116965" cy="1972310"/>
            </a:xfrm>
            <a:custGeom>
              <a:avLst/>
              <a:gdLst/>
              <a:ahLst/>
              <a:cxnLst/>
              <a:rect l="l" t="t" r="r" b="b"/>
              <a:pathLst>
                <a:path w="1116964" h="1972310">
                  <a:moveTo>
                    <a:pt x="1116838" y="354584"/>
                  </a:moveTo>
                  <a:lnTo>
                    <a:pt x="0" y="0"/>
                  </a:lnTo>
                </a:path>
                <a:path w="1116964" h="1972310">
                  <a:moveTo>
                    <a:pt x="1108202" y="1331976"/>
                  </a:moveTo>
                  <a:lnTo>
                    <a:pt x="0" y="1972183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95"/>
            <p:cNvSpPr/>
            <p:nvPr/>
          </p:nvSpPr>
          <p:spPr>
            <a:xfrm>
              <a:off x="4951476" y="2296668"/>
              <a:ext cx="375285" cy="1983105"/>
            </a:xfrm>
            <a:custGeom>
              <a:avLst/>
              <a:gdLst/>
              <a:ahLst/>
              <a:cxnLst/>
              <a:rect l="l" t="t" r="r" b="b"/>
              <a:pathLst>
                <a:path w="375285" h="1983104">
                  <a:moveTo>
                    <a:pt x="312420" y="0"/>
                  </a:moveTo>
                  <a:lnTo>
                    <a:pt x="62484" y="0"/>
                  </a:lnTo>
                  <a:lnTo>
                    <a:pt x="38147" y="4905"/>
                  </a:lnTo>
                  <a:lnTo>
                    <a:pt x="18287" y="18287"/>
                  </a:lnTo>
                  <a:lnTo>
                    <a:pt x="4905" y="38147"/>
                  </a:lnTo>
                  <a:lnTo>
                    <a:pt x="0" y="62484"/>
                  </a:lnTo>
                  <a:lnTo>
                    <a:pt x="0" y="1920240"/>
                  </a:lnTo>
                  <a:lnTo>
                    <a:pt x="4905" y="1944576"/>
                  </a:lnTo>
                  <a:lnTo>
                    <a:pt x="18287" y="1964436"/>
                  </a:lnTo>
                  <a:lnTo>
                    <a:pt x="38147" y="1977818"/>
                  </a:lnTo>
                  <a:lnTo>
                    <a:pt x="62484" y="1982724"/>
                  </a:lnTo>
                  <a:lnTo>
                    <a:pt x="312420" y="1982724"/>
                  </a:lnTo>
                  <a:lnTo>
                    <a:pt x="336756" y="1977818"/>
                  </a:lnTo>
                  <a:lnTo>
                    <a:pt x="356615" y="1964436"/>
                  </a:lnTo>
                  <a:lnTo>
                    <a:pt x="369998" y="1944576"/>
                  </a:lnTo>
                  <a:lnTo>
                    <a:pt x="374903" y="1920240"/>
                  </a:lnTo>
                  <a:lnTo>
                    <a:pt x="374903" y="62484"/>
                  </a:lnTo>
                  <a:lnTo>
                    <a:pt x="369998" y="38147"/>
                  </a:lnTo>
                  <a:lnTo>
                    <a:pt x="356615" y="18288"/>
                  </a:lnTo>
                  <a:lnTo>
                    <a:pt x="336756" y="4905"/>
                  </a:lnTo>
                  <a:lnTo>
                    <a:pt x="31242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96"/>
            <p:cNvSpPr/>
            <p:nvPr/>
          </p:nvSpPr>
          <p:spPr>
            <a:xfrm>
              <a:off x="4951476" y="2296668"/>
              <a:ext cx="375285" cy="1983105"/>
            </a:xfrm>
            <a:custGeom>
              <a:avLst/>
              <a:gdLst/>
              <a:ahLst/>
              <a:cxnLst/>
              <a:rect l="l" t="t" r="r" b="b"/>
              <a:pathLst>
                <a:path w="375285" h="1983104">
                  <a:moveTo>
                    <a:pt x="0" y="62484"/>
                  </a:moveTo>
                  <a:lnTo>
                    <a:pt x="4905" y="38147"/>
                  </a:lnTo>
                  <a:lnTo>
                    <a:pt x="18287" y="18287"/>
                  </a:lnTo>
                  <a:lnTo>
                    <a:pt x="38147" y="4905"/>
                  </a:lnTo>
                  <a:lnTo>
                    <a:pt x="62484" y="0"/>
                  </a:lnTo>
                  <a:lnTo>
                    <a:pt x="312420" y="0"/>
                  </a:lnTo>
                  <a:lnTo>
                    <a:pt x="336756" y="4905"/>
                  </a:lnTo>
                  <a:lnTo>
                    <a:pt x="356615" y="18288"/>
                  </a:lnTo>
                  <a:lnTo>
                    <a:pt x="369998" y="38147"/>
                  </a:lnTo>
                  <a:lnTo>
                    <a:pt x="374903" y="62484"/>
                  </a:lnTo>
                  <a:lnTo>
                    <a:pt x="374903" y="1920240"/>
                  </a:lnTo>
                  <a:lnTo>
                    <a:pt x="369998" y="1944576"/>
                  </a:lnTo>
                  <a:lnTo>
                    <a:pt x="356615" y="1964436"/>
                  </a:lnTo>
                  <a:lnTo>
                    <a:pt x="336756" y="1977818"/>
                  </a:lnTo>
                  <a:lnTo>
                    <a:pt x="312420" y="1982724"/>
                  </a:lnTo>
                  <a:lnTo>
                    <a:pt x="62484" y="1982724"/>
                  </a:lnTo>
                  <a:lnTo>
                    <a:pt x="38147" y="1977818"/>
                  </a:lnTo>
                  <a:lnTo>
                    <a:pt x="18287" y="1964436"/>
                  </a:lnTo>
                  <a:lnTo>
                    <a:pt x="4905" y="1944576"/>
                  </a:lnTo>
                  <a:lnTo>
                    <a:pt x="0" y="1920240"/>
                  </a:lnTo>
                  <a:lnTo>
                    <a:pt x="0" y="62484"/>
                  </a:lnTo>
                  <a:close/>
                </a:path>
              </a:pathLst>
            </a:custGeom>
            <a:ln w="9144">
              <a:solidFill>
                <a:srgbClr val="B45F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97"/>
            <p:cNvSpPr/>
            <p:nvPr/>
          </p:nvSpPr>
          <p:spPr>
            <a:xfrm>
              <a:off x="5006340" y="2368295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98"/>
            <p:cNvSpPr/>
            <p:nvPr/>
          </p:nvSpPr>
          <p:spPr>
            <a:xfrm>
              <a:off x="5006340" y="2368295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99"/>
            <p:cNvSpPr/>
            <p:nvPr/>
          </p:nvSpPr>
          <p:spPr>
            <a:xfrm>
              <a:off x="5006340" y="2753868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6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100"/>
            <p:cNvSpPr/>
            <p:nvPr/>
          </p:nvSpPr>
          <p:spPr>
            <a:xfrm>
              <a:off x="5006340" y="2753868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6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101"/>
            <p:cNvSpPr/>
            <p:nvPr/>
          </p:nvSpPr>
          <p:spPr>
            <a:xfrm>
              <a:off x="5006340" y="3476244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102"/>
            <p:cNvSpPr/>
            <p:nvPr/>
          </p:nvSpPr>
          <p:spPr>
            <a:xfrm>
              <a:off x="5006340" y="3476244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103"/>
            <p:cNvSpPr/>
            <p:nvPr/>
          </p:nvSpPr>
          <p:spPr>
            <a:xfrm>
              <a:off x="5006340" y="3861816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104"/>
            <p:cNvSpPr/>
            <p:nvPr/>
          </p:nvSpPr>
          <p:spPr>
            <a:xfrm>
              <a:off x="5006340" y="3861816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9" name="object 105"/>
          <p:cNvSpPr/>
          <p:nvPr/>
        </p:nvSpPr>
        <p:spPr>
          <a:xfrm>
            <a:off x="6923024" y="3319464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265811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20" name="object 106"/>
          <p:cNvGrpSpPr/>
          <p:nvPr/>
        </p:nvGrpSpPr>
        <p:grpSpPr>
          <a:xfrm>
            <a:off x="2602484" y="3555684"/>
            <a:ext cx="693420" cy="603885"/>
            <a:chOff x="830580" y="3300984"/>
            <a:chExt cx="693420" cy="603885"/>
          </a:xfrm>
        </p:grpSpPr>
        <p:sp>
          <p:nvSpPr>
            <p:cNvPr id="521" name="object 107"/>
            <p:cNvSpPr/>
            <p:nvPr/>
          </p:nvSpPr>
          <p:spPr>
            <a:xfrm>
              <a:off x="845058" y="3329178"/>
              <a:ext cx="664845" cy="548640"/>
            </a:xfrm>
            <a:custGeom>
              <a:avLst/>
              <a:gdLst/>
              <a:ahLst/>
              <a:cxnLst/>
              <a:rect l="l" t="t" r="r" b="b"/>
              <a:pathLst>
                <a:path w="664844" h="548639">
                  <a:moveTo>
                    <a:pt x="0" y="548640"/>
                  </a:moveTo>
                  <a:lnTo>
                    <a:pt x="664464" y="548640"/>
                  </a:lnTo>
                  <a:lnTo>
                    <a:pt x="664464" y="0"/>
                  </a:ln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108"/>
            <p:cNvSpPr/>
            <p:nvPr/>
          </p:nvSpPr>
          <p:spPr>
            <a:xfrm>
              <a:off x="890016" y="3300984"/>
              <a:ext cx="568960" cy="603885"/>
            </a:xfrm>
            <a:custGeom>
              <a:avLst/>
              <a:gdLst/>
              <a:ahLst/>
              <a:cxnLst/>
              <a:rect l="l" t="t" r="r" b="b"/>
              <a:pathLst>
                <a:path w="568960" h="603885">
                  <a:moveTo>
                    <a:pt x="568452" y="0"/>
                  </a:moveTo>
                  <a:lnTo>
                    <a:pt x="0" y="0"/>
                  </a:lnTo>
                  <a:lnTo>
                    <a:pt x="0" y="603503"/>
                  </a:lnTo>
                  <a:lnTo>
                    <a:pt x="568452" y="603503"/>
                  </a:lnTo>
                  <a:lnTo>
                    <a:pt x="568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3" name="object 10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2208" y="3497580"/>
              <a:ext cx="92963" cy="92964"/>
            </a:xfrm>
            <a:prstGeom prst="rect">
              <a:avLst/>
            </a:prstGeom>
          </p:spPr>
        </p:pic>
        <p:pic>
          <p:nvPicPr>
            <p:cNvPr id="524" name="object 11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6132" y="3497580"/>
              <a:ext cx="92964" cy="92964"/>
            </a:xfrm>
            <a:prstGeom prst="rect">
              <a:avLst/>
            </a:prstGeom>
          </p:spPr>
        </p:pic>
        <p:pic>
          <p:nvPicPr>
            <p:cNvPr id="525" name="object 1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2208" y="3621024"/>
              <a:ext cx="92963" cy="92964"/>
            </a:xfrm>
            <a:prstGeom prst="rect">
              <a:avLst/>
            </a:prstGeom>
          </p:spPr>
        </p:pic>
        <p:pic>
          <p:nvPicPr>
            <p:cNvPr id="526" name="object 1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6132" y="3621024"/>
              <a:ext cx="92964" cy="92964"/>
            </a:xfrm>
            <a:prstGeom prst="rect">
              <a:avLst/>
            </a:prstGeom>
          </p:spPr>
        </p:pic>
        <p:pic>
          <p:nvPicPr>
            <p:cNvPr id="527" name="object 1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2208" y="3744468"/>
              <a:ext cx="92963" cy="92964"/>
            </a:xfrm>
            <a:prstGeom prst="rect">
              <a:avLst/>
            </a:prstGeom>
          </p:spPr>
        </p:pic>
        <p:pic>
          <p:nvPicPr>
            <p:cNvPr id="528" name="object 1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6132" y="3744468"/>
              <a:ext cx="92964" cy="92964"/>
            </a:xfrm>
            <a:prstGeom prst="rect">
              <a:avLst/>
            </a:prstGeom>
          </p:spPr>
        </p:pic>
        <p:sp>
          <p:nvSpPr>
            <p:cNvPr id="529" name="object 115"/>
            <p:cNvSpPr/>
            <p:nvPr/>
          </p:nvSpPr>
          <p:spPr>
            <a:xfrm>
              <a:off x="1193292" y="3671316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4">
                  <a:moveTo>
                    <a:pt x="0" y="0"/>
                  </a:moveTo>
                  <a:lnTo>
                    <a:pt x="125095" y="0"/>
                  </a:lnTo>
                </a:path>
              </a:pathLst>
            </a:custGeom>
            <a:ln w="9144">
              <a:solidFill>
                <a:srgbClr val="1F487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0" name="object 1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0263" y="3497580"/>
              <a:ext cx="92963" cy="92964"/>
            </a:xfrm>
            <a:prstGeom prst="rect">
              <a:avLst/>
            </a:prstGeom>
          </p:spPr>
        </p:pic>
        <p:pic>
          <p:nvPicPr>
            <p:cNvPr id="531" name="object 1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0263" y="3621024"/>
              <a:ext cx="92963" cy="92964"/>
            </a:xfrm>
            <a:prstGeom prst="rect">
              <a:avLst/>
            </a:prstGeom>
          </p:spPr>
        </p:pic>
        <p:pic>
          <p:nvPicPr>
            <p:cNvPr id="532" name="object 1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0263" y="3744468"/>
              <a:ext cx="92963" cy="92964"/>
            </a:xfrm>
            <a:prstGeom prst="rect">
              <a:avLst/>
            </a:prstGeom>
          </p:spPr>
        </p:pic>
        <p:sp>
          <p:nvSpPr>
            <p:cNvPr id="533" name="object 119"/>
            <p:cNvSpPr/>
            <p:nvPr/>
          </p:nvSpPr>
          <p:spPr>
            <a:xfrm>
              <a:off x="1193292" y="3547872"/>
              <a:ext cx="125095" cy="248920"/>
            </a:xfrm>
            <a:custGeom>
              <a:avLst/>
              <a:gdLst/>
              <a:ahLst/>
              <a:cxnLst/>
              <a:rect l="l" t="t" r="r" b="b"/>
              <a:pathLst>
                <a:path w="125094" h="248920">
                  <a:moveTo>
                    <a:pt x="0" y="0"/>
                  </a:moveTo>
                  <a:lnTo>
                    <a:pt x="125095" y="0"/>
                  </a:lnTo>
                </a:path>
                <a:path w="125094" h="248920">
                  <a:moveTo>
                    <a:pt x="0" y="248411"/>
                  </a:moveTo>
                  <a:lnTo>
                    <a:pt x="125095" y="248411"/>
                  </a:lnTo>
                </a:path>
              </a:pathLst>
            </a:custGeom>
            <a:ln w="9144">
              <a:solidFill>
                <a:srgbClr val="1F487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4" name="object 1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2208" y="3374136"/>
              <a:ext cx="92963" cy="92963"/>
            </a:xfrm>
            <a:prstGeom prst="rect">
              <a:avLst/>
            </a:prstGeom>
          </p:spPr>
        </p:pic>
        <p:pic>
          <p:nvPicPr>
            <p:cNvPr id="535" name="object 1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6132" y="3374136"/>
              <a:ext cx="92964" cy="92963"/>
            </a:xfrm>
            <a:prstGeom prst="rect">
              <a:avLst/>
            </a:prstGeom>
          </p:spPr>
        </p:pic>
        <p:pic>
          <p:nvPicPr>
            <p:cNvPr id="536" name="object 1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0263" y="3374136"/>
              <a:ext cx="92963" cy="92963"/>
            </a:xfrm>
            <a:prstGeom prst="rect">
              <a:avLst/>
            </a:prstGeom>
          </p:spPr>
        </p:pic>
        <p:sp>
          <p:nvSpPr>
            <p:cNvPr id="537" name="object 123"/>
            <p:cNvSpPr/>
            <p:nvPr/>
          </p:nvSpPr>
          <p:spPr>
            <a:xfrm>
              <a:off x="1193292" y="3425952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4">
                  <a:moveTo>
                    <a:pt x="0" y="0"/>
                  </a:moveTo>
                  <a:lnTo>
                    <a:pt x="125095" y="0"/>
                  </a:lnTo>
                </a:path>
              </a:pathLst>
            </a:custGeom>
            <a:ln w="9144">
              <a:solidFill>
                <a:srgbClr val="1F487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8" name="object 124"/>
          <p:cNvSpPr txBox="1"/>
          <p:nvPr/>
        </p:nvSpPr>
        <p:spPr>
          <a:xfrm>
            <a:off x="1906727" y="4281489"/>
            <a:ext cx="20910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[4</a:t>
            </a:r>
            <a:r>
              <a:rPr sz="1400" spc="-3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x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300]</a:t>
            </a:r>
            <a:endParaRPr sz="14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nsolas"/>
                <a:cs typeface="Consolas"/>
              </a:rPr>
              <a:t>[examples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x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features]</a:t>
            </a:r>
            <a:endParaRPr sz="1400">
              <a:latin typeface="Consolas"/>
              <a:cs typeface="Consolas"/>
            </a:endParaRPr>
          </a:p>
        </p:txBody>
      </p:sp>
      <p:grpSp>
        <p:nvGrpSpPr>
          <p:cNvPr id="539" name="object 125"/>
          <p:cNvGrpSpPr/>
          <p:nvPr/>
        </p:nvGrpSpPr>
        <p:grpSpPr>
          <a:xfrm>
            <a:off x="9015475" y="3519108"/>
            <a:ext cx="527685" cy="693420"/>
            <a:chOff x="7243571" y="3264408"/>
            <a:chExt cx="527685" cy="693420"/>
          </a:xfrm>
        </p:grpSpPr>
        <p:sp>
          <p:nvSpPr>
            <p:cNvPr id="540" name="object 126"/>
            <p:cNvSpPr/>
            <p:nvPr/>
          </p:nvSpPr>
          <p:spPr>
            <a:xfrm>
              <a:off x="7258049" y="3384042"/>
              <a:ext cx="498475" cy="548640"/>
            </a:xfrm>
            <a:custGeom>
              <a:avLst/>
              <a:gdLst/>
              <a:ahLst/>
              <a:cxnLst/>
              <a:rect l="l" t="t" r="r" b="b"/>
              <a:pathLst>
                <a:path w="498475" h="548639">
                  <a:moveTo>
                    <a:pt x="0" y="548640"/>
                  </a:moveTo>
                  <a:lnTo>
                    <a:pt x="498348" y="548640"/>
                  </a:lnTo>
                  <a:lnTo>
                    <a:pt x="498348" y="0"/>
                  </a:lnTo>
                  <a:lnTo>
                    <a:pt x="0" y="0"/>
                  </a:lnTo>
                  <a:lnTo>
                    <a:pt x="0" y="54864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127"/>
            <p:cNvSpPr/>
            <p:nvPr/>
          </p:nvSpPr>
          <p:spPr>
            <a:xfrm>
              <a:off x="7299959" y="3264408"/>
              <a:ext cx="414655" cy="693420"/>
            </a:xfrm>
            <a:custGeom>
              <a:avLst/>
              <a:gdLst/>
              <a:ahLst/>
              <a:cxnLst/>
              <a:rect l="l" t="t" r="r" b="b"/>
              <a:pathLst>
                <a:path w="414654" h="693420">
                  <a:moveTo>
                    <a:pt x="414527" y="0"/>
                  </a:moveTo>
                  <a:lnTo>
                    <a:pt x="0" y="0"/>
                  </a:lnTo>
                  <a:lnTo>
                    <a:pt x="0" y="693420"/>
                  </a:lnTo>
                  <a:lnTo>
                    <a:pt x="414527" y="693420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2" name="object 1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30439" y="3425952"/>
              <a:ext cx="92964" cy="92964"/>
            </a:xfrm>
            <a:prstGeom prst="rect">
              <a:avLst/>
            </a:prstGeom>
          </p:spPr>
        </p:pic>
        <p:pic>
          <p:nvPicPr>
            <p:cNvPr id="543" name="object 1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64551" y="3425952"/>
              <a:ext cx="92964" cy="92964"/>
            </a:xfrm>
            <a:prstGeom prst="rect">
              <a:avLst/>
            </a:prstGeom>
          </p:spPr>
        </p:pic>
        <p:pic>
          <p:nvPicPr>
            <p:cNvPr id="544" name="object 1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30439" y="3549396"/>
              <a:ext cx="92964" cy="94488"/>
            </a:xfrm>
            <a:prstGeom prst="rect">
              <a:avLst/>
            </a:prstGeom>
          </p:spPr>
        </p:pic>
        <p:pic>
          <p:nvPicPr>
            <p:cNvPr id="545" name="object 1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64551" y="3549396"/>
              <a:ext cx="92964" cy="94488"/>
            </a:xfrm>
            <a:prstGeom prst="rect">
              <a:avLst/>
            </a:prstGeom>
          </p:spPr>
        </p:pic>
        <p:pic>
          <p:nvPicPr>
            <p:cNvPr id="546" name="object 1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30439" y="3674364"/>
              <a:ext cx="92964" cy="92964"/>
            </a:xfrm>
            <a:prstGeom prst="rect">
              <a:avLst/>
            </a:prstGeom>
          </p:spPr>
        </p:pic>
        <p:pic>
          <p:nvPicPr>
            <p:cNvPr id="547" name="object 1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64551" y="3674364"/>
              <a:ext cx="92964" cy="92964"/>
            </a:xfrm>
            <a:prstGeom prst="rect">
              <a:avLst/>
            </a:prstGeom>
          </p:spPr>
        </p:pic>
        <p:pic>
          <p:nvPicPr>
            <p:cNvPr id="548" name="object 1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00187" y="3425952"/>
              <a:ext cx="92964" cy="92964"/>
            </a:xfrm>
            <a:prstGeom prst="rect">
              <a:avLst/>
            </a:prstGeom>
          </p:spPr>
        </p:pic>
        <p:pic>
          <p:nvPicPr>
            <p:cNvPr id="549" name="object 1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00187" y="3549396"/>
              <a:ext cx="92964" cy="94488"/>
            </a:xfrm>
            <a:prstGeom prst="rect">
              <a:avLst/>
            </a:prstGeom>
          </p:spPr>
        </p:pic>
        <p:pic>
          <p:nvPicPr>
            <p:cNvPr id="550" name="object 13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600187" y="3674364"/>
              <a:ext cx="92964" cy="92964"/>
            </a:xfrm>
            <a:prstGeom prst="rect">
              <a:avLst/>
            </a:prstGeom>
          </p:spPr>
        </p:pic>
        <p:pic>
          <p:nvPicPr>
            <p:cNvPr id="551" name="object 1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30439" y="3796284"/>
              <a:ext cx="92964" cy="92964"/>
            </a:xfrm>
            <a:prstGeom prst="rect">
              <a:avLst/>
            </a:prstGeom>
          </p:spPr>
        </p:pic>
        <p:pic>
          <p:nvPicPr>
            <p:cNvPr id="552" name="object 1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64551" y="3796284"/>
              <a:ext cx="92964" cy="92964"/>
            </a:xfrm>
            <a:prstGeom prst="rect">
              <a:avLst/>
            </a:prstGeom>
          </p:spPr>
        </p:pic>
        <p:pic>
          <p:nvPicPr>
            <p:cNvPr id="553" name="object 1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00187" y="3796284"/>
              <a:ext cx="92964" cy="92964"/>
            </a:xfrm>
            <a:prstGeom prst="rect">
              <a:avLst/>
            </a:prstGeom>
          </p:spPr>
        </p:pic>
      </p:grpSp>
      <p:sp>
        <p:nvSpPr>
          <p:cNvPr id="554" name="object 140"/>
          <p:cNvSpPr txBox="1"/>
          <p:nvPr/>
        </p:nvSpPr>
        <p:spPr>
          <a:xfrm>
            <a:off x="8275573" y="4286950"/>
            <a:ext cx="199263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[4</a:t>
            </a:r>
            <a:r>
              <a:rPr sz="1400" spc="-3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x</a:t>
            </a:r>
            <a:r>
              <a:rPr sz="1400" spc="-3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3]</a:t>
            </a:r>
            <a:endParaRPr sz="14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nsolas"/>
                <a:cs typeface="Consolas"/>
              </a:rPr>
              <a:t>[examples</a:t>
            </a:r>
            <a:r>
              <a:rPr sz="1400" spc="-3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x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classes]</a:t>
            </a:r>
            <a:endParaRPr sz="14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1692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9B0A6D-61C1-E08C-0682-59E0A5CE5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063"/>
            <a:ext cx="9144000" cy="896937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rgbClr val="212529"/>
                </a:solidFill>
                <a:latin typeface="-apple-system"/>
              </a:rPr>
              <a:t>Lecture </a:t>
            </a:r>
            <a:r>
              <a:rPr lang="en-CA" dirty="0">
                <a:solidFill>
                  <a:srgbClr val="212529"/>
                </a:solidFill>
                <a:latin typeface="-apple-system"/>
              </a:rPr>
              <a:t>6</a:t>
            </a:r>
            <a:r>
              <a:rPr lang="en-CA" dirty="0" smtClean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CA" dirty="0">
                <a:solidFill>
                  <a:srgbClr val="212529"/>
                </a:solidFill>
                <a:latin typeface="-apple-system"/>
              </a:rPr>
              <a:t>Overview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ABBD19B6-2949-6651-9662-187E746E912B}"/>
              </a:ext>
            </a:extLst>
          </p:cNvPr>
          <p:cNvSpPr txBox="1">
            <a:spLocks/>
          </p:cNvSpPr>
          <p:nvPr/>
        </p:nvSpPr>
        <p:spPr>
          <a:xfrm>
            <a:off x="1524000" y="5856504"/>
            <a:ext cx="9144000" cy="3147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>
              <a:solidFill>
                <a:srgbClr val="212529"/>
              </a:solidFill>
              <a:latin typeface="-apple-system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EC487CA1-57AA-BFBA-F6E8-B5A205AB0250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365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/>
              <a:t>Neural architectures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bg2"/>
                </a:solidFill>
              </a:rPr>
              <a:t>Training neural nets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 smtClean="0">
                <a:solidFill>
                  <a:schemeClr val="bg2"/>
                </a:solidFill>
              </a:rPr>
              <a:t>Neural </a:t>
            </a:r>
            <a:r>
              <a:rPr lang="fr-FR" sz="3200" dirty="0">
                <a:solidFill>
                  <a:schemeClr val="bg2"/>
                </a:solidFill>
              </a:rPr>
              <a:t>network </a:t>
            </a:r>
            <a:r>
              <a:rPr lang="fr-FR" sz="3200" dirty="0" smtClean="0">
                <a:solidFill>
                  <a:schemeClr val="bg2"/>
                </a:solidFill>
              </a:rPr>
              <a:t>design</a:t>
            </a:r>
            <a:endParaRPr lang="fr-FR" sz="3200" dirty="0">
              <a:solidFill>
                <a:schemeClr val="bg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 smtClean="0">
                <a:solidFill>
                  <a:schemeClr val="bg2"/>
                </a:solidFill>
              </a:rPr>
              <a:t>Neural </a:t>
            </a:r>
            <a:r>
              <a:rPr lang="fr-FR" sz="3200" dirty="0">
                <a:solidFill>
                  <a:schemeClr val="bg2"/>
                </a:solidFill>
              </a:rPr>
              <a:t>networks in practice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bg2"/>
                </a:solidFill>
              </a:rPr>
              <a:t>Model </a:t>
            </a:r>
            <a:r>
              <a:rPr lang="fr-FR" sz="3200" dirty="0" err="1" smtClean="0">
                <a:solidFill>
                  <a:schemeClr val="bg2"/>
                </a:solidFill>
              </a:rPr>
              <a:t>selection</a:t>
            </a:r>
            <a:endParaRPr lang="fr-FR" sz="3200" dirty="0" smtClean="0">
              <a:solidFill>
                <a:schemeClr val="bg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 err="1" smtClean="0">
                <a:solidFill>
                  <a:schemeClr val="bg2"/>
                </a:solidFill>
              </a:rPr>
              <a:t>Summary</a:t>
            </a:r>
            <a:endParaRPr lang="fr-FR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72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788E-8DA1-5BDF-3233-390494DD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Training Neural Nets</a:t>
            </a:r>
          </a:p>
        </p:txBody>
      </p:sp>
      <p:grpSp>
        <p:nvGrpSpPr>
          <p:cNvPr id="180" name="object 3"/>
          <p:cNvGrpSpPr/>
          <p:nvPr/>
        </p:nvGrpSpPr>
        <p:grpSpPr>
          <a:xfrm>
            <a:off x="3905920" y="2306893"/>
            <a:ext cx="4589145" cy="2475230"/>
            <a:chOff x="2127504" y="2048255"/>
            <a:chExt cx="4589145" cy="2475230"/>
          </a:xfrm>
        </p:grpSpPr>
        <p:sp>
          <p:nvSpPr>
            <p:cNvPr id="181" name="object 4"/>
            <p:cNvSpPr/>
            <p:nvPr/>
          </p:nvSpPr>
          <p:spPr>
            <a:xfrm>
              <a:off x="2132076" y="2510027"/>
              <a:ext cx="295910" cy="1469390"/>
            </a:xfrm>
            <a:custGeom>
              <a:avLst/>
              <a:gdLst/>
              <a:ahLst/>
              <a:cxnLst/>
              <a:rect l="l" t="t" r="r" b="b"/>
              <a:pathLst>
                <a:path w="295910" h="1469389">
                  <a:moveTo>
                    <a:pt x="246380" y="0"/>
                  </a:moveTo>
                  <a:lnTo>
                    <a:pt x="49275" y="0"/>
                  </a:lnTo>
                  <a:lnTo>
                    <a:pt x="30110" y="3877"/>
                  </a:lnTo>
                  <a:lnTo>
                    <a:pt x="14446" y="14446"/>
                  </a:lnTo>
                  <a:lnTo>
                    <a:pt x="3877" y="30110"/>
                  </a:lnTo>
                  <a:lnTo>
                    <a:pt x="0" y="49275"/>
                  </a:lnTo>
                  <a:lnTo>
                    <a:pt x="0" y="1419860"/>
                  </a:lnTo>
                  <a:lnTo>
                    <a:pt x="3877" y="1439025"/>
                  </a:lnTo>
                  <a:lnTo>
                    <a:pt x="14446" y="1454689"/>
                  </a:lnTo>
                  <a:lnTo>
                    <a:pt x="30110" y="1465258"/>
                  </a:lnTo>
                  <a:lnTo>
                    <a:pt x="49275" y="1469136"/>
                  </a:lnTo>
                  <a:lnTo>
                    <a:pt x="246380" y="1469136"/>
                  </a:lnTo>
                  <a:lnTo>
                    <a:pt x="265545" y="1465258"/>
                  </a:lnTo>
                  <a:lnTo>
                    <a:pt x="281209" y="1454689"/>
                  </a:lnTo>
                  <a:lnTo>
                    <a:pt x="291778" y="1439025"/>
                  </a:lnTo>
                  <a:lnTo>
                    <a:pt x="295656" y="1419860"/>
                  </a:lnTo>
                  <a:lnTo>
                    <a:pt x="295656" y="49275"/>
                  </a:lnTo>
                  <a:lnTo>
                    <a:pt x="291778" y="30110"/>
                  </a:lnTo>
                  <a:lnTo>
                    <a:pt x="281209" y="14446"/>
                  </a:lnTo>
                  <a:lnTo>
                    <a:pt x="265545" y="3877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5"/>
            <p:cNvSpPr/>
            <p:nvPr/>
          </p:nvSpPr>
          <p:spPr>
            <a:xfrm>
              <a:off x="2132076" y="2510027"/>
              <a:ext cx="295910" cy="1469390"/>
            </a:xfrm>
            <a:custGeom>
              <a:avLst/>
              <a:gdLst/>
              <a:ahLst/>
              <a:cxnLst/>
              <a:rect l="l" t="t" r="r" b="b"/>
              <a:pathLst>
                <a:path w="295910" h="1469389">
                  <a:moveTo>
                    <a:pt x="0" y="49275"/>
                  </a:moveTo>
                  <a:lnTo>
                    <a:pt x="3877" y="30110"/>
                  </a:lnTo>
                  <a:lnTo>
                    <a:pt x="14446" y="14446"/>
                  </a:lnTo>
                  <a:lnTo>
                    <a:pt x="30110" y="3877"/>
                  </a:lnTo>
                  <a:lnTo>
                    <a:pt x="49275" y="0"/>
                  </a:lnTo>
                  <a:lnTo>
                    <a:pt x="246380" y="0"/>
                  </a:lnTo>
                  <a:lnTo>
                    <a:pt x="265545" y="3877"/>
                  </a:lnTo>
                  <a:lnTo>
                    <a:pt x="281209" y="14446"/>
                  </a:lnTo>
                  <a:lnTo>
                    <a:pt x="291778" y="30110"/>
                  </a:lnTo>
                  <a:lnTo>
                    <a:pt x="295656" y="49275"/>
                  </a:lnTo>
                  <a:lnTo>
                    <a:pt x="295656" y="1419860"/>
                  </a:lnTo>
                  <a:lnTo>
                    <a:pt x="291778" y="1439025"/>
                  </a:lnTo>
                  <a:lnTo>
                    <a:pt x="281209" y="1454689"/>
                  </a:lnTo>
                  <a:lnTo>
                    <a:pt x="265545" y="1465258"/>
                  </a:lnTo>
                  <a:lnTo>
                    <a:pt x="246380" y="1469136"/>
                  </a:lnTo>
                  <a:lnTo>
                    <a:pt x="49275" y="1469136"/>
                  </a:lnTo>
                  <a:lnTo>
                    <a:pt x="30110" y="1465258"/>
                  </a:lnTo>
                  <a:lnTo>
                    <a:pt x="14446" y="1454689"/>
                  </a:lnTo>
                  <a:lnTo>
                    <a:pt x="3877" y="1439025"/>
                  </a:lnTo>
                  <a:lnTo>
                    <a:pt x="0" y="1419860"/>
                  </a:lnTo>
                  <a:lnTo>
                    <a:pt x="0" y="49275"/>
                  </a:lnTo>
                  <a:close/>
                </a:path>
              </a:pathLst>
            </a:custGeom>
            <a:ln w="9144">
              <a:solidFill>
                <a:srgbClr val="3876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3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0176" y="2574036"/>
              <a:ext cx="219456" cy="217932"/>
            </a:xfrm>
            <a:prstGeom prst="rect">
              <a:avLst/>
            </a:prstGeom>
          </p:spPr>
        </p:pic>
        <p:pic>
          <p:nvPicPr>
            <p:cNvPr id="184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0176" y="2878836"/>
              <a:ext cx="219456" cy="217932"/>
            </a:xfrm>
            <a:prstGeom prst="rect">
              <a:avLst/>
            </a:prstGeom>
          </p:spPr>
        </p:pic>
        <p:pic>
          <p:nvPicPr>
            <p:cNvPr id="185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0176" y="3640836"/>
              <a:ext cx="219456" cy="217932"/>
            </a:xfrm>
            <a:prstGeom prst="rect">
              <a:avLst/>
            </a:prstGeom>
          </p:spPr>
        </p:pic>
        <p:sp>
          <p:nvSpPr>
            <p:cNvPr id="186" name="object 9"/>
            <p:cNvSpPr/>
            <p:nvPr/>
          </p:nvSpPr>
          <p:spPr>
            <a:xfrm>
              <a:off x="3427476" y="2052827"/>
              <a:ext cx="375285" cy="2455545"/>
            </a:xfrm>
            <a:custGeom>
              <a:avLst/>
              <a:gdLst/>
              <a:ahLst/>
              <a:cxnLst/>
              <a:rect l="l" t="t" r="r" b="b"/>
              <a:pathLst>
                <a:path w="375285" h="2455545">
                  <a:moveTo>
                    <a:pt x="312420" y="0"/>
                  </a:moveTo>
                  <a:lnTo>
                    <a:pt x="62484" y="0"/>
                  </a:lnTo>
                  <a:lnTo>
                    <a:pt x="38147" y="4905"/>
                  </a:lnTo>
                  <a:lnTo>
                    <a:pt x="18287" y="18287"/>
                  </a:lnTo>
                  <a:lnTo>
                    <a:pt x="4905" y="38147"/>
                  </a:lnTo>
                  <a:lnTo>
                    <a:pt x="0" y="62484"/>
                  </a:lnTo>
                  <a:lnTo>
                    <a:pt x="0" y="2392680"/>
                  </a:lnTo>
                  <a:lnTo>
                    <a:pt x="4905" y="2417016"/>
                  </a:lnTo>
                  <a:lnTo>
                    <a:pt x="18287" y="2436876"/>
                  </a:lnTo>
                  <a:lnTo>
                    <a:pt x="38147" y="2450258"/>
                  </a:lnTo>
                  <a:lnTo>
                    <a:pt x="62484" y="2455164"/>
                  </a:lnTo>
                  <a:lnTo>
                    <a:pt x="312420" y="2455164"/>
                  </a:lnTo>
                  <a:lnTo>
                    <a:pt x="336756" y="2450258"/>
                  </a:lnTo>
                  <a:lnTo>
                    <a:pt x="356615" y="2436876"/>
                  </a:lnTo>
                  <a:lnTo>
                    <a:pt x="369998" y="2417016"/>
                  </a:lnTo>
                  <a:lnTo>
                    <a:pt x="374903" y="2392680"/>
                  </a:lnTo>
                  <a:lnTo>
                    <a:pt x="374903" y="62484"/>
                  </a:lnTo>
                  <a:lnTo>
                    <a:pt x="369998" y="38147"/>
                  </a:lnTo>
                  <a:lnTo>
                    <a:pt x="356615" y="18287"/>
                  </a:lnTo>
                  <a:lnTo>
                    <a:pt x="336756" y="4905"/>
                  </a:lnTo>
                  <a:lnTo>
                    <a:pt x="31242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0"/>
            <p:cNvSpPr/>
            <p:nvPr/>
          </p:nvSpPr>
          <p:spPr>
            <a:xfrm>
              <a:off x="3427476" y="2052827"/>
              <a:ext cx="375285" cy="2455545"/>
            </a:xfrm>
            <a:custGeom>
              <a:avLst/>
              <a:gdLst/>
              <a:ahLst/>
              <a:cxnLst/>
              <a:rect l="l" t="t" r="r" b="b"/>
              <a:pathLst>
                <a:path w="375285" h="2455545">
                  <a:moveTo>
                    <a:pt x="0" y="62484"/>
                  </a:moveTo>
                  <a:lnTo>
                    <a:pt x="4905" y="38147"/>
                  </a:lnTo>
                  <a:lnTo>
                    <a:pt x="18287" y="18287"/>
                  </a:lnTo>
                  <a:lnTo>
                    <a:pt x="38147" y="4905"/>
                  </a:lnTo>
                  <a:lnTo>
                    <a:pt x="62484" y="0"/>
                  </a:lnTo>
                  <a:lnTo>
                    <a:pt x="312420" y="0"/>
                  </a:lnTo>
                  <a:lnTo>
                    <a:pt x="336756" y="4905"/>
                  </a:lnTo>
                  <a:lnTo>
                    <a:pt x="356615" y="18287"/>
                  </a:lnTo>
                  <a:lnTo>
                    <a:pt x="369998" y="38147"/>
                  </a:lnTo>
                  <a:lnTo>
                    <a:pt x="374903" y="62484"/>
                  </a:lnTo>
                  <a:lnTo>
                    <a:pt x="374903" y="2392680"/>
                  </a:lnTo>
                  <a:lnTo>
                    <a:pt x="369998" y="2417016"/>
                  </a:lnTo>
                  <a:lnTo>
                    <a:pt x="356615" y="2436876"/>
                  </a:lnTo>
                  <a:lnTo>
                    <a:pt x="336756" y="2450258"/>
                  </a:lnTo>
                  <a:lnTo>
                    <a:pt x="312420" y="2455164"/>
                  </a:lnTo>
                  <a:lnTo>
                    <a:pt x="62484" y="2455164"/>
                  </a:lnTo>
                  <a:lnTo>
                    <a:pt x="38147" y="2450258"/>
                  </a:lnTo>
                  <a:lnTo>
                    <a:pt x="18287" y="2436876"/>
                  </a:lnTo>
                  <a:lnTo>
                    <a:pt x="4905" y="2417016"/>
                  </a:lnTo>
                  <a:lnTo>
                    <a:pt x="0" y="2392680"/>
                  </a:lnTo>
                  <a:lnTo>
                    <a:pt x="0" y="62484"/>
                  </a:lnTo>
                  <a:close/>
                </a:path>
              </a:pathLst>
            </a:custGeom>
            <a:ln w="9144">
              <a:solidFill>
                <a:srgbClr val="B45F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1"/>
            <p:cNvSpPr/>
            <p:nvPr/>
          </p:nvSpPr>
          <p:spPr>
            <a:xfrm>
              <a:off x="3482340" y="2139695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2"/>
            <p:cNvSpPr/>
            <p:nvPr/>
          </p:nvSpPr>
          <p:spPr>
            <a:xfrm>
              <a:off x="3482340" y="2139695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3"/>
            <p:cNvSpPr/>
            <p:nvPr/>
          </p:nvSpPr>
          <p:spPr>
            <a:xfrm>
              <a:off x="3482340" y="2525268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6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4"/>
            <p:cNvSpPr/>
            <p:nvPr/>
          </p:nvSpPr>
          <p:spPr>
            <a:xfrm>
              <a:off x="3482340" y="2525268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6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5"/>
            <p:cNvSpPr/>
            <p:nvPr/>
          </p:nvSpPr>
          <p:spPr>
            <a:xfrm>
              <a:off x="3482340" y="2910839"/>
              <a:ext cx="265430" cy="266700"/>
            </a:xfrm>
            <a:custGeom>
              <a:avLst/>
              <a:gdLst/>
              <a:ahLst/>
              <a:cxnLst/>
              <a:rect l="l" t="t" r="r" b="b"/>
              <a:pathLst>
                <a:path w="265429" h="266700">
                  <a:moveTo>
                    <a:pt x="132587" y="0"/>
                  </a:moveTo>
                  <a:lnTo>
                    <a:pt x="90659" y="6797"/>
                  </a:lnTo>
                  <a:lnTo>
                    <a:pt x="54260" y="25725"/>
                  </a:lnTo>
                  <a:lnTo>
                    <a:pt x="25566" y="54589"/>
                  </a:lnTo>
                  <a:lnTo>
                    <a:pt x="6754" y="91196"/>
                  </a:lnTo>
                  <a:lnTo>
                    <a:pt x="0" y="133350"/>
                  </a:lnTo>
                  <a:lnTo>
                    <a:pt x="6754" y="175503"/>
                  </a:lnTo>
                  <a:lnTo>
                    <a:pt x="25566" y="212110"/>
                  </a:lnTo>
                  <a:lnTo>
                    <a:pt x="54260" y="240974"/>
                  </a:lnTo>
                  <a:lnTo>
                    <a:pt x="90659" y="259902"/>
                  </a:lnTo>
                  <a:lnTo>
                    <a:pt x="132587" y="266700"/>
                  </a:lnTo>
                  <a:lnTo>
                    <a:pt x="174516" y="259902"/>
                  </a:lnTo>
                  <a:lnTo>
                    <a:pt x="210915" y="240974"/>
                  </a:lnTo>
                  <a:lnTo>
                    <a:pt x="239609" y="212110"/>
                  </a:lnTo>
                  <a:lnTo>
                    <a:pt x="258421" y="175503"/>
                  </a:lnTo>
                  <a:lnTo>
                    <a:pt x="265175" y="133350"/>
                  </a:lnTo>
                  <a:lnTo>
                    <a:pt x="258421" y="91196"/>
                  </a:lnTo>
                  <a:lnTo>
                    <a:pt x="239609" y="54589"/>
                  </a:lnTo>
                  <a:lnTo>
                    <a:pt x="210915" y="25725"/>
                  </a:lnTo>
                  <a:lnTo>
                    <a:pt x="174516" y="6797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6"/>
            <p:cNvSpPr/>
            <p:nvPr/>
          </p:nvSpPr>
          <p:spPr>
            <a:xfrm>
              <a:off x="3482340" y="2910839"/>
              <a:ext cx="265430" cy="266700"/>
            </a:xfrm>
            <a:custGeom>
              <a:avLst/>
              <a:gdLst/>
              <a:ahLst/>
              <a:cxnLst/>
              <a:rect l="l" t="t" r="r" b="b"/>
              <a:pathLst>
                <a:path w="265429" h="266700">
                  <a:moveTo>
                    <a:pt x="0" y="133350"/>
                  </a:moveTo>
                  <a:lnTo>
                    <a:pt x="6754" y="91196"/>
                  </a:lnTo>
                  <a:lnTo>
                    <a:pt x="25566" y="54589"/>
                  </a:lnTo>
                  <a:lnTo>
                    <a:pt x="54260" y="25725"/>
                  </a:lnTo>
                  <a:lnTo>
                    <a:pt x="90659" y="6797"/>
                  </a:lnTo>
                  <a:lnTo>
                    <a:pt x="132587" y="0"/>
                  </a:lnTo>
                  <a:lnTo>
                    <a:pt x="174516" y="6797"/>
                  </a:lnTo>
                  <a:lnTo>
                    <a:pt x="210915" y="25725"/>
                  </a:lnTo>
                  <a:lnTo>
                    <a:pt x="239609" y="54589"/>
                  </a:lnTo>
                  <a:lnTo>
                    <a:pt x="258421" y="91196"/>
                  </a:lnTo>
                  <a:lnTo>
                    <a:pt x="265175" y="133350"/>
                  </a:lnTo>
                  <a:lnTo>
                    <a:pt x="258421" y="175503"/>
                  </a:lnTo>
                  <a:lnTo>
                    <a:pt x="239609" y="212110"/>
                  </a:lnTo>
                  <a:lnTo>
                    <a:pt x="210915" y="240974"/>
                  </a:lnTo>
                  <a:lnTo>
                    <a:pt x="174516" y="259902"/>
                  </a:lnTo>
                  <a:lnTo>
                    <a:pt x="132587" y="266700"/>
                  </a:lnTo>
                  <a:lnTo>
                    <a:pt x="90659" y="259902"/>
                  </a:lnTo>
                  <a:lnTo>
                    <a:pt x="54260" y="240974"/>
                  </a:lnTo>
                  <a:lnTo>
                    <a:pt x="25566" y="212110"/>
                  </a:lnTo>
                  <a:lnTo>
                    <a:pt x="6754" y="175503"/>
                  </a:lnTo>
                  <a:lnTo>
                    <a:pt x="0" y="1333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7"/>
            <p:cNvSpPr/>
            <p:nvPr/>
          </p:nvSpPr>
          <p:spPr>
            <a:xfrm>
              <a:off x="3482340" y="3704844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8"/>
            <p:cNvSpPr/>
            <p:nvPr/>
          </p:nvSpPr>
          <p:spPr>
            <a:xfrm>
              <a:off x="3482340" y="3704844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"/>
            <p:cNvSpPr/>
            <p:nvPr/>
          </p:nvSpPr>
          <p:spPr>
            <a:xfrm>
              <a:off x="3482340" y="4090416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20"/>
            <p:cNvSpPr/>
            <p:nvPr/>
          </p:nvSpPr>
          <p:spPr>
            <a:xfrm>
              <a:off x="3482340" y="4090416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21"/>
            <p:cNvSpPr/>
            <p:nvPr/>
          </p:nvSpPr>
          <p:spPr>
            <a:xfrm>
              <a:off x="2278380" y="2068067"/>
              <a:ext cx="2736850" cy="2451100"/>
            </a:xfrm>
            <a:custGeom>
              <a:avLst/>
              <a:gdLst/>
              <a:ahLst/>
              <a:cxnLst/>
              <a:rect l="l" t="t" r="r" b="b"/>
              <a:pathLst>
                <a:path w="2736850" h="2451100">
                  <a:moveTo>
                    <a:pt x="1562099" y="0"/>
                  </a:moveTo>
                  <a:lnTo>
                    <a:pt x="2701797" y="237617"/>
                  </a:lnTo>
                </a:path>
                <a:path w="2736850" h="2451100">
                  <a:moveTo>
                    <a:pt x="1562099" y="2428494"/>
                  </a:moveTo>
                  <a:lnTo>
                    <a:pt x="2736849" y="2209800"/>
                  </a:lnTo>
                </a:path>
                <a:path w="2736850" h="2451100">
                  <a:moveTo>
                    <a:pt x="1348740" y="1491107"/>
                  </a:moveTo>
                  <a:lnTo>
                    <a:pt x="1348740" y="1225296"/>
                  </a:lnTo>
                </a:path>
                <a:path w="2736850" h="2451100">
                  <a:moveTo>
                    <a:pt x="112775" y="443865"/>
                  </a:moveTo>
                  <a:lnTo>
                    <a:pt x="1167637" y="7620"/>
                  </a:lnTo>
                </a:path>
                <a:path w="2736850" h="2451100">
                  <a:moveTo>
                    <a:pt x="129539" y="1905000"/>
                  </a:moveTo>
                  <a:lnTo>
                    <a:pt x="1159383" y="2450719"/>
                  </a:lnTo>
                </a:path>
                <a:path w="2736850" h="2451100">
                  <a:moveTo>
                    <a:pt x="0" y="1421003"/>
                  </a:moveTo>
                  <a:lnTo>
                    <a:pt x="0" y="1155192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22"/>
            <p:cNvSpPr/>
            <p:nvPr/>
          </p:nvSpPr>
          <p:spPr>
            <a:xfrm>
              <a:off x="6416039" y="2662427"/>
              <a:ext cx="295910" cy="982980"/>
            </a:xfrm>
            <a:custGeom>
              <a:avLst/>
              <a:gdLst/>
              <a:ahLst/>
              <a:cxnLst/>
              <a:rect l="l" t="t" r="r" b="b"/>
              <a:pathLst>
                <a:path w="295909" h="982979">
                  <a:moveTo>
                    <a:pt x="246380" y="0"/>
                  </a:moveTo>
                  <a:lnTo>
                    <a:pt x="49275" y="0"/>
                  </a:lnTo>
                  <a:lnTo>
                    <a:pt x="30110" y="3877"/>
                  </a:lnTo>
                  <a:lnTo>
                    <a:pt x="14446" y="14446"/>
                  </a:lnTo>
                  <a:lnTo>
                    <a:pt x="3877" y="30110"/>
                  </a:lnTo>
                  <a:lnTo>
                    <a:pt x="0" y="49275"/>
                  </a:lnTo>
                  <a:lnTo>
                    <a:pt x="0" y="933704"/>
                  </a:lnTo>
                  <a:lnTo>
                    <a:pt x="3877" y="952869"/>
                  </a:lnTo>
                  <a:lnTo>
                    <a:pt x="14446" y="968533"/>
                  </a:lnTo>
                  <a:lnTo>
                    <a:pt x="30110" y="979102"/>
                  </a:lnTo>
                  <a:lnTo>
                    <a:pt x="49275" y="982980"/>
                  </a:lnTo>
                  <a:lnTo>
                    <a:pt x="246380" y="982980"/>
                  </a:lnTo>
                  <a:lnTo>
                    <a:pt x="265545" y="979102"/>
                  </a:lnTo>
                  <a:lnTo>
                    <a:pt x="281209" y="968533"/>
                  </a:lnTo>
                  <a:lnTo>
                    <a:pt x="291778" y="952869"/>
                  </a:lnTo>
                  <a:lnTo>
                    <a:pt x="295656" y="933704"/>
                  </a:lnTo>
                  <a:lnTo>
                    <a:pt x="295656" y="49275"/>
                  </a:lnTo>
                  <a:lnTo>
                    <a:pt x="291778" y="30110"/>
                  </a:lnTo>
                  <a:lnTo>
                    <a:pt x="281209" y="14446"/>
                  </a:lnTo>
                  <a:lnTo>
                    <a:pt x="265545" y="3877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3"/>
            <p:cNvSpPr/>
            <p:nvPr/>
          </p:nvSpPr>
          <p:spPr>
            <a:xfrm>
              <a:off x="6416039" y="2662427"/>
              <a:ext cx="295910" cy="982980"/>
            </a:xfrm>
            <a:custGeom>
              <a:avLst/>
              <a:gdLst/>
              <a:ahLst/>
              <a:cxnLst/>
              <a:rect l="l" t="t" r="r" b="b"/>
              <a:pathLst>
                <a:path w="295909" h="982979">
                  <a:moveTo>
                    <a:pt x="0" y="49275"/>
                  </a:moveTo>
                  <a:lnTo>
                    <a:pt x="3877" y="30110"/>
                  </a:lnTo>
                  <a:lnTo>
                    <a:pt x="14446" y="14446"/>
                  </a:lnTo>
                  <a:lnTo>
                    <a:pt x="30110" y="3877"/>
                  </a:lnTo>
                  <a:lnTo>
                    <a:pt x="49275" y="0"/>
                  </a:lnTo>
                  <a:lnTo>
                    <a:pt x="246380" y="0"/>
                  </a:lnTo>
                  <a:lnTo>
                    <a:pt x="265545" y="3877"/>
                  </a:lnTo>
                  <a:lnTo>
                    <a:pt x="281209" y="14446"/>
                  </a:lnTo>
                  <a:lnTo>
                    <a:pt x="291778" y="30110"/>
                  </a:lnTo>
                  <a:lnTo>
                    <a:pt x="295656" y="49275"/>
                  </a:lnTo>
                  <a:lnTo>
                    <a:pt x="295656" y="933704"/>
                  </a:lnTo>
                  <a:lnTo>
                    <a:pt x="291778" y="952869"/>
                  </a:lnTo>
                  <a:lnTo>
                    <a:pt x="281209" y="968533"/>
                  </a:lnTo>
                  <a:lnTo>
                    <a:pt x="265545" y="979102"/>
                  </a:lnTo>
                  <a:lnTo>
                    <a:pt x="246380" y="982980"/>
                  </a:lnTo>
                  <a:lnTo>
                    <a:pt x="49275" y="982980"/>
                  </a:lnTo>
                  <a:lnTo>
                    <a:pt x="30110" y="979102"/>
                  </a:lnTo>
                  <a:lnTo>
                    <a:pt x="14446" y="968533"/>
                  </a:lnTo>
                  <a:lnTo>
                    <a:pt x="3877" y="952869"/>
                  </a:lnTo>
                  <a:lnTo>
                    <a:pt x="0" y="933704"/>
                  </a:lnTo>
                  <a:lnTo>
                    <a:pt x="0" y="49275"/>
                  </a:lnTo>
                  <a:close/>
                </a:path>
              </a:pathLst>
            </a:custGeom>
            <a:ln w="9144">
              <a:solidFill>
                <a:srgbClr val="3876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1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54139" y="2726436"/>
              <a:ext cx="219456" cy="217932"/>
            </a:xfrm>
            <a:prstGeom prst="rect">
              <a:avLst/>
            </a:prstGeom>
          </p:spPr>
        </p:pic>
        <p:pic>
          <p:nvPicPr>
            <p:cNvPr id="202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54139" y="3031236"/>
              <a:ext cx="219456" cy="217932"/>
            </a:xfrm>
            <a:prstGeom prst="rect">
              <a:avLst/>
            </a:prstGeom>
          </p:spPr>
        </p:pic>
        <p:pic>
          <p:nvPicPr>
            <p:cNvPr id="203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54139" y="3336036"/>
              <a:ext cx="219456" cy="217932"/>
            </a:xfrm>
            <a:prstGeom prst="rect">
              <a:avLst/>
            </a:prstGeom>
          </p:spPr>
        </p:pic>
        <p:sp>
          <p:nvSpPr>
            <p:cNvPr id="204" name="object 27"/>
            <p:cNvSpPr/>
            <p:nvPr/>
          </p:nvSpPr>
          <p:spPr>
            <a:xfrm>
              <a:off x="5332476" y="2305811"/>
              <a:ext cx="1116965" cy="1972310"/>
            </a:xfrm>
            <a:custGeom>
              <a:avLst/>
              <a:gdLst/>
              <a:ahLst/>
              <a:cxnLst/>
              <a:rect l="l" t="t" r="r" b="b"/>
              <a:pathLst>
                <a:path w="1116964" h="1972310">
                  <a:moveTo>
                    <a:pt x="1116838" y="354584"/>
                  </a:moveTo>
                  <a:lnTo>
                    <a:pt x="0" y="0"/>
                  </a:lnTo>
                </a:path>
                <a:path w="1116964" h="1972310">
                  <a:moveTo>
                    <a:pt x="1108202" y="1331976"/>
                  </a:moveTo>
                  <a:lnTo>
                    <a:pt x="0" y="1972183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8"/>
            <p:cNvSpPr/>
            <p:nvPr/>
          </p:nvSpPr>
          <p:spPr>
            <a:xfrm>
              <a:off x="4951476" y="2296667"/>
              <a:ext cx="375285" cy="1983105"/>
            </a:xfrm>
            <a:custGeom>
              <a:avLst/>
              <a:gdLst/>
              <a:ahLst/>
              <a:cxnLst/>
              <a:rect l="l" t="t" r="r" b="b"/>
              <a:pathLst>
                <a:path w="375285" h="1983104">
                  <a:moveTo>
                    <a:pt x="312420" y="0"/>
                  </a:moveTo>
                  <a:lnTo>
                    <a:pt x="62484" y="0"/>
                  </a:lnTo>
                  <a:lnTo>
                    <a:pt x="38147" y="4905"/>
                  </a:lnTo>
                  <a:lnTo>
                    <a:pt x="18287" y="18287"/>
                  </a:lnTo>
                  <a:lnTo>
                    <a:pt x="4905" y="38147"/>
                  </a:lnTo>
                  <a:lnTo>
                    <a:pt x="0" y="62484"/>
                  </a:lnTo>
                  <a:lnTo>
                    <a:pt x="0" y="1920240"/>
                  </a:lnTo>
                  <a:lnTo>
                    <a:pt x="4905" y="1944576"/>
                  </a:lnTo>
                  <a:lnTo>
                    <a:pt x="18287" y="1964436"/>
                  </a:lnTo>
                  <a:lnTo>
                    <a:pt x="38147" y="1977818"/>
                  </a:lnTo>
                  <a:lnTo>
                    <a:pt x="62484" y="1982724"/>
                  </a:lnTo>
                  <a:lnTo>
                    <a:pt x="312420" y="1982724"/>
                  </a:lnTo>
                  <a:lnTo>
                    <a:pt x="336756" y="1977818"/>
                  </a:lnTo>
                  <a:lnTo>
                    <a:pt x="356615" y="1964436"/>
                  </a:lnTo>
                  <a:lnTo>
                    <a:pt x="369998" y="1944576"/>
                  </a:lnTo>
                  <a:lnTo>
                    <a:pt x="374903" y="1920240"/>
                  </a:lnTo>
                  <a:lnTo>
                    <a:pt x="374903" y="62484"/>
                  </a:lnTo>
                  <a:lnTo>
                    <a:pt x="369998" y="38147"/>
                  </a:lnTo>
                  <a:lnTo>
                    <a:pt x="356615" y="18288"/>
                  </a:lnTo>
                  <a:lnTo>
                    <a:pt x="336756" y="4905"/>
                  </a:lnTo>
                  <a:lnTo>
                    <a:pt x="31242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9"/>
            <p:cNvSpPr/>
            <p:nvPr/>
          </p:nvSpPr>
          <p:spPr>
            <a:xfrm>
              <a:off x="4951476" y="2296667"/>
              <a:ext cx="375285" cy="1983105"/>
            </a:xfrm>
            <a:custGeom>
              <a:avLst/>
              <a:gdLst/>
              <a:ahLst/>
              <a:cxnLst/>
              <a:rect l="l" t="t" r="r" b="b"/>
              <a:pathLst>
                <a:path w="375285" h="1983104">
                  <a:moveTo>
                    <a:pt x="0" y="62484"/>
                  </a:moveTo>
                  <a:lnTo>
                    <a:pt x="4905" y="38147"/>
                  </a:lnTo>
                  <a:lnTo>
                    <a:pt x="18287" y="18287"/>
                  </a:lnTo>
                  <a:lnTo>
                    <a:pt x="38147" y="4905"/>
                  </a:lnTo>
                  <a:lnTo>
                    <a:pt x="62484" y="0"/>
                  </a:lnTo>
                  <a:lnTo>
                    <a:pt x="312420" y="0"/>
                  </a:lnTo>
                  <a:lnTo>
                    <a:pt x="336756" y="4905"/>
                  </a:lnTo>
                  <a:lnTo>
                    <a:pt x="356615" y="18288"/>
                  </a:lnTo>
                  <a:lnTo>
                    <a:pt x="369998" y="38147"/>
                  </a:lnTo>
                  <a:lnTo>
                    <a:pt x="374903" y="62484"/>
                  </a:lnTo>
                  <a:lnTo>
                    <a:pt x="374903" y="1920240"/>
                  </a:lnTo>
                  <a:lnTo>
                    <a:pt x="369998" y="1944576"/>
                  </a:lnTo>
                  <a:lnTo>
                    <a:pt x="356615" y="1964436"/>
                  </a:lnTo>
                  <a:lnTo>
                    <a:pt x="336756" y="1977818"/>
                  </a:lnTo>
                  <a:lnTo>
                    <a:pt x="312420" y="1982724"/>
                  </a:lnTo>
                  <a:lnTo>
                    <a:pt x="62484" y="1982724"/>
                  </a:lnTo>
                  <a:lnTo>
                    <a:pt x="38147" y="1977818"/>
                  </a:lnTo>
                  <a:lnTo>
                    <a:pt x="18287" y="1964436"/>
                  </a:lnTo>
                  <a:lnTo>
                    <a:pt x="4905" y="1944576"/>
                  </a:lnTo>
                  <a:lnTo>
                    <a:pt x="0" y="1920240"/>
                  </a:lnTo>
                  <a:lnTo>
                    <a:pt x="0" y="62484"/>
                  </a:lnTo>
                  <a:close/>
                </a:path>
              </a:pathLst>
            </a:custGeom>
            <a:ln w="9144">
              <a:solidFill>
                <a:srgbClr val="B45F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30"/>
            <p:cNvSpPr/>
            <p:nvPr/>
          </p:nvSpPr>
          <p:spPr>
            <a:xfrm>
              <a:off x="5006339" y="2368295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31"/>
            <p:cNvSpPr/>
            <p:nvPr/>
          </p:nvSpPr>
          <p:spPr>
            <a:xfrm>
              <a:off x="5006339" y="2368295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32"/>
            <p:cNvSpPr/>
            <p:nvPr/>
          </p:nvSpPr>
          <p:spPr>
            <a:xfrm>
              <a:off x="5006339" y="2753868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6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33"/>
            <p:cNvSpPr/>
            <p:nvPr/>
          </p:nvSpPr>
          <p:spPr>
            <a:xfrm>
              <a:off x="5006339" y="2753868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6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34"/>
            <p:cNvSpPr/>
            <p:nvPr/>
          </p:nvSpPr>
          <p:spPr>
            <a:xfrm>
              <a:off x="5006339" y="3476244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35"/>
            <p:cNvSpPr/>
            <p:nvPr/>
          </p:nvSpPr>
          <p:spPr>
            <a:xfrm>
              <a:off x="5006339" y="3476244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36"/>
            <p:cNvSpPr/>
            <p:nvPr/>
          </p:nvSpPr>
          <p:spPr>
            <a:xfrm>
              <a:off x="5006339" y="3861816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37"/>
            <p:cNvSpPr/>
            <p:nvPr/>
          </p:nvSpPr>
          <p:spPr>
            <a:xfrm>
              <a:off x="5006339" y="3861816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38"/>
            <p:cNvSpPr/>
            <p:nvPr/>
          </p:nvSpPr>
          <p:spPr>
            <a:xfrm>
              <a:off x="5151120" y="3064763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4">
                  <a:moveTo>
                    <a:pt x="0" y="265811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6" name="object 3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20904" y="4862641"/>
            <a:ext cx="2854528" cy="815707"/>
          </a:xfrm>
          <a:prstGeom prst="rect">
            <a:avLst/>
          </a:prstGeom>
        </p:spPr>
      </p:pic>
      <p:pic>
        <p:nvPicPr>
          <p:cNvPr id="217" name="object 4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41300" y="5848670"/>
            <a:ext cx="2211324" cy="307847"/>
          </a:xfrm>
          <a:prstGeom prst="rect">
            <a:avLst/>
          </a:prstGeom>
        </p:spPr>
      </p:pic>
      <p:sp>
        <p:nvSpPr>
          <p:cNvPr id="218" name="object 41"/>
          <p:cNvSpPr txBox="1"/>
          <p:nvPr/>
        </p:nvSpPr>
        <p:spPr>
          <a:xfrm>
            <a:off x="4567336" y="6215446"/>
            <a:ext cx="3566160" cy="607060"/>
          </a:xfrm>
          <a:prstGeom prst="rect">
            <a:avLst/>
          </a:prstGeom>
          <a:solidFill>
            <a:srgbClr val="6EA8DC"/>
          </a:solidFill>
          <a:ln w="9144">
            <a:solidFill>
              <a:srgbClr val="1F487C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960755">
              <a:lnSpc>
                <a:spcPct val="100000"/>
              </a:lnSpc>
              <a:spcBef>
                <a:spcPts val="800"/>
              </a:spcBef>
            </a:pPr>
            <a:r>
              <a:rPr sz="2400" spc="-5" dirty="0">
                <a:latin typeface="Calibri"/>
                <a:cs typeface="Calibri"/>
              </a:rPr>
              <a:t>Forward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Pass</a:t>
            </a:r>
          </a:p>
        </p:txBody>
      </p:sp>
      <p:sp>
        <p:nvSpPr>
          <p:cNvPr id="219" name="object 4"/>
          <p:cNvSpPr txBox="1"/>
          <p:nvPr/>
        </p:nvSpPr>
        <p:spPr>
          <a:xfrm>
            <a:off x="3731169" y="1714121"/>
            <a:ext cx="521335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16025" algn="l"/>
                <a:tab pos="2740025" algn="l"/>
                <a:tab pos="4277995" algn="l"/>
              </a:tabLst>
            </a:pPr>
            <a:r>
              <a:rPr sz="3750" spc="-7" baseline="3333" dirty="0">
                <a:latin typeface="Calibri"/>
                <a:cs typeface="Calibri"/>
              </a:rPr>
              <a:t>Input	</a:t>
            </a:r>
            <a:r>
              <a:rPr sz="3750" spc="-15" baseline="1111" dirty="0">
                <a:latin typeface="Calibri"/>
                <a:cs typeface="Calibri"/>
              </a:rPr>
              <a:t>Layer</a:t>
            </a:r>
            <a:r>
              <a:rPr sz="3750" spc="22" baseline="1111" dirty="0">
                <a:latin typeface="Calibri"/>
                <a:cs typeface="Calibri"/>
              </a:rPr>
              <a:t> </a:t>
            </a:r>
            <a:r>
              <a:rPr sz="3750" spc="-7" baseline="1111" dirty="0">
                <a:latin typeface="Calibri"/>
                <a:cs typeface="Calibri"/>
              </a:rPr>
              <a:t>1	Layer</a:t>
            </a:r>
            <a:r>
              <a:rPr sz="3750" spc="30" baseline="1111" dirty="0">
                <a:latin typeface="Calibri"/>
                <a:cs typeface="Calibri"/>
              </a:rPr>
              <a:t> </a:t>
            </a:r>
            <a:r>
              <a:rPr sz="3750" spc="-7" baseline="1111" dirty="0">
                <a:latin typeface="Calibri"/>
                <a:cs typeface="Calibri"/>
              </a:rPr>
              <a:t>2	</a:t>
            </a:r>
            <a:r>
              <a:rPr sz="2500" spc="-10" dirty="0">
                <a:latin typeface="Calibri"/>
                <a:cs typeface="Calibri"/>
              </a:rPr>
              <a:t>Output</a:t>
            </a:r>
            <a:endParaRPr sz="2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939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788E-8DA1-5BDF-3233-390494DD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Training Neural Nets</a:t>
            </a:r>
          </a:p>
        </p:txBody>
      </p:sp>
      <p:pic>
        <p:nvPicPr>
          <p:cNvPr id="81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25197" y="5125341"/>
            <a:ext cx="2420112" cy="417575"/>
          </a:xfrm>
          <a:prstGeom prst="rect">
            <a:avLst/>
          </a:prstGeom>
        </p:spPr>
      </p:pic>
      <p:sp>
        <p:nvSpPr>
          <p:cNvPr id="82" name="object 4"/>
          <p:cNvSpPr txBox="1"/>
          <p:nvPr/>
        </p:nvSpPr>
        <p:spPr>
          <a:xfrm>
            <a:off x="3731169" y="1714121"/>
            <a:ext cx="521335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16025" algn="l"/>
                <a:tab pos="2740025" algn="l"/>
                <a:tab pos="4277995" algn="l"/>
              </a:tabLst>
            </a:pPr>
            <a:r>
              <a:rPr sz="3750" spc="-7" baseline="3333" dirty="0">
                <a:latin typeface="Calibri"/>
                <a:cs typeface="Calibri"/>
              </a:rPr>
              <a:t>Input	</a:t>
            </a:r>
            <a:r>
              <a:rPr sz="3750" spc="-15" baseline="1111" dirty="0">
                <a:latin typeface="Calibri"/>
                <a:cs typeface="Calibri"/>
              </a:rPr>
              <a:t>Layer</a:t>
            </a:r>
            <a:r>
              <a:rPr sz="3750" spc="22" baseline="1111" dirty="0">
                <a:latin typeface="Calibri"/>
                <a:cs typeface="Calibri"/>
              </a:rPr>
              <a:t> </a:t>
            </a:r>
            <a:r>
              <a:rPr sz="3750" spc="-7" baseline="1111" dirty="0">
                <a:latin typeface="Calibri"/>
                <a:cs typeface="Calibri"/>
              </a:rPr>
              <a:t>1	Layer</a:t>
            </a:r>
            <a:r>
              <a:rPr sz="3750" spc="30" baseline="1111" dirty="0">
                <a:latin typeface="Calibri"/>
                <a:cs typeface="Calibri"/>
              </a:rPr>
              <a:t> </a:t>
            </a:r>
            <a:r>
              <a:rPr sz="3750" spc="-7" baseline="1111" dirty="0">
                <a:latin typeface="Calibri"/>
                <a:cs typeface="Calibri"/>
              </a:rPr>
              <a:t>2	</a:t>
            </a:r>
            <a:r>
              <a:rPr sz="2500" spc="-10" dirty="0">
                <a:latin typeface="Calibri"/>
                <a:cs typeface="Calibri"/>
              </a:rPr>
              <a:t>Output</a:t>
            </a:r>
            <a:endParaRPr sz="2500" dirty="0">
              <a:latin typeface="Calibri"/>
              <a:cs typeface="Calibri"/>
            </a:endParaRPr>
          </a:p>
        </p:txBody>
      </p:sp>
      <p:grpSp>
        <p:nvGrpSpPr>
          <p:cNvPr id="83" name="object 5"/>
          <p:cNvGrpSpPr/>
          <p:nvPr/>
        </p:nvGrpSpPr>
        <p:grpSpPr>
          <a:xfrm>
            <a:off x="3925225" y="2308734"/>
            <a:ext cx="4589145" cy="2475230"/>
            <a:chOff x="2127504" y="2048255"/>
            <a:chExt cx="4589145" cy="2475230"/>
          </a:xfrm>
        </p:grpSpPr>
        <p:sp>
          <p:nvSpPr>
            <p:cNvPr id="84" name="object 6"/>
            <p:cNvSpPr/>
            <p:nvPr/>
          </p:nvSpPr>
          <p:spPr>
            <a:xfrm>
              <a:off x="2132076" y="2510027"/>
              <a:ext cx="295910" cy="1469390"/>
            </a:xfrm>
            <a:custGeom>
              <a:avLst/>
              <a:gdLst/>
              <a:ahLst/>
              <a:cxnLst/>
              <a:rect l="l" t="t" r="r" b="b"/>
              <a:pathLst>
                <a:path w="295910" h="1469389">
                  <a:moveTo>
                    <a:pt x="246380" y="0"/>
                  </a:moveTo>
                  <a:lnTo>
                    <a:pt x="49275" y="0"/>
                  </a:lnTo>
                  <a:lnTo>
                    <a:pt x="30110" y="3877"/>
                  </a:lnTo>
                  <a:lnTo>
                    <a:pt x="14446" y="14446"/>
                  </a:lnTo>
                  <a:lnTo>
                    <a:pt x="3877" y="30110"/>
                  </a:lnTo>
                  <a:lnTo>
                    <a:pt x="0" y="49275"/>
                  </a:lnTo>
                  <a:lnTo>
                    <a:pt x="0" y="1419860"/>
                  </a:lnTo>
                  <a:lnTo>
                    <a:pt x="3877" y="1439025"/>
                  </a:lnTo>
                  <a:lnTo>
                    <a:pt x="14446" y="1454689"/>
                  </a:lnTo>
                  <a:lnTo>
                    <a:pt x="30110" y="1465258"/>
                  </a:lnTo>
                  <a:lnTo>
                    <a:pt x="49275" y="1469136"/>
                  </a:lnTo>
                  <a:lnTo>
                    <a:pt x="246380" y="1469136"/>
                  </a:lnTo>
                  <a:lnTo>
                    <a:pt x="265545" y="1465258"/>
                  </a:lnTo>
                  <a:lnTo>
                    <a:pt x="281209" y="1454689"/>
                  </a:lnTo>
                  <a:lnTo>
                    <a:pt x="291778" y="1439025"/>
                  </a:lnTo>
                  <a:lnTo>
                    <a:pt x="295656" y="1419860"/>
                  </a:lnTo>
                  <a:lnTo>
                    <a:pt x="295656" y="49275"/>
                  </a:lnTo>
                  <a:lnTo>
                    <a:pt x="291778" y="30110"/>
                  </a:lnTo>
                  <a:lnTo>
                    <a:pt x="281209" y="14446"/>
                  </a:lnTo>
                  <a:lnTo>
                    <a:pt x="265545" y="3877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7"/>
            <p:cNvSpPr/>
            <p:nvPr/>
          </p:nvSpPr>
          <p:spPr>
            <a:xfrm>
              <a:off x="2132076" y="2510027"/>
              <a:ext cx="295910" cy="1469390"/>
            </a:xfrm>
            <a:custGeom>
              <a:avLst/>
              <a:gdLst/>
              <a:ahLst/>
              <a:cxnLst/>
              <a:rect l="l" t="t" r="r" b="b"/>
              <a:pathLst>
                <a:path w="295910" h="1469389">
                  <a:moveTo>
                    <a:pt x="0" y="49275"/>
                  </a:moveTo>
                  <a:lnTo>
                    <a:pt x="3877" y="30110"/>
                  </a:lnTo>
                  <a:lnTo>
                    <a:pt x="14446" y="14446"/>
                  </a:lnTo>
                  <a:lnTo>
                    <a:pt x="30110" y="3877"/>
                  </a:lnTo>
                  <a:lnTo>
                    <a:pt x="49275" y="0"/>
                  </a:lnTo>
                  <a:lnTo>
                    <a:pt x="246380" y="0"/>
                  </a:lnTo>
                  <a:lnTo>
                    <a:pt x="265545" y="3877"/>
                  </a:lnTo>
                  <a:lnTo>
                    <a:pt x="281209" y="14446"/>
                  </a:lnTo>
                  <a:lnTo>
                    <a:pt x="291778" y="30110"/>
                  </a:lnTo>
                  <a:lnTo>
                    <a:pt x="295656" y="49275"/>
                  </a:lnTo>
                  <a:lnTo>
                    <a:pt x="295656" y="1419860"/>
                  </a:lnTo>
                  <a:lnTo>
                    <a:pt x="291778" y="1439025"/>
                  </a:lnTo>
                  <a:lnTo>
                    <a:pt x="281209" y="1454689"/>
                  </a:lnTo>
                  <a:lnTo>
                    <a:pt x="265545" y="1465258"/>
                  </a:lnTo>
                  <a:lnTo>
                    <a:pt x="246380" y="1469136"/>
                  </a:lnTo>
                  <a:lnTo>
                    <a:pt x="49275" y="1469136"/>
                  </a:lnTo>
                  <a:lnTo>
                    <a:pt x="30110" y="1465258"/>
                  </a:lnTo>
                  <a:lnTo>
                    <a:pt x="14446" y="1454689"/>
                  </a:lnTo>
                  <a:lnTo>
                    <a:pt x="3877" y="1439025"/>
                  </a:lnTo>
                  <a:lnTo>
                    <a:pt x="0" y="1419860"/>
                  </a:lnTo>
                  <a:lnTo>
                    <a:pt x="0" y="49275"/>
                  </a:lnTo>
                  <a:close/>
                </a:path>
              </a:pathLst>
            </a:custGeom>
            <a:ln w="9144">
              <a:solidFill>
                <a:srgbClr val="3876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0176" y="2574036"/>
              <a:ext cx="219456" cy="217932"/>
            </a:xfrm>
            <a:prstGeom prst="rect">
              <a:avLst/>
            </a:prstGeom>
          </p:spPr>
        </p:pic>
        <p:pic>
          <p:nvPicPr>
            <p:cNvPr id="87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0176" y="2878836"/>
              <a:ext cx="219456" cy="217932"/>
            </a:xfrm>
            <a:prstGeom prst="rect">
              <a:avLst/>
            </a:prstGeom>
          </p:spPr>
        </p:pic>
        <p:pic>
          <p:nvPicPr>
            <p:cNvPr id="88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0176" y="3640836"/>
              <a:ext cx="219456" cy="217932"/>
            </a:xfrm>
            <a:prstGeom prst="rect">
              <a:avLst/>
            </a:prstGeom>
          </p:spPr>
        </p:pic>
        <p:sp>
          <p:nvSpPr>
            <p:cNvPr id="89" name="object 11"/>
            <p:cNvSpPr/>
            <p:nvPr/>
          </p:nvSpPr>
          <p:spPr>
            <a:xfrm>
              <a:off x="3427476" y="2052827"/>
              <a:ext cx="375285" cy="2455545"/>
            </a:xfrm>
            <a:custGeom>
              <a:avLst/>
              <a:gdLst/>
              <a:ahLst/>
              <a:cxnLst/>
              <a:rect l="l" t="t" r="r" b="b"/>
              <a:pathLst>
                <a:path w="375285" h="2455545">
                  <a:moveTo>
                    <a:pt x="312420" y="0"/>
                  </a:moveTo>
                  <a:lnTo>
                    <a:pt x="62484" y="0"/>
                  </a:lnTo>
                  <a:lnTo>
                    <a:pt x="38147" y="4905"/>
                  </a:lnTo>
                  <a:lnTo>
                    <a:pt x="18287" y="18287"/>
                  </a:lnTo>
                  <a:lnTo>
                    <a:pt x="4905" y="38147"/>
                  </a:lnTo>
                  <a:lnTo>
                    <a:pt x="0" y="62484"/>
                  </a:lnTo>
                  <a:lnTo>
                    <a:pt x="0" y="2392680"/>
                  </a:lnTo>
                  <a:lnTo>
                    <a:pt x="4905" y="2417016"/>
                  </a:lnTo>
                  <a:lnTo>
                    <a:pt x="18287" y="2436876"/>
                  </a:lnTo>
                  <a:lnTo>
                    <a:pt x="38147" y="2450258"/>
                  </a:lnTo>
                  <a:lnTo>
                    <a:pt x="62484" y="2455164"/>
                  </a:lnTo>
                  <a:lnTo>
                    <a:pt x="312420" y="2455164"/>
                  </a:lnTo>
                  <a:lnTo>
                    <a:pt x="336756" y="2450258"/>
                  </a:lnTo>
                  <a:lnTo>
                    <a:pt x="356615" y="2436876"/>
                  </a:lnTo>
                  <a:lnTo>
                    <a:pt x="369998" y="2417016"/>
                  </a:lnTo>
                  <a:lnTo>
                    <a:pt x="374903" y="2392680"/>
                  </a:lnTo>
                  <a:lnTo>
                    <a:pt x="374903" y="62484"/>
                  </a:lnTo>
                  <a:lnTo>
                    <a:pt x="369998" y="38147"/>
                  </a:lnTo>
                  <a:lnTo>
                    <a:pt x="356615" y="18287"/>
                  </a:lnTo>
                  <a:lnTo>
                    <a:pt x="336756" y="4905"/>
                  </a:lnTo>
                  <a:lnTo>
                    <a:pt x="31242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12"/>
            <p:cNvSpPr/>
            <p:nvPr/>
          </p:nvSpPr>
          <p:spPr>
            <a:xfrm>
              <a:off x="3427476" y="2052827"/>
              <a:ext cx="375285" cy="2455545"/>
            </a:xfrm>
            <a:custGeom>
              <a:avLst/>
              <a:gdLst/>
              <a:ahLst/>
              <a:cxnLst/>
              <a:rect l="l" t="t" r="r" b="b"/>
              <a:pathLst>
                <a:path w="375285" h="2455545">
                  <a:moveTo>
                    <a:pt x="0" y="62484"/>
                  </a:moveTo>
                  <a:lnTo>
                    <a:pt x="4905" y="38147"/>
                  </a:lnTo>
                  <a:lnTo>
                    <a:pt x="18287" y="18287"/>
                  </a:lnTo>
                  <a:lnTo>
                    <a:pt x="38147" y="4905"/>
                  </a:lnTo>
                  <a:lnTo>
                    <a:pt x="62484" y="0"/>
                  </a:lnTo>
                  <a:lnTo>
                    <a:pt x="312420" y="0"/>
                  </a:lnTo>
                  <a:lnTo>
                    <a:pt x="336756" y="4905"/>
                  </a:lnTo>
                  <a:lnTo>
                    <a:pt x="356615" y="18287"/>
                  </a:lnTo>
                  <a:lnTo>
                    <a:pt x="369998" y="38147"/>
                  </a:lnTo>
                  <a:lnTo>
                    <a:pt x="374903" y="62484"/>
                  </a:lnTo>
                  <a:lnTo>
                    <a:pt x="374903" y="2392680"/>
                  </a:lnTo>
                  <a:lnTo>
                    <a:pt x="369998" y="2417016"/>
                  </a:lnTo>
                  <a:lnTo>
                    <a:pt x="356615" y="2436876"/>
                  </a:lnTo>
                  <a:lnTo>
                    <a:pt x="336756" y="2450258"/>
                  </a:lnTo>
                  <a:lnTo>
                    <a:pt x="312420" y="2455164"/>
                  </a:lnTo>
                  <a:lnTo>
                    <a:pt x="62484" y="2455164"/>
                  </a:lnTo>
                  <a:lnTo>
                    <a:pt x="38147" y="2450258"/>
                  </a:lnTo>
                  <a:lnTo>
                    <a:pt x="18287" y="2436876"/>
                  </a:lnTo>
                  <a:lnTo>
                    <a:pt x="4905" y="2417016"/>
                  </a:lnTo>
                  <a:lnTo>
                    <a:pt x="0" y="2392680"/>
                  </a:lnTo>
                  <a:lnTo>
                    <a:pt x="0" y="62484"/>
                  </a:lnTo>
                  <a:close/>
                </a:path>
              </a:pathLst>
            </a:custGeom>
            <a:ln w="9144">
              <a:solidFill>
                <a:srgbClr val="B45F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13"/>
            <p:cNvSpPr/>
            <p:nvPr/>
          </p:nvSpPr>
          <p:spPr>
            <a:xfrm>
              <a:off x="3482340" y="2139695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14"/>
            <p:cNvSpPr/>
            <p:nvPr/>
          </p:nvSpPr>
          <p:spPr>
            <a:xfrm>
              <a:off x="3482340" y="2139695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15"/>
            <p:cNvSpPr/>
            <p:nvPr/>
          </p:nvSpPr>
          <p:spPr>
            <a:xfrm>
              <a:off x="3482340" y="2525268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6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16"/>
            <p:cNvSpPr/>
            <p:nvPr/>
          </p:nvSpPr>
          <p:spPr>
            <a:xfrm>
              <a:off x="3482340" y="2525268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6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17"/>
            <p:cNvSpPr/>
            <p:nvPr/>
          </p:nvSpPr>
          <p:spPr>
            <a:xfrm>
              <a:off x="3482340" y="2910839"/>
              <a:ext cx="265430" cy="266700"/>
            </a:xfrm>
            <a:custGeom>
              <a:avLst/>
              <a:gdLst/>
              <a:ahLst/>
              <a:cxnLst/>
              <a:rect l="l" t="t" r="r" b="b"/>
              <a:pathLst>
                <a:path w="265429" h="266700">
                  <a:moveTo>
                    <a:pt x="132587" y="0"/>
                  </a:moveTo>
                  <a:lnTo>
                    <a:pt x="90659" y="6797"/>
                  </a:lnTo>
                  <a:lnTo>
                    <a:pt x="54260" y="25725"/>
                  </a:lnTo>
                  <a:lnTo>
                    <a:pt x="25566" y="54589"/>
                  </a:lnTo>
                  <a:lnTo>
                    <a:pt x="6754" y="91196"/>
                  </a:lnTo>
                  <a:lnTo>
                    <a:pt x="0" y="133350"/>
                  </a:lnTo>
                  <a:lnTo>
                    <a:pt x="6754" y="175503"/>
                  </a:lnTo>
                  <a:lnTo>
                    <a:pt x="25566" y="212110"/>
                  </a:lnTo>
                  <a:lnTo>
                    <a:pt x="54260" y="240974"/>
                  </a:lnTo>
                  <a:lnTo>
                    <a:pt x="90659" y="259902"/>
                  </a:lnTo>
                  <a:lnTo>
                    <a:pt x="132587" y="266700"/>
                  </a:lnTo>
                  <a:lnTo>
                    <a:pt x="174516" y="259902"/>
                  </a:lnTo>
                  <a:lnTo>
                    <a:pt x="210915" y="240974"/>
                  </a:lnTo>
                  <a:lnTo>
                    <a:pt x="239609" y="212110"/>
                  </a:lnTo>
                  <a:lnTo>
                    <a:pt x="258421" y="175503"/>
                  </a:lnTo>
                  <a:lnTo>
                    <a:pt x="265175" y="133350"/>
                  </a:lnTo>
                  <a:lnTo>
                    <a:pt x="258421" y="91196"/>
                  </a:lnTo>
                  <a:lnTo>
                    <a:pt x="239609" y="54589"/>
                  </a:lnTo>
                  <a:lnTo>
                    <a:pt x="210915" y="25725"/>
                  </a:lnTo>
                  <a:lnTo>
                    <a:pt x="174516" y="6797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18"/>
            <p:cNvSpPr/>
            <p:nvPr/>
          </p:nvSpPr>
          <p:spPr>
            <a:xfrm>
              <a:off x="3482340" y="2910839"/>
              <a:ext cx="265430" cy="266700"/>
            </a:xfrm>
            <a:custGeom>
              <a:avLst/>
              <a:gdLst/>
              <a:ahLst/>
              <a:cxnLst/>
              <a:rect l="l" t="t" r="r" b="b"/>
              <a:pathLst>
                <a:path w="265429" h="266700">
                  <a:moveTo>
                    <a:pt x="0" y="133350"/>
                  </a:moveTo>
                  <a:lnTo>
                    <a:pt x="6754" y="91196"/>
                  </a:lnTo>
                  <a:lnTo>
                    <a:pt x="25566" y="54589"/>
                  </a:lnTo>
                  <a:lnTo>
                    <a:pt x="54260" y="25725"/>
                  </a:lnTo>
                  <a:lnTo>
                    <a:pt x="90659" y="6797"/>
                  </a:lnTo>
                  <a:lnTo>
                    <a:pt x="132587" y="0"/>
                  </a:lnTo>
                  <a:lnTo>
                    <a:pt x="174516" y="6797"/>
                  </a:lnTo>
                  <a:lnTo>
                    <a:pt x="210915" y="25725"/>
                  </a:lnTo>
                  <a:lnTo>
                    <a:pt x="239609" y="54589"/>
                  </a:lnTo>
                  <a:lnTo>
                    <a:pt x="258421" y="91196"/>
                  </a:lnTo>
                  <a:lnTo>
                    <a:pt x="265175" y="133350"/>
                  </a:lnTo>
                  <a:lnTo>
                    <a:pt x="258421" y="175503"/>
                  </a:lnTo>
                  <a:lnTo>
                    <a:pt x="239609" y="212110"/>
                  </a:lnTo>
                  <a:lnTo>
                    <a:pt x="210915" y="240974"/>
                  </a:lnTo>
                  <a:lnTo>
                    <a:pt x="174516" y="259902"/>
                  </a:lnTo>
                  <a:lnTo>
                    <a:pt x="132587" y="266700"/>
                  </a:lnTo>
                  <a:lnTo>
                    <a:pt x="90659" y="259902"/>
                  </a:lnTo>
                  <a:lnTo>
                    <a:pt x="54260" y="240974"/>
                  </a:lnTo>
                  <a:lnTo>
                    <a:pt x="25566" y="212110"/>
                  </a:lnTo>
                  <a:lnTo>
                    <a:pt x="6754" y="175503"/>
                  </a:lnTo>
                  <a:lnTo>
                    <a:pt x="0" y="1333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19"/>
            <p:cNvSpPr/>
            <p:nvPr/>
          </p:nvSpPr>
          <p:spPr>
            <a:xfrm>
              <a:off x="3482340" y="3704844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20"/>
            <p:cNvSpPr/>
            <p:nvPr/>
          </p:nvSpPr>
          <p:spPr>
            <a:xfrm>
              <a:off x="3482340" y="3704844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21"/>
            <p:cNvSpPr/>
            <p:nvPr/>
          </p:nvSpPr>
          <p:spPr>
            <a:xfrm>
              <a:off x="3482340" y="4090416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22"/>
            <p:cNvSpPr/>
            <p:nvPr/>
          </p:nvSpPr>
          <p:spPr>
            <a:xfrm>
              <a:off x="3482340" y="4090416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23"/>
            <p:cNvSpPr/>
            <p:nvPr/>
          </p:nvSpPr>
          <p:spPr>
            <a:xfrm>
              <a:off x="2278380" y="2068067"/>
              <a:ext cx="2736850" cy="2451100"/>
            </a:xfrm>
            <a:custGeom>
              <a:avLst/>
              <a:gdLst/>
              <a:ahLst/>
              <a:cxnLst/>
              <a:rect l="l" t="t" r="r" b="b"/>
              <a:pathLst>
                <a:path w="2736850" h="2451100">
                  <a:moveTo>
                    <a:pt x="1562099" y="0"/>
                  </a:moveTo>
                  <a:lnTo>
                    <a:pt x="2701797" y="237617"/>
                  </a:lnTo>
                </a:path>
                <a:path w="2736850" h="2451100">
                  <a:moveTo>
                    <a:pt x="1562099" y="2428494"/>
                  </a:moveTo>
                  <a:lnTo>
                    <a:pt x="2736849" y="2209800"/>
                  </a:lnTo>
                </a:path>
                <a:path w="2736850" h="2451100">
                  <a:moveTo>
                    <a:pt x="1348740" y="1491107"/>
                  </a:moveTo>
                  <a:lnTo>
                    <a:pt x="1348740" y="1225296"/>
                  </a:lnTo>
                </a:path>
                <a:path w="2736850" h="2451100">
                  <a:moveTo>
                    <a:pt x="112775" y="443865"/>
                  </a:moveTo>
                  <a:lnTo>
                    <a:pt x="1167637" y="7620"/>
                  </a:lnTo>
                </a:path>
                <a:path w="2736850" h="2451100">
                  <a:moveTo>
                    <a:pt x="129539" y="1905000"/>
                  </a:moveTo>
                  <a:lnTo>
                    <a:pt x="1159383" y="2450719"/>
                  </a:lnTo>
                </a:path>
                <a:path w="2736850" h="2451100">
                  <a:moveTo>
                    <a:pt x="0" y="1421003"/>
                  </a:moveTo>
                  <a:lnTo>
                    <a:pt x="0" y="1155192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24"/>
            <p:cNvSpPr/>
            <p:nvPr/>
          </p:nvSpPr>
          <p:spPr>
            <a:xfrm>
              <a:off x="6416039" y="2662427"/>
              <a:ext cx="295910" cy="982980"/>
            </a:xfrm>
            <a:custGeom>
              <a:avLst/>
              <a:gdLst/>
              <a:ahLst/>
              <a:cxnLst/>
              <a:rect l="l" t="t" r="r" b="b"/>
              <a:pathLst>
                <a:path w="295909" h="982979">
                  <a:moveTo>
                    <a:pt x="246380" y="0"/>
                  </a:moveTo>
                  <a:lnTo>
                    <a:pt x="49275" y="0"/>
                  </a:lnTo>
                  <a:lnTo>
                    <a:pt x="30110" y="3877"/>
                  </a:lnTo>
                  <a:lnTo>
                    <a:pt x="14446" y="14446"/>
                  </a:lnTo>
                  <a:lnTo>
                    <a:pt x="3877" y="30110"/>
                  </a:lnTo>
                  <a:lnTo>
                    <a:pt x="0" y="49275"/>
                  </a:lnTo>
                  <a:lnTo>
                    <a:pt x="0" y="933704"/>
                  </a:lnTo>
                  <a:lnTo>
                    <a:pt x="3877" y="952869"/>
                  </a:lnTo>
                  <a:lnTo>
                    <a:pt x="14446" y="968533"/>
                  </a:lnTo>
                  <a:lnTo>
                    <a:pt x="30110" y="979102"/>
                  </a:lnTo>
                  <a:lnTo>
                    <a:pt x="49275" y="982980"/>
                  </a:lnTo>
                  <a:lnTo>
                    <a:pt x="246380" y="982980"/>
                  </a:lnTo>
                  <a:lnTo>
                    <a:pt x="265545" y="979102"/>
                  </a:lnTo>
                  <a:lnTo>
                    <a:pt x="281209" y="968533"/>
                  </a:lnTo>
                  <a:lnTo>
                    <a:pt x="291778" y="952869"/>
                  </a:lnTo>
                  <a:lnTo>
                    <a:pt x="295656" y="933704"/>
                  </a:lnTo>
                  <a:lnTo>
                    <a:pt x="295656" y="49275"/>
                  </a:lnTo>
                  <a:lnTo>
                    <a:pt x="291778" y="30110"/>
                  </a:lnTo>
                  <a:lnTo>
                    <a:pt x="281209" y="14446"/>
                  </a:lnTo>
                  <a:lnTo>
                    <a:pt x="265545" y="3877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25"/>
            <p:cNvSpPr/>
            <p:nvPr/>
          </p:nvSpPr>
          <p:spPr>
            <a:xfrm>
              <a:off x="6416039" y="2662427"/>
              <a:ext cx="295910" cy="982980"/>
            </a:xfrm>
            <a:custGeom>
              <a:avLst/>
              <a:gdLst/>
              <a:ahLst/>
              <a:cxnLst/>
              <a:rect l="l" t="t" r="r" b="b"/>
              <a:pathLst>
                <a:path w="295909" h="982979">
                  <a:moveTo>
                    <a:pt x="0" y="49275"/>
                  </a:moveTo>
                  <a:lnTo>
                    <a:pt x="3877" y="30110"/>
                  </a:lnTo>
                  <a:lnTo>
                    <a:pt x="14446" y="14446"/>
                  </a:lnTo>
                  <a:lnTo>
                    <a:pt x="30110" y="3877"/>
                  </a:lnTo>
                  <a:lnTo>
                    <a:pt x="49275" y="0"/>
                  </a:lnTo>
                  <a:lnTo>
                    <a:pt x="246380" y="0"/>
                  </a:lnTo>
                  <a:lnTo>
                    <a:pt x="265545" y="3877"/>
                  </a:lnTo>
                  <a:lnTo>
                    <a:pt x="281209" y="14446"/>
                  </a:lnTo>
                  <a:lnTo>
                    <a:pt x="291778" y="30110"/>
                  </a:lnTo>
                  <a:lnTo>
                    <a:pt x="295656" y="49275"/>
                  </a:lnTo>
                  <a:lnTo>
                    <a:pt x="295656" y="933704"/>
                  </a:lnTo>
                  <a:lnTo>
                    <a:pt x="291778" y="952869"/>
                  </a:lnTo>
                  <a:lnTo>
                    <a:pt x="281209" y="968533"/>
                  </a:lnTo>
                  <a:lnTo>
                    <a:pt x="265545" y="979102"/>
                  </a:lnTo>
                  <a:lnTo>
                    <a:pt x="246380" y="982980"/>
                  </a:lnTo>
                  <a:lnTo>
                    <a:pt x="49275" y="982980"/>
                  </a:lnTo>
                  <a:lnTo>
                    <a:pt x="30110" y="979102"/>
                  </a:lnTo>
                  <a:lnTo>
                    <a:pt x="14446" y="968533"/>
                  </a:lnTo>
                  <a:lnTo>
                    <a:pt x="3877" y="952869"/>
                  </a:lnTo>
                  <a:lnTo>
                    <a:pt x="0" y="933704"/>
                  </a:lnTo>
                  <a:lnTo>
                    <a:pt x="0" y="49275"/>
                  </a:lnTo>
                  <a:close/>
                </a:path>
              </a:pathLst>
            </a:custGeom>
            <a:ln w="9144">
              <a:solidFill>
                <a:srgbClr val="3876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4139" y="2726436"/>
              <a:ext cx="219456" cy="217932"/>
            </a:xfrm>
            <a:prstGeom prst="rect">
              <a:avLst/>
            </a:prstGeom>
          </p:spPr>
        </p:pic>
        <p:pic>
          <p:nvPicPr>
            <p:cNvPr id="105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4139" y="3031236"/>
              <a:ext cx="219456" cy="217932"/>
            </a:xfrm>
            <a:prstGeom prst="rect">
              <a:avLst/>
            </a:prstGeom>
          </p:spPr>
        </p:pic>
        <p:pic>
          <p:nvPicPr>
            <p:cNvPr id="106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4139" y="3336036"/>
              <a:ext cx="219456" cy="217932"/>
            </a:xfrm>
            <a:prstGeom prst="rect">
              <a:avLst/>
            </a:prstGeom>
          </p:spPr>
        </p:pic>
        <p:sp>
          <p:nvSpPr>
            <p:cNvPr id="107" name="object 29"/>
            <p:cNvSpPr/>
            <p:nvPr/>
          </p:nvSpPr>
          <p:spPr>
            <a:xfrm>
              <a:off x="5332476" y="2305811"/>
              <a:ext cx="1116965" cy="1972310"/>
            </a:xfrm>
            <a:custGeom>
              <a:avLst/>
              <a:gdLst/>
              <a:ahLst/>
              <a:cxnLst/>
              <a:rect l="l" t="t" r="r" b="b"/>
              <a:pathLst>
                <a:path w="1116964" h="1972310">
                  <a:moveTo>
                    <a:pt x="1116838" y="354584"/>
                  </a:moveTo>
                  <a:lnTo>
                    <a:pt x="0" y="0"/>
                  </a:lnTo>
                </a:path>
                <a:path w="1116964" h="1972310">
                  <a:moveTo>
                    <a:pt x="1108202" y="1331976"/>
                  </a:moveTo>
                  <a:lnTo>
                    <a:pt x="0" y="1972183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30"/>
            <p:cNvSpPr/>
            <p:nvPr/>
          </p:nvSpPr>
          <p:spPr>
            <a:xfrm>
              <a:off x="4951476" y="2296667"/>
              <a:ext cx="375285" cy="1983105"/>
            </a:xfrm>
            <a:custGeom>
              <a:avLst/>
              <a:gdLst/>
              <a:ahLst/>
              <a:cxnLst/>
              <a:rect l="l" t="t" r="r" b="b"/>
              <a:pathLst>
                <a:path w="375285" h="1983104">
                  <a:moveTo>
                    <a:pt x="312420" y="0"/>
                  </a:moveTo>
                  <a:lnTo>
                    <a:pt x="62484" y="0"/>
                  </a:lnTo>
                  <a:lnTo>
                    <a:pt x="38147" y="4905"/>
                  </a:lnTo>
                  <a:lnTo>
                    <a:pt x="18287" y="18287"/>
                  </a:lnTo>
                  <a:lnTo>
                    <a:pt x="4905" y="38147"/>
                  </a:lnTo>
                  <a:lnTo>
                    <a:pt x="0" y="62484"/>
                  </a:lnTo>
                  <a:lnTo>
                    <a:pt x="0" y="1920240"/>
                  </a:lnTo>
                  <a:lnTo>
                    <a:pt x="4905" y="1944576"/>
                  </a:lnTo>
                  <a:lnTo>
                    <a:pt x="18287" y="1964436"/>
                  </a:lnTo>
                  <a:lnTo>
                    <a:pt x="38147" y="1977818"/>
                  </a:lnTo>
                  <a:lnTo>
                    <a:pt x="62484" y="1982724"/>
                  </a:lnTo>
                  <a:lnTo>
                    <a:pt x="312420" y="1982724"/>
                  </a:lnTo>
                  <a:lnTo>
                    <a:pt x="336756" y="1977818"/>
                  </a:lnTo>
                  <a:lnTo>
                    <a:pt x="356615" y="1964436"/>
                  </a:lnTo>
                  <a:lnTo>
                    <a:pt x="369998" y="1944576"/>
                  </a:lnTo>
                  <a:lnTo>
                    <a:pt x="374903" y="1920240"/>
                  </a:lnTo>
                  <a:lnTo>
                    <a:pt x="374903" y="62484"/>
                  </a:lnTo>
                  <a:lnTo>
                    <a:pt x="369998" y="38147"/>
                  </a:lnTo>
                  <a:lnTo>
                    <a:pt x="356615" y="18288"/>
                  </a:lnTo>
                  <a:lnTo>
                    <a:pt x="336756" y="4905"/>
                  </a:lnTo>
                  <a:lnTo>
                    <a:pt x="31242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31"/>
            <p:cNvSpPr/>
            <p:nvPr/>
          </p:nvSpPr>
          <p:spPr>
            <a:xfrm>
              <a:off x="4951476" y="2296667"/>
              <a:ext cx="375285" cy="1983105"/>
            </a:xfrm>
            <a:custGeom>
              <a:avLst/>
              <a:gdLst/>
              <a:ahLst/>
              <a:cxnLst/>
              <a:rect l="l" t="t" r="r" b="b"/>
              <a:pathLst>
                <a:path w="375285" h="1983104">
                  <a:moveTo>
                    <a:pt x="0" y="62484"/>
                  </a:moveTo>
                  <a:lnTo>
                    <a:pt x="4905" y="38147"/>
                  </a:lnTo>
                  <a:lnTo>
                    <a:pt x="18287" y="18287"/>
                  </a:lnTo>
                  <a:lnTo>
                    <a:pt x="38147" y="4905"/>
                  </a:lnTo>
                  <a:lnTo>
                    <a:pt x="62484" y="0"/>
                  </a:lnTo>
                  <a:lnTo>
                    <a:pt x="312420" y="0"/>
                  </a:lnTo>
                  <a:lnTo>
                    <a:pt x="336756" y="4905"/>
                  </a:lnTo>
                  <a:lnTo>
                    <a:pt x="356615" y="18288"/>
                  </a:lnTo>
                  <a:lnTo>
                    <a:pt x="369998" y="38147"/>
                  </a:lnTo>
                  <a:lnTo>
                    <a:pt x="374903" y="62484"/>
                  </a:lnTo>
                  <a:lnTo>
                    <a:pt x="374903" y="1920240"/>
                  </a:lnTo>
                  <a:lnTo>
                    <a:pt x="369998" y="1944576"/>
                  </a:lnTo>
                  <a:lnTo>
                    <a:pt x="356615" y="1964436"/>
                  </a:lnTo>
                  <a:lnTo>
                    <a:pt x="336756" y="1977818"/>
                  </a:lnTo>
                  <a:lnTo>
                    <a:pt x="312420" y="1982724"/>
                  </a:lnTo>
                  <a:lnTo>
                    <a:pt x="62484" y="1982724"/>
                  </a:lnTo>
                  <a:lnTo>
                    <a:pt x="38147" y="1977818"/>
                  </a:lnTo>
                  <a:lnTo>
                    <a:pt x="18287" y="1964436"/>
                  </a:lnTo>
                  <a:lnTo>
                    <a:pt x="4905" y="1944576"/>
                  </a:lnTo>
                  <a:lnTo>
                    <a:pt x="0" y="1920240"/>
                  </a:lnTo>
                  <a:lnTo>
                    <a:pt x="0" y="62484"/>
                  </a:lnTo>
                  <a:close/>
                </a:path>
              </a:pathLst>
            </a:custGeom>
            <a:ln w="9144">
              <a:solidFill>
                <a:srgbClr val="B45F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32"/>
            <p:cNvSpPr/>
            <p:nvPr/>
          </p:nvSpPr>
          <p:spPr>
            <a:xfrm>
              <a:off x="5006339" y="2368295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33"/>
            <p:cNvSpPr/>
            <p:nvPr/>
          </p:nvSpPr>
          <p:spPr>
            <a:xfrm>
              <a:off x="5006339" y="2368295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34"/>
            <p:cNvSpPr/>
            <p:nvPr/>
          </p:nvSpPr>
          <p:spPr>
            <a:xfrm>
              <a:off x="5006339" y="2753868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6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35"/>
            <p:cNvSpPr/>
            <p:nvPr/>
          </p:nvSpPr>
          <p:spPr>
            <a:xfrm>
              <a:off x="5006339" y="2753868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6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36"/>
            <p:cNvSpPr/>
            <p:nvPr/>
          </p:nvSpPr>
          <p:spPr>
            <a:xfrm>
              <a:off x="5006339" y="3476244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37"/>
            <p:cNvSpPr/>
            <p:nvPr/>
          </p:nvSpPr>
          <p:spPr>
            <a:xfrm>
              <a:off x="5006339" y="3476244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38"/>
            <p:cNvSpPr/>
            <p:nvPr/>
          </p:nvSpPr>
          <p:spPr>
            <a:xfrm>
              <a:off x="5006339" y="3861816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39"/>
            <p:cNvSpPr/>
            <p:nvPr/>
          </p:nvSpPr>
          <p:spPr>
            <a:xfrm>
              <a:off x="5006339" y="3861816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40"/>
            <p:cNvSpPr/>
            <p:nvPr/>
          </p:nvSpPr>
          <p:spPr>
            <a:xfrm>
              <a:off x="5151120" y="3064763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4">
                  <a:moveTo>
                    <a:pt x="0" y="265811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41"/>
          <p:cNvSpPr txBox="1"/>
          <p:nvPr/>
        </p:nvSpPr>
        <p:spPr>
          <a:xfrm>
            <a:off x="4609500" y="5981067"/>
            <a:ext cx="3566160" cy="607060"/>
          </a:xfrm>
          <a:prstGeom prst="rect">
            <a:avLst/>
          </a:prstGeom>
          <a:solidFill>
            <a:srgbClr val="8E7BC3"/>
          </a:solidFill>
          <a:ln w="9144">
            <a:solidFill>
              <a:srgbClr val="1F487C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629920">
              <a:lnSpc>
                <a:spcPct val="100000"/>
              </a:lnSpc>
              <a:spcBef>
                <a:spcPts val="800"/>
              </a:spcBef>
            </a:pPr>
            <a:r>
              <a:rPr sz="2400" spc="-5" dirty="0">
                <a:latin typeface="Calibri"/>
                <a:cs typeface="Calibri"/>
              </a:rPr>
              <a:t>Cross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Entropy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Loss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910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788E-8DA1-5BDF-3233-390494DD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Training Neural Nets</a:t>
            </a:r>
          </a:p>
        </p:txBody>
      </p:sp>
      <p:sp>
        <p:nvSpPr>
          <p:cNvPr id="82" name="object 4"/>
          <p:cNvSpPr txBox="1"/>
          <p:nvPr/>
        </p:nvSpPr>
        <p:spPr>
          <a:xfrm>
            <a:off x="3731169" y="1714121"/>
            <a:ext cx="521335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16025" algn="l"/>
                <a:tab pos="2740025" algn="l"/>
                <a:tab pos="4277995" algn="l"/>
              </a:tabLst>
            </a:pPr>
            <a:r>
              <a:rPr sz="3750" spc="-7" baseline="3333" dirty="0">
                <a:latin typeface="Calibri"/>
                <a:cs typeface="Calibri"/>
              </a:rPr>
              <a:t>Input	</a:t>
            </a:r>
            <a:r>
              <a:rPr sz="3750" spc="-15" baseline="1111" dirty="0">
                <a:latin typeface="Calibri"/>
                <a:cs typeface="Calibri"/>
              </a:rPr>
              <a:t>Layer</a:t>
            </a:r>
            <a:r>
              <a:rPr sz="3750" spc="22" baseline="1111" dirty="0">
                <a:latin typeface="Calibri"/>
                <a:cs typeface="Calibri"/>
              </a:rPr>
              <a:t> </a:t>
            </a:r>
            <a:r>
              <a:rPr sz="3750" spc="-7" baseline="1111" dirty="0">
                <a:latin typeface="Calibri"/>
                <a:cs typeface="Calibri"/>
              </a:rPr>
              <a:t>1	Layer</a:t>
            </a:r>
            <a:r>
              <a:rPr sz="3750" spc="30" baseline="1111" dirty="0">
                <a:latin typeface="Calibri"/>
                <a:cs typeface="Calibri"/>
              </a:rPr>
              <a:t> </a:t>
            </a:r>
            <a:r>
              <a:rPr sz="3750" spc="-7" baseline="1111" dirty="0">
                <a:latin typeface="Calibri"/>
                <a:cs typeface="Calibri"/>
              </a:rPr>
              <a:t>2	</a:t>
            </a:r>
            <a:r>
              <a:rPr sz="2500" spc="-10" dirty="0">
                <a:latin typeface="Calibri"/>
                <a:cs typeface="Calibri"/>
              </a:rPr>
              <a:t>Output</a:t>
            </a:r>
            <a:endParaRPr sz="2500" dirty="0">
              <a:latin typeface="Calibri"/>
              <a:cs typeface="Calibri"/>
            </a:endParaRPr>
          </a:p>
        </p:txBody>
      </p:sp>
      <p:grpSp>
        <p:nvGrpSpPr>
          <p:cNvPr id="83" name="object 5"/>
          <p:cNvGrpSpPr/>
          <p:nvPr/>
        </p:nvGrpSpPr>
        <p:grpSpPr>
          <a:xfrm>
            <a:off x="3925225" y="2308734"/>
            <a:ext cx="4589145" cy="2475230"/>
            <a:chOff x="2127504" y="2048255"/>
            <a:chExt cx="4589145" cy="2475230"/>
          </a:xfrm>
        </p:grpSpPr>
        <p:sp>
          <p:nvSpPr>
            <p:cNvPr id="84" name="object 6"/>
            <p:cNvSpPr/>
            <p:nvPr/>
          </p:nvSpPr>
          <p:spPr>
            <a:xfrm>
              <a:off x="2132076" y="2510027"/>
              <a:ext cx="295910" cy="1469390"/>
            </a:xfrm>
            <a:custGeom>
              <a:avLst/>
              <a:gdLst/>
              <a:ahLst/>
              <a:cxnLst/>
              <a:rect l="l" t="t" r="r" b="b"/>
              <a:pathLst>
                <a:path w="295910" h="1469389">
                  <a:moveTo>
                    <a:pt x="246380" y="0"/>
                  </a:moveTo>
                  <a:lnTo>
                    <a:pt x="49275" y="0"/>
                  </a:lnTo>
                  <a:lnTo>
                    <a:pt x="30110" y="3877"/>
                  </a:lnTo>
                  <a:lnTo>
                    <a:pt x="14446" y="14446"/>
                  </a:lnTo>
                  <a:lnTo>
                    <a:pt x="3877" y="30110"/>
                  </a:lnTo>
                  <a:lnTo>
                    <a:pt x="0" y="49275"/>
                  </a:lnTo>
                  <a:lnTo>
                    <a:pt x="0" y="1419860"/>
                  </a:lnTo>
                  <a:lnTo>
                    <a:pt x="3877" y="1439025"/>
                  </a:lnTo>
                  <a:lnTo>
                    <a:pt x="14446" y="1454689"/>
                  </a:lnTo>
                  <a:lnTo>
                    <a:pt x="30110" y="1465258"/>
                  </a:lnTo>
                  <a:lnTo>
                    <a:pt x="49275" y="1469136"/>
                  </a:lnTo>
                  <a:lnTo>
                    <a:pt x="246380" y="1469136"/>
                  </a:lnTo>
                  <a:lnTo>
                    <a:pt x="265545" y="1465258"/>
                  </a:lnTo>
                  <a:lnTo>
                    <a:pt x="281209" y="1454689"/>
                  </a:lnTo>
                  <a:lnTo>
                    <a:pt x="291778" y="1439025"/>
                  </a:lnTo>
                  <a:lnTo>
                    <a:pt x="295656" y="1419860"/>
                  </a:lnTo>
                  <a:lnTo>
                    <a:pt x="295656" y="49275"/>
                  </a:lnTo>
                  <a:lnTo>
                    <a:pt x="291778" y="30110"/>
                  </a:lnTo>
                  <a:lnTo>
                    <a:pt x="281209" y="14446"/>
                  </a:lnTo>
                  <a:lnTo>
                    <a:pt x="265545" y="3877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7"/>
            <p:cNvSpPr/>
            <p:nvPr/>
          </p:nvSpPr>
          <p:spPr>
            <a:xfrm>
              <a:off x="2132076" y="2510027"/>
              <a:ext cx="295910" cy="1469390"/>
            </a:xfrm>
            <a:custGeom>
              <a:avLst/>
              <a:gdLst/>
              <a:ahLst/>
              <a:cxnLst/>
              <a:rect l="l" t="t" r="r" b="b"/>
              <a:pathLst>
                <a:path w="295910" h="1469389">
                  <a:moveTo>
                    <a:pt x="0" y="49275"/>
                  </a:moveTo>
                  <a:lnTo>
                    <a:pt x="3877" y="30110"/>
                  </a:lnTo>
                  <a:lnTo>
                    <a:pt x="14446" y="14446"/>
                  </a:lnTo>
                  <a:lnTo>
                    <a:pt x="30110" y="3877"/>
                  </a:lnTo>
                  <a:lnTo>
                    <a:pt x="49275" y="0"/>
                  </a:lnTo>
                  <a:lnTo>
                    <a:pt x="246380" y="0"/>
                  </a:lnTo>
                  <a:lnTo>
                    <a:pt x="265545" y="3877"/>
                  </a:lnTo>
                  <a:lnTo>
                    <a:pt x="281209" y="14446"/>
                  </a:lnTo>
                  <a:lnTo>
                    <a:pt x="291778" y="30110"/>
                  </a:lnTo>
                  <a:lnTo>
                    <a:pt x="295656" y="49275"/>
                  </a:lnTo>
                  <a:lnTo>
                    <a:pt x="295656" y="1419860"/>
                  </a:lnTo>
                  <a:lnTo>
                    <a:pt x="291778" y="1439025"/>
                  </a:lnTo>
                  <a:lnTo>
                    <a:pt x="281209" y="1454689"/>
                  </a:lnTo>
                  <a:lnTo>
                    <a:pt x="265545" y="1465258"/>
                  </a:lnTo>
                  <a:lnTo>
                    <a:pt x="246380" y="1469136"/>
                  </a:lnTo>
                  <a:lnTo>
                    <a:pt x="49275" y="1469136"/>
                  </a:lnTo>
                  <a:lnTo>
                    <a:pt x="30110" y="1465258"/>
                  </a:lnTo>
                  <a:lnTo>
                    <a:pt x="14446" y="1454689"/>
                  </a:lnTo>
                  <a:lnTo>
                    <a:pt x="3877" y="1439025"/>
                  </a:lnTo>
                  <a:lnTo>
                    <a:pt x="0" y="1419860"/>
                  </a:lnTo>
                  <a:lnTo>
                    <a:pt x="0" y="49275"/>
                  </a:lnTo>
                  <a:close/>
                </a:path>
              </a:pathLst>
            </a:custGeom>
            <a:ln w="9144">
              <a:solidFill>
                <a:srgbClr val="3876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0176" y="2574036"/>
              <a:ext cx="219456" cy="217932"/>
            </a:xfrm>
            <a:prstGeom prst="rect">
              <a:avLst/>
            </a:prstGeom>
          </p:spPr>
        </p:pic>
        <p:pic>
          <p:nvPicPr>
            <p:cNvPr id="87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0176" y="2878836"/>
              <a:ext cx="219456" cy="217932"/>
            </a:xfrm>
            <a:prstGeom prst="rect">
              <a:avLst/>
            </a:prstGeom>
          </p:spPr>
        </p:pic>
        <p:pic>
          <p:nvPicPr>
            <p:cNvPr id="88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0176" y="3640836"/>
              <a:ext cx="219456" cy="217932"/>
            </a:xfrm>
            <a:prstGeom prst="rect">
              <a:avLst/>
            </a:prstGeom>
          </p:spPr>
        </p:pic>
        <p:sp>
          <p:nvSpPr>
            <p:cNvPr id="89" name="object 11"/>
            <p:cNvSpPr/>
            <p:nvPr/>
          </p:nvSpPr>
          <p:spPr>
            <a:xfrm>
              <a:off x="3427476" y="2052827"/>
              <a:ext cx="375285" cy="2455545"/>
            </a:xfrm>
            <a:custGeom>
              <a:avLst/>
              <a:gdLst/>
              <a:ahLst/>
              <a:cxnLst/>
              <a:rect l="l" t="t" r="r" b="b"/>
              <a:pathLst>
                <a:path w="375285" h="2455545">
                  <a:moveTo>
                    <a:pt x="312420" y="0"/>
                  </a:moveTo>
                  <a:lnTo>
                    <a:pt x="62484" y="0"/>
                  </a:lnTo>
                  <a:lnTo>
                    <a:pt x="38147" y="4905"/>
                  </a:lnTo>
                  <a:lnTo>
                    <a:pt x="18287" y="18287"/>
                  </a:lnTo>
                  <a:lnTo>
                    <a:pt x="4905" y="38147"/>
                  </a:lnTo>
                  <a:lnTo>
                    <a:pt x="0" y="62484"/>
                  </a:lnTo>
                  <a:lnTo>
                    <a:pt x="0" y="2392680"/>
                  </a:lnTo>
                  <a:lnTo>
                    <a:pt x="4905" y="2417016"/>
                  </a:lnTo>
                  <a:lnTo>
                    <a:pt x="18287" y="2436876"/>
                  </a:lnTo>
                  <a:lnTo>
                    <a:pt x="38147" y="2450258"/>
                  </a:lnTo>
                  <a:lnTo>
                    <a:pt x="62484" y="2455164"/>
                  </a:lnTo>
                  <a:lnTo>
                    <a:pt x="312420" y="2455164"/>
                  </a:lnTo>
                  <a:lnTo>
                    <a:pt x="336756" y="2450258"/>
                  </a:lnTo>
                  <a:lnTo>
                    <a:pt x="356615" y="2436876"/>
                  </a:lnTo>
                  <a:lnTo>
                    <a:pt x="369998" y="2417016"/>
                  </a:lnTo>
                  <a:lnTo>
                    <a:pt x="374903" y="2392680"/>
                  </a:lnTo>
                  <a:lnTo>
                    <a:pt x="374903" y="62484"/>
                  </a:lnTo>
                  <a:lnTo>
                    <a:pt x="369998" y="38147"/>
                  </a:lnTo>
                  <a:lnTo>
                    <a:pt x="356615" y="18287"/>
                  </a:lnTo>
                  <a:lnTo>
                    <a:pt x="336756" y="4905"/>
                  </a:lnTo>
                  <a:lnTo>
                    <a:pt x="31242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12"/>
            <p:cNvSpPr/>
            <p:nvPr/>
          </p:nvSpPr>
          <p:spPr>
            <a:xfrm>
              <a:off x="3427476" y="2052827"/>
              <a:ext cx="375285" cy="2455545"/>
            </a:xfrm>
            <a:custGeom>
              <a:avLst/>
              <a:gdLst/>
              <a:ahLst/>
              <a:cxnLst/>
              <a:rect l="l" t="t" r="r" b="b"/>
              <a:pathLst>
                <a:path w="375285" h="2455545">
                  <a:moveTo>
                    <a:pt x="0" y="62484"/>
                  </a:moveTo>
                  <a:lnTo>
                    <a:pt x="4905" y="38147"/>
                  </a:lnTo>
                  <a:lnTo>
                    <a:pt x="18287" y="18287"/>
                  </a:lnTo>
                  <a:lnTo>
                    <a:pt x="38147" y="4905"/>
                  </a:lnTo>
                  <a:lnTo>
                    <a:pt x="62484" y="0"/>
                  </a:lnTo>
                  <a:lnTo>
                    <a:pt x="312420" y="0"/>
                  </a:lnTo>
                  <a:lnTo>
                    <a:pt x="336756" y="4905"/>
                  </a:lnTo>
                  <a:lnTo>
                    <a:pt x="356615" y="18287"/>
                  </a:lnTo>
                  <a:lnTo>
                    <a:pt x="369998" y="38147"/>
                  </a:lnTo>
                  <a:lnTo>
                    <a:pt x="374903" y="62484"/>
                  </a:lnTo>
                  <a:lnTo>
                    <a:pt x="374903" y="2392680"/>
                  </a:lnTo>
                  <a:lnTo>
                    <a:pt x="369998" y="2417016"/>
                  </a:lnTo>
                  <a:lnTo>
                    <a:pt x="356615" y="2436876"/>
                  </a:lnTo>
                  <a:lnTo>
                    <a:pt x="336756" y="2450258"/>
                  </a:lnTo>
                  <a:lnTo>
                    <a:pt x="312420" y="2455164"/>
                  </a:lnTo>
                  <a:lnTo>
                    <a:pt x="62484" y="2455164"/>
                  </a:lnTo>
                  <a:lnTo>
                    <a:pt x="38147" y="2450258"/>
                  </a:lnTo>
                  <a:lnTo>
                    <a:pt x="18287" y="2436876"/>
                  </a:lnTo>
                  <a:lnTo>
                    <a:pt x="4905" y="2417016"/>
                  </a:lnTo>
                  <a:lnTo>
                    <a:pt x="0" y="2392680"/>
                  </a:lnTo>
                  <a:lnTo>
                    <a:pt x="0" y="62484"/>
                  </a:lnTo>
                  <a:close/>
                </a:path>
              </a:pathLst>
            </a:custGeom>
            <a:ln w="9144">
              <a:solidFill>
                <a:srgbClr val="B45F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13"/>
            <p:cNvSpPr/>
            <p:nvPr/>
          </p:nvSpPr>
          <p:spPr>
            <a:xfrm>
              <a:off x="3482340" y="2139695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14"/>
            <p:cNvSpPr/>
            <p:nvPr/>
          </p:nvSpPr>
          <p:spPr>
            <a:xfrm>
              <a:off x="3482340" y="2139695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15"/>
            <p:cNvSpPr/>
            <p:nvPr/>
          </p:nvSpPr>
          <p:spPr>
            <a:xfrm>
              <a:off x="3482340" y="2525268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6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16"/>
            <p:cNvSpPr/>
            <p:nvPr/>
          </p:nvSpPr>
          <p:spPr>
            <a:xfrm>
              <a:off x="3482340" y="2525268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6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17"/>
            <p:cNvSpPr/>
            <p:nvPr/>
          </p:nvSpPr>
          <p:spPr>
            <a:xfrm>
              <a:off x="3482340" y="2910839"/>
              <a:ext cx="265430" cy="266700"/>
            </a:xfrm>
            <a:custGeom>
              <a:avLst/>
              <a:gdLst/>
              <a:ahLst/>
              <a:cxnLst/>
              <a:rect l="l" t="t" r="r" b="b"/>
              <a:pathLst>
                <a:path w="265429" h="266700">
                  <a:moveTo>
                    <a:pt x="132587" y="0"/>
                  </a:moveTo>
                  <a:lnTo>
                    <a:pt x="90659" y="6797"/>
                  </a:lnTo>
                  <a:lnTo>
                    <a:pt x="54260" y="25725"/>
                  </a:lnTo>
                  <a:lnTo>
                    <a:pt x="25566" y="54589"/>
                  </a:lnTo>
                  <a:lnTo>
                    <a:pt x="6754" y="91196"/>
                  </a:lnTo>
                  <a:lnTo>
                    <a:pt x="0" y="133350"/>
                  </a:lnTo>
                  <a:lnTo>
                    <a:pt x="6754" y="175503"/>
                  </a:lnTo>
                  <a:lnTo>
                    <a:pt x="25566" y="212110"/>
                  </a:lnTo>
                  <a:lnTo>
                    <a:pt x="54260" y="240974"/>
                  </a:lnTo>
                  <a:lnTo>
                    <a:pt x="90659" y="259902"/>
                  </a:lnTo>
                  <a:lnTo>
                    <a:pt x="132587" y="266700"/>
                  </a:lnTo>
                  <a:lnTo>
                    <a:pt x="174516" y="259902"/>
                  </a:lnTo>
                  <a:lnTo>
                    <a:pt x="210915" y="240974"/>
                  </a:lnTo>
                  <a:lnTo>
                    <a:pt x="239609" y="212110"/>
                  </a:lnTo>
                  <a:lnTo>
                    <a:pt x="258421" y="175503"/>
                  </a:lnTo>
                  <a:lnTo>
                    <a:pt x="265175" y="133350"/>
                  </a:lnTo>
                  <a:lnTo>
                    <a:pt x="258421" y="91196"/>
                  </a:lnTo>
                  <a:lnTo>
                    <a:pt x="239609" y="54589"/>
                  </a:lnTo>
                  <a:lnTo>
                    <a:pt x="210915" y="25725"/>
                  </a:lnTo>
                  <a:lnTo>
                    <a:pt x="174516" y="6797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18"/>
            <p:cNvSpPr/>
            <p:nvPr/>
          </p:nvSpPr>
          <p:spPr>
            <a:xfrm>
              <a:off x="3482340" y="2910839"/>
              <a:ext cx="265430" cy="266700"/>
            </a:xfrm>
            <a:custGeom>
              <a:avLst/>
              <a:gdLst/>
              <a:ahLst/>
              <a:cxnLst/>
              <a:rect l="l" t="t" r="r" b="b"/>
              <a:pathLst>
                <a:path w="265429" h="266700">
                  <a:moveTo>
                    <a:pt x="0" y="133350"/>
                  </a:moveTo>
                  <a:lnTo>
                    <a:pt x="6754" y="91196"/>
                  </a:lnTo>
                  <a:lnTo>
                    <a:pt x="25566" y="54589"/>
                  </a:lnTo>
                  <a:lnTo>
                    <a:pt x="54260" y="25725"/>
                  </a:lnTo>
                  <a:lnTo>
                    <a:pt x="90659" y="6797"/>
                  </a:lnTo>
                  <a:lnTo>
                    <a:pt x="132587" y="0"/>
                  </a:lnTo>
                  <a:lnTo>
                    <a:pt x="174516" y="6797"/>
                  </a:lnTo>
                  <a:lnTo>
                    <a:pt x="210915" y="25725"/>
                  </a:lnTo>
                  <a:lnTo>
                    <a:pt x="239609" y="54589"/>
                  </a:lnTo>
                  <a:lnTo>
                    <a:pt x="258421" y="91196"/>
                  </a:lnTo>
                  <a:lnTo>
                    <a:pt x="265175" y="133350"/>
                  </a:lnTo>
                  <a:lnTo>
                    <a:pt x="258421" y="175503"/>
                  </a:lnTo>
                  <a:lnTo>
                    <a:pt x="239609" y="212110"/>
                  </a:lnTo>
                  <a:lnTo>
                    <a:pt x="210915" y="240974"/>
                  </a:lnTo>
                  <a:lnTo>
                    <a:pt x="174516" y="259902"/>
                  </a:lnTo>
                  <a:lnTo>
                    <a:pt x="132587" y="266700"/>
                  </a:lnTo>
                  <a:lnTo>
                    <a:pt x="90659" y="259902"/>
                  </a:lnTo>
                  <a:lnTo>
                    <a:pt x="54260" y="240974"/>
                  </a:lnTo>
                  <a:lnTo>
                    <a:pt x="25566" y="212110"/>
                  </a:lnTo>
                  <a:lnTo>
                    <a:pt x="6754" y="175503"/>
                  </a:lnTo>
                  <a:lnTo>
                    <a:pt x="0" y="1333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19"/>
            <p:cNvSpPr/>
            <p:nvPr/>
          </p:nvSpPr>
          <p:spPr>
            <a:xfrm>
              <a:off x="3482340" y="3704844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20"/>
            <p:cNvSpPr/>
            <p:nvPr/>
          </p:nvSpPr>
          <p:spPr>
            <a:xfrm>
              <a:off x="3482340" y="3704844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21"/>
            <p:cNvSpPr/>
            <p:nvPr/>
          </p:nvSpPr>
          <p:spPr>
            <a:xfrm>
              <a:off x="3482340" y="4090416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22"/>
            <p:cNvSpPr/>
            <p:nvPr/>
          </p:nvSpPr>
          <p:spPr>
            <a:xfrm>
              <a:off x="3482340" y="4090416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23"/>
            <p:cNvSpPr/>
            <p:nvPr/>
          </p:nvSpPr>
          <p:spPr>
            <a:xfrm>
              <a:off x="2278380" y="2068067"/>
              <a:ext cx="2736850" cy="2451100"/>
            </a:xfrm>
            <a:custGeom>
              <a:avLst/>
              <a:gdLst/>
              <a:ahLst/>
              <a:cxnLst/>
              <a:rect l="l" t="t" r="r" b="b"/>
              <a:pathLst>
                <a:path w="2736850" h="2451100">
                  <a:moveTo>
                    <a:pt x="1562099" y="0"/>
                  </a:moveTo>
                  <a:lnTo>
                    <a:pt x="2701797" y="237617"/>
                  </a:lnTo>
                </a:path>
                <a:path w="2736850" h="2451100">
                  <a:moveTo>
                    <a:pt x="1562099" y="2428494"/>
                  </a:moveTo>
                  <a:lnTo>
                    <a:pt x="2736849" y="2209800"/>
                  </a:lnTo>
                </a:path>
                <a:path w="2736850" h="2451100">
                  <a:moveTo>
                    <a:pt x="1348740" y="1491107"/>
                  </a:moveTo>
                  <a:lnTo>
                    <a:pt x="1348740" y="1225296"/>
                  </a:lnTo>
                </a:path>
                <a:path w="2736850" h="2451100">
                  <a:moveTo>
                    <a:pt x="112775" y="443865"/>
                  </a:moveTo>
                  <a:lnTo>
                    <a:pt x="1167637" y="7620"/>
                  </a:lnTo>
                </a:path>
                <a:path w="2736850" h="2451100">
                  <a:moveTo>
                    <a:pt x="129539" y="1905000"/>
                  </a:moveTo>
                  <a:lnTo>
                    <a:pt x="1159383" y="2450719"/>
                  </a:lnTo>
                </a:path>
                <a:path w="2736850" h="2451100">
                  <a:moveTo>
                    <a:pt x="0" y="1421003"/>
                  </a:moveTo>
                  <a:lnTo>
                    <a:pt x="0" y="1155192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24"/>
            <p:cNvSpPr/>
            <p:nvPr/>
          </p:nvSpPr>
          <p:spPr>
            <a:xfrm>
              <a:off x="6416039" y="2662427"/>
              <a:ext cx="295910" cy="982980"/>
            </a:xfrm>
            <a:custGeom>
              <a:avLst/>
              <a:gdLst/>
              <a:ahLst/>
              <a:cxnLst/>
              <a:rect l="l" t="t" r="r" b="b"/>
              <a:pathLst>
                <a:path w="295909" h="982979">
                  <a:moveTo>
                    <a:pt x="246380" y="0"/>
                  </a:moveTo>
                  <a:lnTo>
                    <a:pt x="49275" y="0"/>
                  </a:lnTo>
                  <a:lnTo>
                    <a:pt x="30110" y="3877"/>
                  </a:lnTo>
                  <a:lnTo>
                    <a:pt x="14446" y="14446"/>
                  </a:lnTo>
                  <a:lnTo>
                    <a:pt x="3877" y="30110"/>
                  </a:lnTo>
                  <a:lnTo>
                    <a:pt x="0" y="49275"/>
                  </a:lnTo>
                  <a:lnTo>
                    <a:pt x="0" y="933704"/>
                  </a:lnTo>
                  <a:lnTo>
                    <a:pt x="3877" y="952869"/>
                  </a:lnTo>
                  <a:lnTo>
                    <a:pt x="14446" y="968533"/>
                  </a:lnTo>
                  <a:lnTo>
                    <a:pt x="30110" y="979102"/>
                  </a:lnTo>
                  <a:lnTo>
                    <a:pt x="49275" y="982980"/>
                  </a:lnTo>
                  <a:lnTo>
                    <a:pt x="246380" y="982980"/>
                  </a:lnTo>
                  <a:lnTo>
                    <a:pt x="265545" y="979102"/>
                  </a:lnTo>
                  <a:lnTo>
                    <a:pt x="281209" y="968533"/>
                  </a:lnTo>
                  <a:lnTo>
                    <a:pt x="291778" y="952869"/>
                  </a:lnTo>
                  <a:lnTo>
                    <a:pt x="295656" y="933704"/>
                  </a:lnTo>
                  <a:lnTo>
                    <a:pt x="295656" y="49275"/>
                  </a:lnTo>
                  <a:lnTo>
                    <a:pt x="291778" y="30110"/>
                  </a:lnTo>
                  <a:lnTo>
                    <a:pt x="281209" y="14446"/>
                  </a:lnTo>
                  <a:lnTo>
                    <a:pt x="265545" y="3877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25"/>
            <p:cNvSpPr/>
            <p:nvPr/>
          </p:nvSpPr>
          <p:spPr>
            <a:xfrm>
              <a:off x="6416039" y="2662427"/>
              <a:ext cx="295910" cy="982980"/>
            </a:xfrm>
            <a:custGeom>
              <a:avLst/>
              <a:gdLst/>
              <a:ahLst/>
              <a:cxnLst/>
              <a:rect l="l" t="t" r="r" b="b"/>
              <a:pathLst>
                <a:path w="295909" h="982979">
                  <a:moveTo>
                    <a:pt x="0" y="49275"/>
                  </a:moveTo>
                  <a:lnTo>
                    <a:pt x="3877" y="30110"/>
                  </a:lnTo>
                  <a:lnTo>
                    <a:pt x="14446" y="14446"/>
                  </a:lnTo>
                  <a:lnTo>
                    <a:pt x="30110" y="3877"/>
                  </a:lnTo>
                  <a:lnTo>
                    <a:pt x="49275" y="0"/>
                  </a:lnTo>
                  <a:lnTo>
                    <a:pt x="246380" y="0"/>
                  </a:lnTo>
                  <a:lnTo>
                    <a:pt x="265545" y="3877"/>
                  </a:lnTo>
                  <a:lnTo>
                    <a:pt x="281209" y="14446"/>
                  </a:lnTo>
                  <a:lnTo>
                    <a:pt x="291778" y="30110"/>
                  </a:lnTo>
                  <a:lnTo>
                    <a:pt x="295656" y="49275"/>
                  </a:lnTo>
                  <a:lnTo>
                    <a:pt x="295656" y="933704"/>
                  </a:lnTo>
                  <a:lnTo>
                    <a:pt x="291778" y="952869"/>
                  </a:lnTo>
                  <a:lnTo>
                    <a:pt x="281209" y="968533"/>
                  </a:lnTo>
                  <a:lnTo>
                    <a:pt x="265545" y="979102"/>
                  </a:lnTo>
                  <a:lnTo>
                    <a:pt x="246380" y="982980"/>
                  </a:lnTo>
                  <a:lnTo>
                    <a:pt x="49275" y="982980"/>
                  </a:lnTo>
                  <a:lnTo>
                    <a:pt x="30110" y="979102"/>
                  </a:lnTo>
                  <a:lnTo>
                    <a:pt x="14446" y="968533"/>
                  </a:lnTo>
                  <a:lnTo>
                    <a:pt x="3877" y="952869"/>
                  </a:lnTo>
                  <a:lnTo>
                    <a:pt x="0" y="933704"/>
                  </a:lnTo>
                  <a:lnTo>
                    <a:pt x="0" y="49275"/>
                  </a:lnTo>
                  <a:close/>
                </a:path>
              </a:pathLst>
            </a:custGeom>
            <a:ln w="9144">
              <a:solidFill>
                <a:srgbClr val="3876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54139" y="2726436"/>
              <a:ext cx="219456" cy="217932"/>
            </a:xfrm>
            <a:prstGeom prst="rect">
              <a:avLst/>
            </a:prstGeom>
          </p:spPr>
        </p:pic>
        <p:pic>
          <p:nvPicPr>
            <p:cNvPr id="105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54139" y="3031236"/>
              <a:ext cx="219456" cy="217932"/>
            </a:xfrm>
            <a:prstGeom prst="rect">
              <a:avLst/>
            </a:prstGeom>
          </p:spPr>
        </p:pic>
        <p:pic>
          <p:nvPicPr>
            <p:cNvPr id="106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54139" y="3336036"/>
              <a:ext cx="219456" cy="217932"/>
            </a:xfrm>
            <a:prstGeom prst="rect">
              <a:avLst/>
            </a:prstGeom>
          </p:spPr>
        </p:pic>
        <p:sp>
          <p:nvSpPr>
            <p:cNvPr id="107" name="object 29"/>
            <p:cNvSpPr/>
            <p:nvPr/>
          </p:nvSpPr>
          <p:spPr>
            <a:xfrm>
              <a:off x="5332476" y="2305811"/>
              <a:ext cx="1116965" cy="1972310"/>
            </a:xfrm>
            <a:custGeom>
              <a:avLst/>
              <a:gdLst/>
              <a:ahLst/>
              <a:cxnLst/>
              <a:rect l="l" t="t" r="r" b="b"/>
              <a:pathLst>
                <a:path w="1116964" h="1972310">
                  <a:moveTo>
                    <a:pt x="1116838" y="354584"/>
                  </a:moveTo>
                  <a:lnTo>
                    <a:pt x="0" y="0"/>
                  </a:lnTo>
                </a:path>
                <a:path w="1116964" h="1972310">
                  <a:moveTo>
                    <a:pt x="1108202" y="1331976"/>
                  </a:moveTo>
                  <a:lnTo>
                    <a:pt x="0" y="1972183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30"/>
            <p:cNvSpPr/>
            <p:nvPr/>
          </p:nvSpPr>
          <p:spPr>
            <a:xfrm>
              <a:off x="4951476" y="2296667"/>
              <a:ext cx="375285" cy="1983105"/>
            </a:xfrm>
            <a:custGeom>
              <a:avLst/>
              <a:gdLst/>
              <a:ahLst/>
              <a:cxnLst/>
              <a:rect l="l" t="t" r="r" b="b"/>
              <a:pathLst>
                <a:path w="375285" h="1983104">
                  <a:moveTo>
                    <a:pt x="312420" y="0"/>
                  </a:moveTo>
                  <a:lnTo>
                    <a:pt x="62484" y="0"/>
                  </a:lnTo>
                  <a:lnTo>
                    <a:pt x="38147" y="4905"/>
                  </a:lnTo>
                  <a:lnTo>
                    <a:pt x="18287" y="18287"/>
                  </a:lnTo>
                  <a:lnTo>
                    <a:pt x="4905" y="38147"/>
                  </a:lnTo>
                  <a:lnTo>
                    <a:pt x="0" y="62484"/>
                  </a:lnTo>
                  <a:lnTo>
                    <a:pt x="0" y="1920240"/>
                  </a:lnTo>
                  <a:lnTo>
                    <a:pt x="4905" y="1944576"/>
                  </a:lnTo>
                  <a:lnTo>
                    <a:pt x="18287" y="1964436"/>
                  </a:lnTo>
                  <a:lnTo>
                    <a:pt x="38147" y="1977818"/>
                  </a:lnTo>
                  <a:lnTo>
                    <a:pt x="62484" y="1982724"/>
                  </a:lnTo>
                  <a:lnTo>
                    <a:pt x="312420" y="1982724"/>
                  </a:lnTo>
                  <a:lnTo>
                    <a:pt x="336756" y="1977818"/>
                  </a:lnTo>
                  <a:lnTo>
                    <a:pt x="356615" y="1964436"/>
                  </a:lnTo>
                  <a:lnTo>
                    <a:pt x="369998" y="1944576"/>
                  </a:lnTo>
                  <a:lnTo>
                    <a:pt x="374903" y="1920240"/>
                  </a:lnTo>
                  <a:lnTo>
                    <a:pt x="374903" y="62484"/>
                  </a:lnTo>
                  <a:lnTo>
                    <a:pt x="369998" y="38147"/>
                  </a:lnTo>
                  <a:lnTo>
                    <a:pt x="356615" y="18288"/>
                  </a:lnTo>
                  <a:lnTo>
                    <a:pt x="336756" y="4905"/>
                  </a:lnTo>
                  <a:lnTo>
                    <a:pt x="31242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31"/>
            <p:cNvSpPr/>
            <p:nvPr/>
          </p:nvSpPr>
          <p:spPr>
            <a:xfrm>
              <a:off x="4951476" y="2296667"/>
              <a:ext cx="375285" cy="1983105"/>
            </a:xfrm>
            <a:custGeom>
              <a:avLst/>
              <a:gdLst/>
              <a:ahLst/>
              <a:cxnLst/>
              <a:rect l="l" t="t" r="r" b="b"/>
              <a:pathLst>
                <a:path w="375285" h="1983104">
                  <a:moveTo>
                    <a:pt x="0" y="62484"/>
                  </a:moveTo>
                  <a:lnTo>
                    <a:pt x="4905" y="38147"/>
                  </a:lnTo>
                  <a:lnTo>
                    <a:pt x="18287" y="18287"/>
                  </a:lnTo>
                  <a:lnTo>
                    <a:pt x="38147" y="4905"/>
                  </a:lnTo>
                  <a:lnTo>
                    <a:pt x="62484" y="0"/>
                  </a:lnTo>
                  <a:lnTo>
                    <a:pt x="312420" y="0"/>
                  </a:lnTo>
                  <a:lnTo>
                    <a:pt x="336756" y="4905"/>
                  </a:lnTo>
                  <a:lnTo>
                    <a:pt x="356615" y="18288"/>
                  </a:lnTo>
                  <a:lnTo>
                    <a:pt x="369998" y="38147"/>
                  </a:lnTo>
                  <a:lnTo>
                    <a:pt x="374903" y="62484"/>
                  </a:lnTo>
                  <a:lnTo>
                    <a:pt x="374903" y="1920240"/>
                  </a:lnTo>
                  <a:lnTo>
                    <a:pt x="369998" y="1944576"/>
                  </a:lnTo>
                  <a:lnTo>
                    <a:pt x="356615" y="1964436"/>
                  </a:lnTo>
                  <a:lnTo>
                    <a:pt x="336756" y="1977818"/>
                  </a:lnTo>
                  <a:lnTo>
                    <a:pt x="312420" y="1982724"/>
                  </a:lnTo>
                  <a:lnTo>
                    <a:pt x="62484" y="1982724"/>
                  </a:lnTo>
                  <a:lnTo>
                    <a:pt x="38147" y="1977818"/>
                  </a:lnTo>
                  <a:lnTo>
                    <a:pt x="18287" y="1964436"/>
                  </a:lnTo>
                  <a:lnTo>
                    <a:pt x="4905" y="1944576"/>
                  </a:lnTo>
                  <a:lnTo>
                    <a:pt x="0" y="1920240"/>
                  </a:lnTo>
                  <a:lnTo>
                    <a:pt x="0" y="62484"/>
                  </a:lnTo>
                  <a:close/>
                </a:path>
              </a:pathLst>
            </a:custGeom>
            <a:ln w="9144">
              <a:solidFill>
                <a:srgbClr val="B45F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32"/>
            <p:cNvSpPr/>
            <p:nvPr/>
          </p:nvSpPr>
          <p:spPr>
            <a:xfrm>
              <a:off x="5006339" y="2368295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33"/>
            <p:cNvSpPr/>
            <p:nvPr/>
          </p:nvSpPr>
          <p:spPr>
            <a:xfrm>
              <a:off x="5006339" y="2368295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34"/>
            <p:cNvSpPr/>
            <p:nvPr/>
          </p:nvSpPr>
          <p:spPr>
            <a:xfrm>
              <a:off x="5006339" y="2753868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6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35"/>
            <p:cNvSpPr/>
            <p:nvPr/>
          </p:nvSpPr>
          <p:spPr>
            <a:xfrm>
              <a:off x="5006339" y="2753868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6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36"/>
            <p:cNvSpPr/>
            <p:nvPr/>
          </p:nvSpPr>
          <p:spPr>
            <a:xfrm>
              <a:off x="5006339" y="3476244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37"/>
            <p:cNvSpPr/>
            <p:nvPr/>
          </p:nvSpPr>
          <p:spPr>
            <a:xfrm>
              <a:off x="5006339" y="3476244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38"/>
            <p:cNvSpPr/>
            <p:nvPr/>
          </p:nvSpPr>
          <p:spPr>
            <a:xfrm>
              <a:off x="5006339" y="3861816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39"/>
            <p:cNvSpPr/>
            <p:nvPr/>
          </p:nvSpPr>
          <p:spPr>
            <a:xfrm>
              <a:off x="5006339" y="3861816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40"/>
            <p:cNvSpPr/>
            <p:nvPr/>
          </p:nvSpPr>
          <p:spPr>
            <a:xfrm>
              <a:off x="5151120" y="3064763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4">
                  <a:moveTo>
                    <a:pt x="0" y="265811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0"/>
          <p:cNvSpPr txBox="1"/>
          <p:nvPr/>
        </p:nvSpPr>
        <p:spPr>
          <a:xfrm>
            <a:off x="4647600" y="6124448"/>
            <a:ext cx="3566160" cy="607060"/>
          </a:xfrm>
          <a:prstGeom prst="rect">
            <a:avLst/>
          </a:prstGeom>
          <a:solidFill>
            <a:srgbClr val="92C47C"/>
          </a:solidFill>
          <a:ln w="9144">
            <a:solidFill>
              <a:srgbClr val="1F487C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980440">
              <a:lnSpc>
                <a:spcPct val="100000"/>
              </a:lnSpc>
              <a:spcBef>
                <a:spcPts val="800"/>
              </a:spcBef>
            </a:pPr>
            <a:r>
              <a:rPr sz="2400" spc="-5" dirty="0">
                <a:latin typeface="Calibri"/>
                <a:cs typeface="Calibri"/>
              </a:rPr>
              <a:t>Optimization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3" name="object 41"/>
          <p:cNvSpPr txBox="1"/>
          <p:nvPr/>
        </p:nvSpPr>
        <p:spPr>
          <a:xfrm>
            <a:off x="3425479" y="5085461"/>
            <a:ext cx="1165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Compute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4" name="object 42"/>
          <p:cNvSpPr txBox="1"/>
          <p:nvPr/>
        </p:nvSpPr>
        <p:spPr>
          <a:xfrm>
            <a:off x="5452171" y="5085461"/>
            <a:ext cx="492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6601195" y="5085461"/>
            <a:ext cx="2836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backpropagation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6" name="object 4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48184" y="4961636"/>
            <a:ext cx="588645" cy="704087"/>
          </a:xfrm>
          <a:prstGeom prst="rect">
            <a:avLst/>
          </a:prstGeom>
        </p:spPr>
      </p:pic>
      <p:pic>
        <p:nvPicPr>
          <p:cNvPr id="47" name="object 4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91285" y="4961636"/>
            <a:ext cx="429310" cy="70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0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788E-8DA1-5BDF-3233-390494DD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Training Neural Nets</a:t>
            </a:r>
          </a:p>
        </p:txBody>
      </p:sp>
      <p:sp>
        <p:nvSpPr>
          <p:cNvPr id="82" name="object 4"/>
          <p:cNvSpPr txBox="1"/>
          <p:nvPr/>
        </p:nvSpPr>
        <p:spPr>
          <a:xfrm>
            <a:off x="3731169" y="1714121"/>
            <a:ext cx="521335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16025" algn="l"/>
                <a:tab pos="2740025" algn="l"/>
                <a:tab pos="4277995" algn="l"/>
              </a:tabLst>
            </a:pPr>
            <a:r>
              <a:rPr sz="3750" spc="-7" baseline="3333" dirty="0">
                <a:latin typeface="Calibri"/>
                <a:cs typeface="Calibri"/>
              </a:rPr>
              <a:t>Input	</a:t>
            </a:r>
            <a:r>
              <a:rPr sz="3750" spc="-15" baseline="1111" dirty="0">
                <a:latin typeface="Calibri"/>
                <a:cs typeface="Calibri"/>
              </a:rPr>
              <a:t>Layer</a:t>
            </a:r>
            <a:r>
              <a:rPr sz="3750" spc="22" baseline="1111" dirty="0">
                <a:latin typeface="Calibri"/>
                <a:cs typeface="Calibri"/>
              </a:rPr>
              <a:t> </a:t>
            </a:r>
            <a:r>
              <a:rPr sz="3750" spc="-7" baseline="1111" dirty="0">
                <a:latin typeface="Calibri"/>
                <a:cs typeface="Calibri"/>
              </a:rPr>
              <a:t>1	Layer</a:t>
            </a:r>
            <a:r>
              <a:rPr sz="3750" spc="30" baseline="1111" dirty="0">
                <a:latin typeface="Calibri"/>
                <a:cs typeface="Calibri"/>
              </a:rPr>
              <a:t> </a:t>
            </a:r>
            <a:r>
              <a:rPr sz="3750" spc="-7" baseline="1111" dirty="0">
                <a:latin typeface="Calibri"/>
                <a:cs typeface="Calibri"/>
              </a:rPr>
              <a:t>2	</a:t>
            </a:r>
            <a:r>
              <a:rPr sz="2500" spc="-10" dirty="0">
                <a:latin typeface="Calibri"/>
                <a:cs typeface="Calibri"/>
              </a:rPr>
              <a:t>Output</a:t>
            </a:r>
            <a:endParaRPr sz="2500" dirty="0">
              <a:latin typeface="Calibri"/>
              <a:cs typeface="Calibri"/>
            </a:endParaRPr>
          </a:p>
        </p:txBody>
      </p:sp>
      <p:grpSp>
        <p:nvGrpSpPr>
          <p:cNvPr id="83" name="object 5"/>
          <p:cNvGrpSpPr/>
          <p:nvPr/>
        </p:nvGrpSpPr>
        <p:grpSpPr>
          <a:xfrm>
            <a:off x="3925225" y="2308734"/>
            <a:ext cx="4589145" cy="2475230"/>
            <a:chOff x="2127504" y="2048255"/>
            <a:chExt cx="4589145" cy="2475230"/>
          </a:xfrm>
        </p:grpSpPr>
        <p:sp>
          <p:nvSpPr>
            <p:cNvPr id="84" name="object 6"/>
            <p:cNvSpPr/>
            <p:nvPr/>
          </p:nvSpPr>
          <p:spPr>
            <a:xfrm>
              <a:off x="2132076" y="2510027"/>
              <a:ext cx="295910" cy="1469390"/>
            </a:xfrm>
            <a:custGeom>
              <a:avLst/>
              <a:gdLst/>
              <a:ahLst/>
              <a:cxnLst/>
              <a:rect l="l" t="t" r="r" b="b"/>
              <a:pathLst>
                <a:path w="295910" h="1469389">
                  <a:moveTo>
                    <a:pt x="246380" y="0"/>
                  </a:moveTo>
                  <a:lnTo>
                    <a:pt x="49275" y="0"/>
                  </a:lnTo>
                  <a:lnTo>
                    <a:pt x="30110" y="3877"/>
                  </a:lnTo>
                  <a:lnTo>
                    <a:pt x="14446" y="14446"/>
                  </a:lnTo>
                  <a:lnTo>
                    <a:pt x="3877" y="30110"/>
                  </a:lnTo>
                  <a:lnTo>
                    <a:pt x="0" y="49275"/>
                  </a:lnTo>
                  <a:lnTo>
                    <a:pt x="0" y="1419860"/>
                  </a:lnTo>
                  <a:lnTo>
                    <a:pt x="3877" y="1439025"/>
                  </a:lnTo>
                  <a:lnTo>
                    <a:pt x="14446" y="1454689"/>
                  </a:lnTo>
                  <a:lnTo>
                    <a:pt x="30110" y="1465258"/>
                  </a:lnTo>
                  <a:lnTo>
                    <a:pt x="49275" y="1469136"/>
                  </a:lnTo>
                  <a:lnTo>
                    <a:pt x="246380" y="1469136"/>
                  </a:lnTo>
                  <a:lnTo>
                    <a:pt x="265545" y="1465258"/>
                  </a:lnTo>
                  <a:lnTo>
                    <a:pt x="281209" y="1454689"/>
                  </a:lnTo>
                  <a:lnTo>
                    <a:pt x="291778" y="1439025"/>
                  </a:lnTo>
                  <a:lnTo>
                    <a:pt x="295656" y="1419860"/>
                  </a:lnTo>
                  <a:lnTo>
                    <a:pt x="295656" y="49275"/>
                  </a:lnTo>
                  <a:lnTo>
                    <a:pt x="291778" y="30110"/>
                  </a:lnTo>
                  <a:lnTo>
                    <a:pt x="281209" y="14446"/>
                  </a:lnTo>
                  <a:lnTo>
                    <a:pt x="265545" y="3877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7"/>
            <p:cNvSpPr/>
            <p:nvPr/>
          </p:nvSpPr>
          <p:spPr>
            <a:xfrm>
              <a:off x="2132076" y="2510027"/>
              <a:ext cx="295910" cy="1469390"/>
            </a:xfrm>
            <a:custGeom>
              <a:avLst/>
              <a:gdLst/>
              <a:ahLst/>
              <a:cxnLst/>
              <a:rect l="l" t="t" r="r" b="b"/>
              <a:pathLst>
                <a:path w="295910" h="1469389">
                  <a:moveTo>
                    <a:pt x="0" y="49275"/>
                  </a:moveTo>
                  <a:lnTo>
                    <a:pt x="3877" y="30110"/>
                  </a:lnTo>
                  <a:lnTo>
                    <a:pt x="14446" y="14446"/>
                  </a:lnTo>
                  <a:lnTo>
                    <a:pt x="30110" y="3877"/>
                  </a:lnTo>
                  <a:lnTo>
                    <a:pt x="49275" y="0"/>
                  </a:lnTo>
                  <a:lnTo>
                    <a:pt x="246380" y="0"/>
                  </a:lnTo>
                  <a:lnTo>
                    <a:pt x="265545" y="3877"/>
                  </a:lnTo>
                  <a:lnTo>
                    <a:pt x="281209" y="14446"/>
                  </a:lnTo>
                  <a:lnTo>
                    <a:pt x="291778" y="30110"/>
                  </a:lnTo>
                  <a:lnTo>
                    <a:pt x="295656" y="49275"/>
                  </a:lnTo>
                  <a:lnTo>
                    <a:pt x="295656" y="1419860"/>
                  </a:lnTo>
                  <a:lnTo>
                    <a:pt x="291778" y="1439025"/>
                  </a:lnTo>
                  <a:lnTo>
                    <a:pt x="281209" y="1454689"/>
                  </a:lnTo>
                  <a:lnTo>
                    <a:pt x="265545" y="1465258"/>
                  </a:lnTo>
                  <a:lnTo>
                    <a:pt x="246380" y="1469136"/>
                  </a:lnTo>
                  <a:lnTo>
                    <a:pt x="49275" y="1469136"/>
                  </a:lnTo>
                  <a:lnTo>
                    <a:pt x="30110" y="1465258"/>
                  </a:lnTo>
                  <a:lnTo>
                    <a:pt x="14446" y="1454689"/>
                  </a:lnTo>
                  <a:lnTo>
                    <a:pt x="3877" y="1439025"/>
                  </a:lnTo>
                  <a:lnTo>
                    <a:pt x="0" y="1419860"/>
                  </a:lnTo>
                  <a:lnTo>
                    <a:pt x="0" y="49275"/>
                  </a:lnTo>
                  <a:close/>
                </a:path>
              </a:pathLst>
            </a:custGeom>
            <a:ln w="9144">
              <a:solidFill>
                <a:srgbClr val="3876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0176" y="2574036"/>
              <a:ext cx="219456" cy="217932"/>
            </a:xfrm>
            <a:prstGeom prst="rect">
              <a:avLst/>
            </a:prstGeom>
          </p:spPr>
        </p:pic>
        <p:pic>
          <p:nvPicPr>
            <p:cNvPr id="87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0176" y="2878836"/>
              <a:ext cx="219456" cy="217932"/>
            </a:xfrm>
            <a:prstGeom prst="rect">
              <a:avLst/>
            </a:prstGeom>
          </p:spPr>
        </p:pic>
        <p:pic>
          <p:nvPicPr>
            <p:cNvPr id="88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0176" y="3640836"/>
              <a:ext cx="219456" cy="217932"/>
            </a:xfrm>
            <a:prstGeom prst="rect">
              <a:avLst/>
            </a:prstGeom>
          </p:spPr>
        </p:pic>
        <p:sp>
          <p:nvSpPr>
            <p:cNvPr id="89" name="object 11"/>
            <p:cNvSpPr/>
            <p:nvPr/>
          </p:nvSpPr>
          <p:spPr>
            <a:xfrm>
              <a:off x="3427476" y="2052827"/>
              <a:ext cx="375285" cy="2455545"/>
            </a:xfrm>
            <a:custGeom>
              <a:avLst/>
              <a:gdLst/>
              <a:ahLst/>
              <a:cxnLst/>
              <a:rect l="l" t="t" r="r" b="b"/>
              <a:pathLst>
                <a:path w="375285" h="2455545">
                  <a:moveTo>
                    <a:pt x="312420" y="0"/>
                  </a:moveTo>
                  <a:lnTo>
                    <a:pt x="62484" y="0"/>
                  </a:lnTo>
                  <a:lnTo>
                    <a:pt x="38147" y="4905"/>
                  </a:lnTo>
                  <a:lnTo>
                    <a:pt x="18287" y="18287"/>
                  </a:lnTo>
                  <a:lnTo>
                    <a:pt x="4905" y="38147"/>
                  </a:lnTo>
                  <a:lnTo>
                    <a:pt x="0" y="62484"/>
                  </a:lnTo>
                  <a:lnTo>
                    <a:pt x="0" y="2392680"/>
                  </a:lnTo>
                  <a:lnTo>
                    <a:pt x="4905" y="2417016"/>
                  </a:lnTo>
                  <a:lnTo>
                    <a:pt x="18287" y="2436876"/>
                  </a:lnTo>
                  <a:lnTo>
                    <a:pt x="38147" y="2450258"/>
                  </a:lnTo>
                  <a:lnTo>
                    <a:pt x="62484" y="2455164"/>
                  </a:lnTo>
                  <a:lnTo>
                    <a:pt x="312420" y="2455164"/>
                  </a:lnTo>
                  <a:lnTo>
                    <a:pt x="336756" y="2450258"/>
                  </a:lnTo>
                  <a:lnTo>
                    <a:pt x="356615" y="2436876"/>
                  </a:lnTo>
                  <a:lnTo>
                    <a:pt x="369998" y="2417016"/>
                  </a:lnTo>
                  <a:lnTo>
                    <a:pt x="374903" y="2392680"/>
                  </a:lnTo>
                  <a:lnTo>
                    <a:pt x="374903" y="62484"/>
                  </a:lnTo>
                  <a:lnTo>
                    <a:pt x="369998" y="38147"/>
                  </a:lnTo>
                  <a:lnTo>
                    <a:pt x="356615" y="18287"/>
                  </a:lnTo>
                  <a:lnTo>
                    <a:pt x="336756" y="4905"/>
                  </a:lnTo>
                  <a:lnTo>
                    <a:pt x="31242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12"/>
            <p:cNvSpPr/>
            <p:nvPr/>
          </p:nvSpPr>
          <p:spPr>
            <a:xfrm>
              <a:off x="3427476" y="2052827"/>
              <a:ext cx="375285" cy="2455545"/>
            </a:xfrm>
            <a:custGeom>
              <a:avLst/>
              <a:gdLst/>
              <a:ahLst/>
              <a:cxnLst/>
              <a:rect l="l" t="t" r="r" b="b"/>
              <a:pathLst>
                <a:path w="375285" h="2455545">
                  <a:moveTo>
                    <a:pt x="0" y="62484"/>
                  </a:moveTo>
                  <a:lnTo>
                    <a:pt x="4905" y="38147"/>
                  </a:lnTo>
                  <a:lnTo>
                    <a:pt x="18287" y="18287"/>
                  </a:lnTo>
                  <a:lnTo>
                    <a:pt x="38147" y="4905"/>
                  </a:lnTo>
                  <a:lnTo>
                    <a:pt x="62484" y="0"/>
                  </a:lnTo>
                  <a:lnTo>
                    <a:pt x="312420" y="0"/>
                  </a:lnTo>
                  <a:lnTo>
                    <a:pt x="336756" y="4905"/>
                  </a:lnTo>
                  <a:lnTo>
                    <a:pt x="356615" y="18287"/>
                  </a:lnTo>
                  <a:lnTo>
                    <a:pt x="369998" y="38147"/>
                  </a:lnTo>
                  <a:lnTo>
                    <a:pt x="374903" y="62484"/>
                  </a:lnTo>
                  <a:lnTo>
                    <a:pt x="374903" y="2392680"/>
                  </a:lnTo>
                  <a:lnTo>
                    <a:pt x="369998" y="2417016"/>
                  </a:lnTo>
                  <a:lnTo>
                    <a:pt x="356615" y="2436876"/>
                  </a:lnTo>
                  <a:lnTo>
                    <a:pt x="336756" y="2450258"/>
                  </a:lnTo>
                  <a:lnTo>
                    <a:pt x="312420" y="2455164"/>
                  </a:lnTo>
                  <a:lnTo>
                    <a:pt x="62484" y="2455164"/>
                  </a:lnTo>
                  <a:lnTo>
                    <a:pt x="38147" y="2450258"/>
                  </a:lnTo>
                  <a:lnTo>
                    <a:pt x="18287" y="2436876"/>
                  </a:lnTo>
                  <a:lnTo>
                    <a:pt x="4905" y="2417016"/>
                  </a:lnTo>
                  <a:lnTo>
                    <a:pt x="0" y="2392680"/>
                  </a:lnTo>
                  <a:lnTo>
                    <a:pt x="0" y="62484"/>
                  </a:lnTo>
                  <a:close/>
                </a:path>
              </a:pathLst>
            </a:custGeom>
            <a:ln w="9144">
              <a:solidFill>
                <a:srgbClr val="B45F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13"/>
            <p:cNvSpPr/>
            <p:nvPr/>
          </p:nvSpPr>
          <p:spPr>
            <a:xfrm>
              <a:off x="3482340" y="2139695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14"/>
            <p:cNvSpPr/>
            <p:nvPr/>
          </p:nvSpPr>
          <p:spPr>
            <a:xfrm>
              <a:off x="3482340" y="2139695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15"/>
            <p:cNvSpPr/>
            <p:nvPr/>
          </p:nvSpPr>
          <p:spPr>
            <a:xfrm>
              <a:off x="3482340" y="2525268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6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16"/>
            <p:cNvSpPr/>
            <p:nvPr/>
          </p:nvSpPr>
          <p:spPr>
            <a:xfrm>
              <a:off x="3482340" y="2525268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6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17"/>
            <p:cNvSpPr/>
            <p:nvPr/>
          </p:nvSpPr>
          <p:spPr>
            <a:xfrm>
              <a:off x="3482340" y="2910839"/>
              <a:ext cx="265430" cy="266700"/>
            </a:xfrm>
            <a:custGeom>
              <a:avLst/>
              <a:gdLst/>
              <a:ahLst/>
              <a:cxnLst/>
              <a:rect l="l" t="t" r="r" b="b"/>
              <a:pathLst>
                <a:path w="265429" h="266700">
                  <a:moveTo>
                    <a:pt x="132587" y="0"/>
                  </a:moveTo>
                  <a:lnTo>
                    <a:pt x="90659" y="6797"/>
                  </a:lnTo>
                  <a:lnTo>
                    <a:pt x="54260" y="25725"/>
                  </a:lnTo>
                  <a:lnTo>
                    <a:pt x="25566" y="54589"/>
                  </a:lnTo>
                  <a:lnTo>
                    <a:pt x="6754" y="91196"/>
                  </a:lnTo>
                  <a:lnTo>
                    <a:pt x="0" y="133350"/>
                  </a:lnTo>
                  <a:lnTo>
                    <a:pt x="6754" y="175503"/>
                  </a:lnTo>
                  <a:lnTo>
                    <a:pt x="25566" y="212110"/>
                  </a:lnTo>
                  <a:lnTo>
                    <a:pt x="54260" y="240974"/>
                  </a:lnTo>
                  <a:lnTo>
                    <a:pt x="90659" y="259902"/>
                  </a:lnTo>
                  <a:lnTo>
                    <a:pt x="132587" y="266700"/>
                  </a:lnTo>
                  <a:lnTo>
                    <a:pt x="174516" y="259902"/>
                  </a:lnTo>
                  <a:lnTo>
                    <a:pt x="210915" y="240974"/>
                  </a:lnTo>
                  <a:lnTo>
                    <a:pt x="239609" y="212110"/>
                  </a:lnTo>
                  <a:lnTo>
                    <a:pt x="258421" y="175503"/>
                  </a:lnTo>
                  <a:lnTo>
                    <a:pt x="265175" y="133350"/>
                  </a:lnTo>
                  <a:lnTo>
                    <a:pt x="258421" y="91196"/>
                  </a:lnTo>
                  <a:lnTo>
                    <a:pt x="239609" y="54589"/>
                  </a:lnTo>
                  <a:lnTo>
                    <a:pt x="210915" y="25725"/>
                  </a:lnTo>
                  <a:lnTo>
                    <a:pt x="174516" y="6797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18"/>
            <p:cNvSpPr/>
            <p:nvPr/>
          </p:nvSpPr>
          <p:spPr>
            <a:xfrm>
              <a:off x="3482340" y="2910839"/>
              <a:ext cx="265430" cy="266700"/>
            </a:xfrm>
            <a:custGeom>
              <a:avLst/>
              <a:gdLst/>
              <a:ahLst/>
              <a:cxnLst/>
              <a:rect l="l" t="t" r="r" b="b"/>
              <a:pathLst>
                <a:path w="265429" h="266700">
                  <a:moveTo>
                    <a:pt x="0" y="133350"/>
                  </a:moveTo>
                  <a:lnTo>
                    <a:pt x="6754" y="91196"/>
                  </a:lnTo>
                  <a:lnTo>
                    <a:pt x="25566" y="54589"/>
                  </a:lnTo>
                  <a:lnTo>
                    <a:pt x="54260" y="25725"/>
                  </a:lnTo>
                  <a:lnTo>
                    <a:pt x="90659" y="6797"/>
                  </a:lnTo>
                  <a:lnTo>
                    <a:pt x="132587" y="0"/>
                  </a:lnTo>
                  <a:lnTo>
                    <a:pt x="174516" y="6797"/>
                  </a:lnTo>
                  <a:lnTo>
                    <a:pt x="210915" y="25725"/>
                  </a:lnTo>
                  <a:lnTo>
                    <a:pt x="239609" y="54589"/>
                  </a:lnTo>
                  <a:lnTo>
                    <a:pt x="258421" y="91196"/>
                  </a:lnTo>
                  <a:lnTo>
                    <a:pt x="265175" y="133350"/>
                  </a:lnTo>
                  <a:lnTo>
                    <a:pt x="258421" y="175503"/>
                  </a:lnTo>
                  <a:lnTo>
                    <a:pt x="239609" y="212110"/>
                  </a:lnTo>
                  <a:lnTo>
                    <a:pt x="210915" y="240974"/>
                  </a:lnTo>
                  <a:lnTo>
                    <a:pt x="174516" y="259902"/>
                  </a:lnTo>
                  <a:lnTo>
                    <a:pt x="132587" y="266700"/>
                  </a:lnTo>
                  <a:lnTo>
                    <a:pt x="90659" y="259902"/>
                  </a:lnTo>
                  <a:lnTo>
                    <a:pt x="54260" y="240974"/>
                  </a:lnTo>
                  <a:lnTo>
                    <a:pt x="25566" y="212110"/>
                  </a:lnTo>
                  <a:lnTo>
                    <a:pt x="6754" y="175503"/>
                  </a:lnTo>
                  <a:lnTo>
                    <a:pt x="0" y="1333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19"/>
            <p:cNvSpPr/>
            <p:nvPr/>
          </p:nvSpPr>
          <p:spPr>
            <a:xfrm>
              <a:off x="3482340" y="3704844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20"/>
            <p:cNvSpPr/>
            <p:nvPr/>
          </p:nvSpPr>
          <p:spPr>
            <a:xfrm>
              <a:off x="3482340" y="3704844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21"/>
            <p:cNvSpPr/>
            <p:nvPr/>
          </p:nvSpPr>
          <p:spPr>
            <a:xfrm>
              <a:off x="3482340" y="4090416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22"/>
            <p:cNvSpPr/>
            <p:nvPr/>
          </p:nvSpPr>
          <p:spPr>
            <a:xfrm>
              <a:off x="3482340" y="4090416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23"/>
            <p:cNvSpPr/>
            <p:nvPr/>
          </p:nvSpPr>
          <p:spPr>
            <a:xfrm>
              <a:off x="2278380" y="2068067"/>
              <a:ext cx="2736850" cy="2451100"/>
            </a:xfrm>
            <a:custGeom>
              <a:avLst/>
              <a:gdLst/>
              <a:ahLst/>
              <a:cxnLst/>
              <a:rect l="l" t="t" r="r" b="b"/>
              <a:pathLst>
                <a:path w="2736850" h="2451100">
                  <a:moveTo>
                    <a:pt x="1562099" y="0"/>
                  </a:moveTo>
                  <a:lnTo>
                    <a:pt x="2701797" y="237617"/>
                  </a:lnTo>
                </a:path>
                <a:path w="2736850" h="2451100">
                  <a:moveTo>
                    <a:pt x="1562099" y="2428494"/>
                  </a:moveTo>
                  <a:lnTo>
                    <a:pt x="2736849" y="2209800"/>
                  </a:lnTo>
                </a:path>
                <a:path w="2736850" h="2451100">
                  <a:moveTo>
                    <a:pt x="1348740" y="1491107"/>
                  </a:moveTo>
                  <a:lnTo>
                    <a:pt x="1348740" y="1225296"/>
                  </a:lnTo>
                </a:path>
                <a:path w="2736850" h="2451100">
                  <a:moveTo>
                    <a:pt x="112775" y="443865"/>
                  </a:moveTo>
                  <a:lnTo>
                    <a:pt x="1167637" y="7620"/>
                  </a:lnTo>
                </a:path>
                <a:path w="2736850" h="2451100">
                  <a:moveTo>
                    <a:pt x="129539" y="1905000"/>
                  </a:moveTo>
                  <a:lnTo>
                    <a:pt x="1159383" y="2450719"/>
                  </a:lnTo>
                </a:path>
                <a:path w="2736850" h="2451100">
                  <a:moveTo>
                    <a:pt x="0" y="1421003"/>
                  </a:moveTo>
                  <a:lnTo>
                    <a:pt x="0" y="1155192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24"/>
            <p:cNvSpPr/>
            <p:nvPr/>
          </p:nvSpPr>
          <p:spPr>
            <a:xfrm>
              <a:off x="6416039" y="2662427"/>
              <a:ext cx="295910" cy="982980"/>
            </a:xfrm>
            <a:custGeom>
              <a:avLst/>
              <a:gdLst/>
              <a:ahLst/>
              <a:cxnLst/>
              <a:rect l="l" t="t" r="r" b="b"/>
              <a:pathLst>
                <a:path w="295909" h="982979">
                  <a:moveTo>
                    <a:pt x="246380" y="0"/>
                  </a:moveTo>
                  <a:lnTo>
                    <a:pt x="49275" y="0"/>
                  </a:lnTo>
                  <a:lnTo>
                    <a:pt x="30110" y="3877"/>
                  </a:lnTo>
                  <a:lnTo>
                    <a:pt x="14446" y="14446"/>
                  </a:lnTo>
                  <a:lnTo>
                    <a:pt x="3877" y="30110"/>
                  </a:lnTo>
                  <a:lnTo>
                    <a:pt x="0" y="49275"/>
                  </a:lnTo>
                  <a:lnTo>
                    <a:pt x="0" y="933704"/>
                  </a:lnTo>
                  <a:lnTo>
                    <a:pt x="3877" y="952869"/>
                  </a:lnTo>
                  <a:lnTo>
                    <a:pt x="14446" y="968533"/>
                  </a:lnTo>
                  <a:lnTo>
                    <a:pt x="30110" y="979102"/>
                  </a:lnTo>
                  <a:lnTo>
                    <a:pt x="49275" y="982980"/>
                  </a:lnTo>
                  <a:lnTo>
                    <a:pt x="246380" y="982980"/>
                  </a:lnTo>
                  <a:lnTo>
                    <a:pt x="265545" y="979102"/>
                  </a:lnTo>
                  <a:lnTo>
                    <a:pt x="281209" y="968533"/>
                  </a:lnTo>
                  <a:lnTo>
                    <a:pt x="291778" y="952869"/>
                  </a:lnTo>
                  <a:lnTo>
                    <a:pt x="295656" y="933704"/>
                  </a:lnTo>
                  <a:lnTo>
                    <a:pt x="295656" y="49275"/>
                  </a:lnTo>
                  <a:lnTo>
                    <a:pt x="291778" y="30110"/>
                  </a:lnTo>
                  <a:lnTo>
                    <a:pt x="281209" y="14446"/>
                  </a:lnTo>
                  <a:lnTo>
                    <a:pt x="265545" y="3877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25"/>
            <p:cNvSpPr/>
            <p:nvPr/>
          </p:nvSpPr>
          <p:spPr>
            <a:xfrm>
              <a:off x="6416039" y="2662427"/>
              <a:ext cx="295910" cy="982980"/>
            </a:xfrm>
            <a:custGeom>
              <a:avLst/>
              <a:gdLst/>
              <a:ahLst/>
              <a:cxnLst/>
              <a:rect l="l" t="t" r="r" b="b"/>
              <a:pathLst>
                <a:path w="295909" h="982979">
                  <a:moveTo>
                    <a:pt x="0" y="49275"/>
                  </a:moveTo>
                  <a:lnTo>
                    <a:pt x="3877" y="30110"/>
                  </a:lnTo>
                  <a:lnTo>
                    <a:pt x="14446" y="14446"/>
                  </a:lnTo>
                  <a:lnTo>
                    <a:pt x="30110" y="3877"/>
                  </a:lnTo>
                  <a:lnTo>
                    <a:pt x="49275" y="0"/>
                  </a:lnTo>
                  <a:lnTo>
                    <a:pt x="246380" y="0"/>
                  </a:lnTo>
                  <a:lnTo>
                    <a:pt x="265545" y="3877"/>
                  </a:lnTo>
                  <a:lnTo>
                    <a:pt x="281209" y="14446"/>
                  </a:lnTo>
                  <a:lnTo>
                    <a:pt x="291778" y="30110"/>
                  </a:lnTo>
                  <a:lnTo>
                    <a:pt x="295656" y="49275"/>
                  </a:lnTo>
                  <a:lnTo>
                    <a:pt x="295656" y="933704"/>
                  </a:lnTo>
                  <a:lnTo>
                    <a:pt x="291778" y="952869"/>
                  </a:lnTo>
                  <a:lnTo>
                    <a:pt x="281209" y="968533"/>
                  </a:lnTo>
                  <a:lnTo>
                    <a:pt x="265545" y="979102"/>
                  </a:lnTo>
                  <a:lnTo>
                    <a:pt x="246380" y="982980"/>
                  </a:lnTo>
                  <a:lnTo>
                    <a:pt x="49275" y="982980"/>
                  </a:lnTo>
                  <a:lnTo>
                    <a:pt x="30110" y="979102"/>
                  </a:lnTo>
                  <a:lnTo>
                    <a:pt x="14446" y="968533"/>
                  </a:lnTo>
                  <a:lnTo>
                    <a:pt x="3877" y="952869"/>
                  </a:lnTo>
                  <a:lnTo>
                    <a:pt x="0" y="933704"/>
                  </a:lnTo>
                  <a:lnTo>
                    <a:pt x="0" y="49275"/>
                  </a:lnTo>
                  <a:close/>
                </a:path>
              </a:pathLst>
            </a:custGeom>
            <a:ln w="9144">
              <a:solidFill>
                <a:srgbClr val="3876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54139" y="2726436"/>
              <a:ext cx="219456" cy="217932"/>
            </a:xfrm>
            <a:prstGeom prst="rect">
              <a:avLst/>
            </a:prstGeom>
          </p:spPr>
        </p:pic>
        <p:pic>
          <p:nvPicPr>
            <p:cNvPr id="105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54139" y="3031236"/>
              <a:ext cx="219456" cy="217932"/>
            </a:xfrm>
            <a:prstGeom prst="rect">
              <a:avLst/>
            </a:prstGeom>
          </p:spPr>
        </p:pic>
        <p:pic>
          <p:nvPicPr>
            <p:cNvPr id="106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54139" y="3336036"/>
              <a:ext cx="219456" cy="217932"/>
            </a:xfrm>
            <a:prstGeom prst="rect">
              <a:avLst/>
            </a:prstGeom>
          </p:spPr>
        </p:pic>
        <p:sp>
          <p:nvSpPr>
            <p:cNvPr id="107" name="object 29"/>
            <p:cNvSpPr/>
            <p:nvPr/>
          </p:nvSpPr>
          <p:spPr>
            <a:xfrm>
              <a:off x="5332476" y="2305811"/>
              <a:ext cx="1116965" cy="1972310"/>
            </a:xfrm>
            <a:custGeom>
              <a:avLst/>
              <a:gdLst/>
              <a:ahLst/>
              <a:cxnLst/>
              <a:rect l="l" t="t" r="r" b="b"/>
              <a:pathLst>
                <a:path w="1116964" h="1972310">
                  <a:moveTo>
                    <a:pt x="1116838" y="354584"/>
                  </a:moveTo>
                  <a:lnTo>
                    <a:pt x="0" y="0"/>
                  </a:lnTo>
                </a:path>
                <a:path w="1116964" h="1972310">
                  <a:moveTo>
                    <a:pt x="1108202" y="1331976"/>
                  </a:moveTo>
                  <a:lnTo>
                    <a:pt x="0" y="1972183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30"/>
            <p:cNvSpPr/>
            <p:nvPr/>
          </p:nvSpPr>
          <p:spPr>
            <a:xfrm>
              <a:off x="4951476" y="2296667"/>
              <a:ext cx="375285" cy="1983105"/>
            </a:xfrm>
            <a:custGeom>
              <a:avLst/>
              <a:gdLst/>
              <a:ahLst/>
              <a:cxnLst/>
              <a:rect l="l" t="t" r="r" b="b"/>
              <a:pathLst>
                <a:path w="375285" h="1983104">
                  <a:moveTo>
                    <a:pt x="312420" y="0"/>
                  </a:moveTo>
                  <a:lnTo>
                    <a:pt x="62484" y="0"/>
                  </a:lnTo>
                  <a:lnTo>
                    <a:pt x="38147" y="4905"/>
                  </a:lnTo>
                  <a:lnTo>
                    <a:pt x="18287" y="18287"/>
                  </a:lnTo>
                  <a:lnTo>
                    <a:pt x="4905" y="38147"/>
                  </a:lnTo>
                  <a:lnTo>
                    <a:pt x="0" y="62484"/>
                  </a:lnTo>
                  <a:lnTo>
                    <a:pt x="0" y="1920240"/>
                  </a:lnTo>
                  <a:lnTo>
                    <a:pt x="4905" y="1944576"/>
                  </a:lnTo>
                  <a:lnTo>
                    <a:pt x="18287" y="1964436"/>
                  </a:lnTo>
                  <a:lnTo>
                    <a:pt x="38147" y="1977818"/>
                  </a:lnTo>
                  <a:lnTo>
                    <a:pt x="62484" y="1982724"/>
                  </a:lnTo>
                  <a:lnTo>
                    <a:pt x="312420" y="1982724"/>
                  </a:lnTo>
                  <a:lnTo>
                    <a:pt x="336756" y="1977818"/>
                  </a:lnTo>
                  <a:lnTo>
                    <a:pt x="356615" y="1964436"/>
                  </a:lnTo>
                  <a:lnTo>
                    <a:pt x="369998" y="1944576"/>
                  </a:lnTo>
                  <a:lnTo>
                    <a:pt x="374903" y="1920240"/>
                  </a:lnTo>
                  <a:lnTo>
                    <a:pt x="374903" y="62484"/>
                  </a:lnTo>
                  <a:lnTo>
                    <a:pt x="369998" y="38147"/>
                  </a:lnTo>
                  <a:lnTo>
                    <a:pt x="356615" y="18288"/>
                  </a:lnTo>
                  <a:lnTo>
                    <a:pt x="336756" y="4905"/>
                  </a:lnTo>
                  <a:lnTo>
                    <a:pt x="31242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31"/>
            <p:cNvSpPr/>
            <p:nvPr/>
          </p:nvSpPr>
          <p:spPr>
            <a:xfrm>
              <a:off x="4951476" y="2296667"/>
              <a:ext cx="375285" cy="1983105"/>
            </a:xfrm>
            <a:custGeom>
              <a:avLst/>
              <a:gdLst/>
              <a:ahLst/>
              <a:cxnLst/>
              <a:rect l="l" t="t" r="r" b="b"/>
              <a:pathLst>
                <a:path w="375285" h="1983104">
                  <a:moveTo>
                    <a:pt x="0" y="62484"/>
                  </a:moveTo>
                  <a:lnTo>
                    <a:pt x="4905" y="38147"/>
                  </a:lnTo>
                  <a:lnTo>
                    <a:pt x="18287" y="18287"/>
                  </a:lnTo>
                  <a:lnTo>
                    <a:pt x="38147" y="4905"/>
                  </a:lnTo>
                  <a:lnTo>
                    <a:pt x="62484" y="0"/>
                  </a:lnTo>
                  <a:lnTo>
                    <a:pt x="312420" y="0"/>
                  </a:lnTo>
                  <a:lnTo>
                    <a:pt x="336756" y="4905"/>
                  </a:lnTo>
                  <a:lnTo>
                    <a:pt x="356615" y="18288"/>
                  </a:lnTo>
                  <a:lnTo>
                    <a:pt x="369998" y="38147"/>
                  </a:lnTo>
                  <a:lnTo>
                    <a:pt x="374903" y="62484"/>
                  </a:lnTo>
                  <a:lnTo>
                    <a:pt x="374903" y="1920240"/>
                  </a:lnTo>
                  <a:lnTo>
                    <a:pt x="369998" y="1944576"/>
                  </a:lnTo>
                  <a:lnTo>
                    <a:pt x="356615" y="1964436"/>
                  </a:lnTo>
                  <a:lnTo>
                    <a:pt x="336756" y="1977818"/>
                  </a:lnTo>
                  <a:lnTo>
                    <a:pt x="312420" y="1982724"/>
                  </a:lnTo>
                  <a:lnTo>
                    <a:pt x="62484" y="1982724"/>
                  </a:lnTo>
                  <a:lnTo>
                    <a:pt x="38147" y="1977818"/>
                  </a:lnTo>
                  <a:lnTo>
                    <a:pt x="18287" y="1964436"/>
                  </a:lnTo>
                  <a:lnTo>
                    <a:pt x="4905" y="1944576"/>
                  </a:lnTo>
                  <a:lnTo>
                    <a:pt x="0" y="1920240"/>
                  </a:lnTo>
                  <a:lnTo>
                    <a:pt x="0" y="62484"/>
                  </a:lnTo>
                  <a:close/>
                </a:path>
              </a:pathLst>
            </a:custGeom>
            <a:ln w="9144">
              <a:solidFill>
                <a:srgbClr val="B45F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32"/>
            <p:cNvSpPr/>
            <p:nvPr/>
          </p:nvSpPr>
          <p:spPr>
            <a:xfrm>
              <a:off x="5006339" y="2368295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33"/>
            <p:cNvSpPr/>
            <p:nvPr/>
          </p:nvSpPr>
          <p:spPr>
            <a:xfrm>
              <a:off x="5006339" y="2368295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34"/>
            <p:cNvSpPr/>
            <p:nvPr/>
          </p:nvSpPr>
          <p:spPr>
            <a:xfrm>
              <a:off x="5006339" y="2753868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6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35"/>
            <p:cNvSpPr/>
            <p:nvPr/>
          </p:nvSpPr>
          <p:spPr>
            <a:xfrm>
              <a:off x="5006339" y="2753868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30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6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36"/>
            <p:cNvSpPr/>
            <p:nvPr/>
          </p:nvSpPr>
          <p:spPr>
            <a:xfrm>
              <a:off x="5006339" y="3476244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37"/>
            <p:cNvSpPr/>
            <p:nvPr/>
          </p:nvSpPr>
          <p:spPr>
            <a:xfrm>
              <a:off x="5006339" y="3476244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38"/>
            <p:cNvSpPr/>
            <p:nvPr/>
          </p:nvSpPr>
          <p:spPr>
            <a:xfrm>
              <a:off x="5006339" y="3861816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132587" y="0"/>
                  </a:move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5"/>
                  </a:lnTo>
                  <a:lnTo>
                    <a:pt x="174516" y="258421"/>
                  </a:lnTo>
                  <a:lnTo>
                    <a:pt x="210915" y="239609"/>
                  </a:lnTo>
                  <a:lnTo>
                    <a:pt x="239609" y="210915"/>
                  </a:lnTo>
                  <a:lnTo>
                    <a:pt x="258421" y="174516"/>
                  </a:lnTo>
                  <a:lnTo>
                    <a:pt x="265175" y="132587"/>
                  </a:lnTo>
                  <a:lnTo>
                    <a:pt x="258421" y="90659"/>
                  </a:lnTo>
                  <a:lnTo>
                    <a:pt x="239609" y="54260"/>
                  </a:lnTo>
                  <a:lnTo>
                    <a:pt x="210915" y="25566"/>
                  </a:lnTo>
                  <a:lnTo>
                    <a:pt x="174516" y="6754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39"/>
            <p:cNvSpPr/>
            <p:nvPr/>
          </p:nvSpPr>
          <p:spPr>
            <a:xfrm>
              <a:off x="5006339" y="3861816"/>
              <a:ext cx="265430" cy="265430"/>
            </a:xfrm>
            <a:custGeom>
              <a:avLst/>
              <a:gdLst/>
              <a:ahLst/>
              <a:cxnLst/>
              <a:rect l="l" t="t" r="r" b="b"/>
              <a:pathLst>
                <a:path w="265429" h="265429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74516" y="6754"/>
                  </a:lnTo>
                  <a:lnTo>
                    <a:pt x="210915" y="25566"/>
                  </a:lnTo>
                  <a:lnTo>
                    <a:pt x="239609" y="54260"/>
                  </a:lnTo>
                  <a:lnTo>
                    <a:pt x="258421" y="90659"/>
                  </a:lnTo>
                  <a:lnTo>
                    <a:pt x="265175" y="132587"/>
                  </a:lnTo>
                  <a:lnTo>
                    <a:pt x="258421" y="174516"/>
                  </a:lnTo>
                  <a:lnTo>
                    <a:pt x="239609" y="210915"/>
                  </a:lnTo>
                  <a:lnTo>
                    <a:pt x="210915" y="239609"/>
                  </a:lnTo>
                  <a:lnTo>
                    <a:pt x="174516" y="258421"/>
                  </a:lnTo>
                  <a:lnTo>
                    <a:pt x="132587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40"/>
            <p:cNvSpPr/>
            <p:nvPr/>
          </p:nvSpPr>
          <p:spPr>
            <a:xfrm>
              <a:off x="5151120" y="3064763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4">
                  <a:moveTo>
                    <a:pt x="0" y="265811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8" name="object 3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32386" y="4768851"/>
            <a:ext cx="2292096" cy="1345692"/>
          </a:xfrm>
          <a:prstGeom prst="rect">
            <a:avLst/>
          </a:prstGeom>
        </p:spPr>
      </p:pic>
      <p:sp>
        <p:nvSpPr>
          <p:cNvPr id="49" name="object 40"/>
          <p:cNvSpPr txBox="1"/>
          <p:nvPr/>
        </p:nvSpPr>
        <p:spPr>
          <a:xfrm>
            <a:off x="4312920" y="6182995"/>
            <a:ext cx="3566160" cy="607060"/>
          </a:xfrm>
          <a:prstGeom prst="rect">
            <a:avLst/>
          </a:prstGeom>
          <a:solidFill>
            <a:srgbClr val="FFD966"/>
          </a:solidFill>
          <a:ln w="9144">
            <a:solidFill>
              <a:srgbClr val="1F487C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875030">
              <a:lnSpc>
                <a:spcPct val="100000"/>
              </a:lnSpc>
              <a:spcBef>
                <a:spcPts val="800"/>
              </a:spcBef>
            </a:pPr>
            <a:r>
              <a:rPr sz="2400" dirty="0">
                <a:latin typeface="Calibri"/>
                <a:cs typeface="Calibri"/>
              </a:rPr>
              <a:t>Backward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138575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9B0A6D-61C1-E08C-0682-59E0A5CE5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063"/>
            <a:ext cx="9144000" cy="896937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rgbClr val="212529"/>
                </a:solidFill>
                <a:latin typeface="-apple-system"/>
              </a:rPr>
              <a:t>Lecture </a:t>
            </a:r>
            <a:r>
              <a:rPr lang="en-CA" dirty="0">
                <a:solidFill>
                  <a:srgbClr val="212529"/>
                </a:solidFill>
                <a:latin typeface="-apple-system"/>
              </a:rPr>
              <a:t>6</a:t>
            </a:r>
            <a:r>
              <a:rPr lang="en-CA" dirty="0" smtClean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CA" dirty="0">
                <a:solidFill>
                  <a:srgbClr val="212529"/>
                </a:solidFill>
                <a:latin typeface="-apple-system"/>
              </a:rPr>
              <a:t>Overview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ABBD19B6-2949-6651-9662-187E746E912B}"/>
              </a:ext>
            </a:extLst>
          </p:cNvPr>
          <p:cNvSpPr txBox="1">
            <a:spLocks/>
          </p:cNvSpPr>
          <p:nvPr/>
        </p:nvSpPr>
        <p:spPr>
          <a:xfrm>
            <a:off x="1524000" y="5856504"/>
            <a:ext cx="9144000" cy="3147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>
              <a:solidFill>
                <a:srgbClr val="212529"/>
              </a:solidFill>
              <a:latin typeface="-apple-system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EC487CA1-57AA-BFBA-F6E8-B5A205AB0250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365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bg2"/>
                </a:solidFill>
              </a:rPr>
              <a:t>Neural architectures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bg2"/>
                </a:solidFill>
              </a:rPr>
              <a:t>Training neural nets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 smtClean="0"/>
              <a:t>Neural </a:t>
            </a:r>
            <a:r>
              <a:rPr lang="fr-FR" sz="3200" dirty="0"/>
              <a:t>network </a:t>
            </a:r>
            <a:r>
              <a:rPr lang="fr-FR" sz="3200" dirty="0" smtClean="0"/>
              <a:t>design</a:t>
            </a:r>
            <a:endParaRPr lang="fr-FR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 smtClean="0">
                <a:solidFill>
                  <a:schemeClr val="bg2"/>
                </a:solidFill>
              </a:rPr>
              <a:t>Neural </a:t>
            </a:r>
            <a:r>
              <a:rPr lang="fr-FR" sz="3200" dirty="0">
                <a:solidFill>
                  <a:schemeClr val="bg2"/>
                </a:solidFill>
              </a:rPr>
              <a:t>networks in practice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bg2"/>
                </a:solidFill>
              </a:rPr>
              <a:t>Model </a:t>
            </a:r>
            <a:r>
              <a:rPr lang="fr-FR" sz="3200" dirty="0" err="1" smtClean="0">
                <a:solidFill>
                  <a:schemeClr val="bg2"/>
                </a:solidFill>
              </a:rPr>
              <a:t>selection</a:t>
            </a:r>
            <a:endParaRPr lang="fr-FR" sz="3200" dirty="0" smtClean="0">
              <a:solidFill>
                <a:schemeClr val="bg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 err="1">
                <a:solidFill>
                  <a:schemeClr val="bg2"/>
                </a:solidFill>
              </a:rPr>
              <a:t>Summary</a:t>
            </a:r>
            <a:endParaRPr lang="fr-FR" sz="3200" dirty="0">
              <a:solidFill>
                <a:schemeClr val="bg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23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788E-8DA1-5BDF-3233-390494DD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Weight</a:t>
            </a:r>
            <a:r>
              <a:rPr lang="fr-FR" dirty="0"/>
              <a:t> </a:t>
            </a:r>
            <a:r>
              <a:rPr lang="fr-FR" dirty="0" err="1"/>
              <a:t>initialization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Initializing weights to 0 is bad: all gradients in layer will be identical (symmetry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Too small random weights shrink activations to 0 along the layers (vanishing gradient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Too large random weights multiply along layers (exploding gradient, zig-zagging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4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788E-8DA1-5BDF-3233-390494DD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Weight</a:t>
            </a:r>
            <a:r>
              <a:rPr lang="fr-FR" dirty="0"/>
              <a:t> </a:t>
            </a:r>
            <a:r>
              <a:rPr lang="fr-FR" dirty="0" err="1"/>
              <a:t>initialization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Ideal</a:t>
                </a:r>
                <a:r>
                  <a:rPr lang="en-US" dirty="0"/>
                  <a:t>: small random weights + variance of input and output gradients remains the </a:t>
                </a:r>
                <a:r>
                  <a:rPr lang="en-US" dirty="0" smtClean="0"/>
                  <a:t>same</a:t>
                </a:r>
              </a:p>
              <a:p>
                <a:pPr lvl="1"/>
                <a:r>
                  <a:rPr lang="fr-FR" dirty="0" err="1"/>
                  <a:t>Glorot</a:t>
                </a:r>
                <a:r>
                  <a:rPr lang="fr-FR" dirty="0"/>
                  <a:t>/Xavier </a:t>
                </a:r>
                <a:r>
                  <a:rPr lang="fr-FR" dirty="0" err="1"/>
                  <a:t>initialization</a:t>
                </a:r>
                <a:r>
                  <a:rPr lang="fr-FR" dirty="0"/>
                  <a:t> (for </a:t>
                </a:r>
                <a:r>
                  <a:rPr lang="fr-FR" dirty="0" err="1"/>
                  <a:t>tanh</a:t>
                </a:r>
                <a:r>
                  <a:rPr lang="fr-FR" dirty="0"/>
                  <a:t>): </a:t>
                </a:r>
                <a:r>
                  <a:rPr lang="fr-FR" dirty="0" err="1"/>
                  <a:t>randomly</a:t>
                </a:r>
                <a:r>
                  <a:rPr lang="fr-FR" dirty="0"/>
                  <a:t> </a:t>
                </a:r>
                <a:r>
                  <a:rPr lang="fr-FR" dirty="0" err="1"/>
                  <a:t>sample</a:t>
                </a:r>
                <a:r>
                  <a:rPr lang="fr-FR" dirty="0"/>
                  <a:t> </a:t>
                </a:r>
                <a:r>
                  <a:rPr lang="fr-FR" dirty="0" err="1" smtClean="0"/>
                  <a:t>from</a:t>
                </a:r>
                <a:endParaRPr lang="fr-FR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fr-FR" dirty="0"/>
                                <m:t>fan</m:t>
                              </m:r>
                              <m:r>
                                <m:rPr>
                                  <m:nor/>
                                </m:rPr>
                                <a:rPr lang="fr-FR" dirty="0"/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fr-FR" dirty="0"/>
                                <m:t>in</m:t>
                              </m:r>
                              <m:r>
                                <m:rPr>
                                  <m:nor/>
                                </m:rPr>
                                <a:rPr lang="fr-FR" dirty="0"/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fr-FR" dirty="0"/>
                                <m:t>fan</m:t>
                              </m:r>
                              <m:r>
                                <m:rPr>
                                  <m:nor/>
                                </m:rPr>
                                <a:rPr lang="fr-FR" dirty="0"/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fr-FR" dirty="0"/>
                                <m:t>out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fr-FR" dirty="0"/>
              </a:p>
              <a:p>
                <a:pPr lvl="2"/>
                <a:r>
                  <a:rPr lang="fr-FR" dirty="0" err="1" smtClean="0"/>
                  <a:t>fan_in</a:t>
                </a:r>
                <a:r>
                  <a:rPr lang="fr-FR" dirty="0" smtClean="0"/>
                  <a:t>: </a:t>
                </a:r>
                <a:r>
                  <a:rPr lang="fr-FR" dirty="0" err="1"/>
                  <a:t>number</a:t>
                </a:r>
                <a:r>
                  <a:rPr lang="fr-FR" dirty="0"/>
                  <a:t> of input </a:t>
                </a:r>
                <a:r>
                  <a:rPr lang="fr-FR" dirty="0" err="1"/>
                  <a:t>units</a:t>
                </a:r>
                <a:r>
                  <a:rPr lang="fr-FR" dirty="0"/>
                  <a:t>, </a:t>
                </a:r>
                <a:r>
                  <a:rPr lang="fr-FR" dirty="0" err="1"/>
                  <a:t>fan_out</a:t>
                </a:r>
                <a:r>
                  <a:rPr lang="fr-FR" dirty="0"/>
                  <a:t>: </a:t>
                </a:r>
                <a:r>
                  <a:rPr lang="fr-FR" dirty="0" err="1"/>
                  <a:t>number</a:t>
                </a:r>
                <a:r>
                  <a:rPr lang="fr-FR" dirty="0"/>
                  <a:t> of output </a:t>
                </a:r>
                <a:r>
                  <a:rPr lang="fr-FR" dirty="0" err="1"/>
                  <a:t>units</a:t>
                </a:r>
                <a:endParaRPr lang="fr-FR" dirty="0"/>
              </a:p>
              <a:p>
                <a:pPr lvl="1"/>
                <a:r>
                  <a:rPr lang="fr-FR" dirty="0"/>
                  <a:t>He </a:t>
                </a:r>
                <a:r>
                  <a:rPr lang="fr-FR" dirty="0" err="1"/>
                  <a:t>initialization</a:t>
                </a:r>
                <a:r>
                  <a:rPr lang="fr-FR" dirty="0"/>
                  <a:t> (for </a:t>
                </a:r>
                <a:r>
                  <a:rPr lang="fr-FR" dirty="0" err="1"/>
                  <a:t>ReLU</a:t>
                </a:r>
                <a:r>
                  <a:rPr lang="fr-FR" dirty="0"/>
                  <a:t>): </a:t>
                </a:r>
                <a:r>
                  <a:rPr lang="fr-FR" dirty="0" err="1"/>
                  <a:t>randomly</a:t>
                </a:r>
                <a:r>
                  <a:rPr lang="fr-FR" dirty="0"/>
                  <a:t> </a:t>
                </a:r>
                <a:r>
                  <a:rPr lang="fr-FR" dirty="0" err="1"/>
                  <a:t>sample</a:t>
                </a:r>
                <a:r>
                  <a:rPr lang="fr-FR" dirty="0"/>
                  <a:t> </a:t>
                </a:r>
                <a:r>
                  <a:rPr lang="fr-FR" dirty="0" err="1"/>
                  <a:t>from</a:t>
                </a:r>
                <a:r>
                  <a:rPr lang="fr-FR" dirty="0"/>
                  <a:t> </a:t>
                </a:r>
                <a:endParaRPr lang="fr-FR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fr-FR" dirty="0"/>
                                <m:t>fan</m:t>
                              </m:r>
                              <m:r>
                                <m:rPr>
                                  <m:nor/>
                                </m:rPr>
                                <a:rPr lang="fr-FR" dirty="0"/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fr-FR" dirty="0"/>
                                <m:t>out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fr-FR" dirty="0" smtClean="0"/>
              </a:p>
              <a:p>
                <a:pPr lvl="1"/>
                <a:r>
                  <a:rPr lang="fr-FR" dirty="0" smtClean="0"/>
                  <a:t>Uniform </a:t>
                </a:r>
                <a:r>
                  <a:rPr lang="fr-FR" dirty="0" err="1"/>
                  <a:t>sampling</a:t>
                </a:r>
                <a:r>
                  <a:rPr lang="fr-FR" dirty="0"/>
                  <a:t> (</a:t>
                </a:r>
                <a:r>
                  <a:rPr lang="fr-FR" dirty="0" err="1"/>
                  <a:t>instead</a:t>
                </a:r>
                <a:r>
                  <a:rPr lang="fr-FR" dirty="0"/>
                  <a:t> of 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fr-FR" dirty="0" smtClean="0"/>
                  <a:t>) </a:t>
                </a:r>
                <a:r>
                  <a:rPr lang="fr-FR" dirty="0"/>
                  <a:t>for </a:t>
                </a:r>
                <a:r>
                  <a:rPr lang="fr-FR" dirty="0" err="1"/>
                  <a:t>deeper</a:t>
                </a:r>
                <a:r>
                  <a:rPr lang="fr-FR" dirty="0"/>
                  <a:t> networks (w.r.t. </a:t>
                </a:r>
                <a:r>
                  <a:rPr lang="fr-FR" dirty="0" err="1"/>
                  <a:t>vanishing</a:t>
                </a:r>
                <a:r>
                  <a:rPr lang="fr-FR" dirty="0"/>
                  <a:t> gradients)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10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71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788E-8DA1-5BDF-3233-390494DD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Optimizers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Using a constant learning 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 rate for weight updates 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 is not ideal</a:t>
                </a:r>
              </a:p>
              <a:p>
                <a:pPr lvl="1"/>
                <a:r>
                  <a:rPr lang="en-US" dirty="0"/>
                  <a:t>You would need to ‘magically’ know the right value</a:t>
                </a:r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67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788E-8DA1-5BDF-3233-390494DD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Optimizers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SGD with learning rate schedules:</a:t>
                </a:r>
              </a:p>
              <a:p>
                <a:r>
                  <a:rPr lang="en-US" dirty="0"/>
                  <a:t>Learning rate decay/annealing with decay rate </a:t>
                </a:r>
                <a:r>
                  <a:rPr lang="en-US" dirty="0" smtClean="0"/>
                  <a:t>k</a:t>
                </a:r>
                <a:endParaRPr lang="en-US" dirty="0"/>
              </a:p>
              <a:p>
                <a:pPr lvl="1"/>
                <a:r>
                  <a:rPr lang="en-US" dirty="0"/>
                  <a:t>E.g. exponential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𝑘𝑠</m:t>
                        </m:r>
                      </m:sup>
                    </m:sSup>
                  </m:oMath>
                </a14:m>
                <a:r>
                  <a:rPr lang="en-US" dirty="0" smtClean="0"/>
                  <a:t>), </a:t>
                </a:r>
                <a:r>
                  <a:rPr lang="en-US" dirty="0"/>
                  <a:t>inverse-time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𝑘𝑠</m:t>
                        </m:r>
                      </m:den>
                    </m:f>
                  </m:oMath>
                </a14:m>
                <a:r>
                  <a:rPr lang="en-US" dirty="0"/>
                  <a:t>),…</a:t>
                </a:r>
              </a:p>
              <a:p>
                <a:pPr marL="0" indent="0">
                  <a:buNone/>
                </a:pPr>
                <a:r>
                  <a:rPr lang="fr-FR" b="1" dirty="0" err="1" smtClean="0"/>
                  <a:t>Momentum</a:t>
                </a:r>
                <a:r>
                  <a:rPr lang="fr-FR" b="1" dirty="0" smtClean="0"/>
                  <a:t>:</a:t>
                </a:r>
                <a:endParaRPr lang="fr-FR" b="1" dirty="0"/>
              </a:p>
              <a:p>
                <a:r>
                  <a:rPr lang="en-US" dirty="0"/>
                  <a:t>Adds a velocity vector </a:t>
                </a:r>
                <a:r>
                  <a:rPr lang="en-US" b="1" dirty="0" smtClean="0"/>
                  <a:t>v</a:t>
                </a:r>
                <a:r>
                  <a:rPr lang="en-US" dirty="0"/>
                  <a:t> with momentum 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 (e.g. 0.9, or increase from 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 </m:t>
                    </m:r>
                  </m:oMath>
                </a14:m>
                <a:r>
                  <a:rPr lang="en-US" dirty="0" smtClean="0"/>
                  <a:t>to</a:t>
                </a:r>
                <a:r>
                  <a:rPr lang="en-US" dirty="0"/>
                  <a:t> 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57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788E-8DA1-5BDF-3233-390494DD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Optimizers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Adagrad</a:t>
                </a:r>
                <a:r>
                  <a:rPr lang="en-US" b="1" dirty="0"/>
                  <a:t>:</a:t>
                </a:r>
                <a:endParaRPr lang="en-US" b="1" dirty="0" smtClean="0"/>
              </a:p>
              <a:p>
                <a:r>
                  <a:rPr lang="en-US" dirty="0"/>
                  <a:t>scale 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 according to squared sum of previous </a:t>
                </a:r>
                <a:r>
                  <a:rPr lang="en-US" dirty="0" smtClean="0"/>
                  <a:t>gradients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  <m:e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/>
                  <a:t>Update rule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 </a:t>
                </a:r>
                <a:r>
                  <a:rPr lang="en-US" dirty="0" smtClean="0"/>
                  <a:t>. </a:t>
                </a:r>
                <a:r>
                  <a:rPr lang="en-US" dirty="0"/>
                  <a:t>Usually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r>
                  <a:rPr lang="en-US" dirty="0"/>
                  <a:t> (avoids division by 0),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=0.001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49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788E-8DA1-5BDF-3233-390494DD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err="1"/>
              <a:t>Overall</a:t>
            </a:r>
            <a:r>
              <a:rPr lang="fr-FR" spc="-70" dirty="0"/>
              <a:t> </a:t>
            </a:r>
            <a:r>
              <a:rPr lang="fr-FR" dirty="0"/>
              <a:t>Picture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4716585" y="3367089"/>
            <a:ext cx="2278380" cy="1069975"/>
          </a:xfrm>
          <a:prstGeom prst="rect">
            <a:avLst/>
          </a:prstGeom>
          <a:solidFill>
            <a:srgbClr val="6EA8DC"/>
          </a:solidFill>
          <a:ln w="9144">
            <a:solidFill>
              <a:srgbClr val="1F487C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Objective Function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887272" y="5147120"/>
            <a:ext cx="1938655" cy="909955"/>
          </a:xfrm>
          <a:prstGeom prst="rect">
            <a:avLst/>
          </a:prstGeom>
          <a:solidFill>
            <a:srgbClr val="B4A7D5"/>
          </a:solidFill>
          <a:ln w="9144">
            <a:solidFill>
              <a:srgbClr val="1F487C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L="33909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Loss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7692956" y="3447861"/>
            <a:ext cx="1938655" cy="909955"/>
          </a:xfrm>
          <a:prstGeom prst="rect">
            <a:avLst/>
          </a:prstGeom>
          <a:solidFill>
            <a:srgbClr val="92C47C"/>
          </a:solidFill>
          <a:ln w="9144">
            <a:solidFill>
              <a:srgbClr val="1F487C"/>
            </a:solidFill>
          </a:ln>
        </p:spPr>
        <p:txBody>
          <a:bodyPr vert="horz" wrap="square" lIns="0" tIns="165735" rIns="0" bIns="0" rtlCol="0">
            <a:spAutoFit/>
          </a:bodyPr>
          <a:lstStyle/>
          <a:p>
            <a:pPr marL="564515" marR="359410" indent="-195580">
              <a:lnSpc>
                <a:spcPct val="100000"/>
              </a:lnSpc>
              <a:spcBef>
                <a:spcPts val="1305"/>
              </a:spcBef>
            </a:pPr>
            <a:r>
              <a:rPr sz="1800" spc="-5" dirty="0">
                <a:latin typeface="Calibri"/>
                <a:cs typeface="Calibri"/>
              </a:rPr>
              <a:t>Opt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mi</a:t>
            </a:r>
            <a:r>
              <a:rPr sz="1800" spc="-10" dirty="0">
                <a:latin typeface="Calibri"/>
                <a:cs typeface="Calibri"/>
              </a:rPr>
              <a:t>z</a:t>
            </a:r>
            <a:r>
              <a:rPr sz="1800" dirty="0">
                <a:latin typeface="Calibri"/>
                <a:cs typeface="Calibri"/>
              </a:rPr>
              <a:t>at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on  Function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6"/>
          <p:cNvSpPr/>
          <p:nvPr/>
        </p:nvSpPr>
        <p:spPr>
          <a:xfrm>
            <a:off x="5819198" y="2723198"/>
            <a:ext cx="76200" cy="537210"/>
          </a:xfrm>
          <a:custGeom>
            <a:avLst/>
            <a:gdLst/>
            <a:ahLst/>
            <a:cxnLst/>
            <a:rect l="l" t="t" r="r" b="b"/>
            <a:pathLst>
              <a:path w="76200" h="537210">
                <a:moveTo>
                  <a:pt x="28193" y="460501"/>
                </a:moveTo>
                <a:lnTo>
                  <a:pt x="0" y="460501"/>
                </a:lnTo>
                <a:lnTo>
                  <a:pt x="38100" y="536701"/>
                </a:lnTo>
                <a:lnTo>
                  <a:pt x="69850" y="473201"/>
                </a:lnTo>
                <a:lnTo>
                  <a:pt x="28193" y="473201"/>
                </a:lnTo>
                <a:lnTo>
                  <a:pt x="28193" y="460501"/>
                </a:lnTo>
                <a:close/>
              </a:path>
              <a:path w="76200" h="537210">
                <a:moveTo>
                  <a:pt x="48005" y="0"/>
                </a:moveTo>
                <a:lnTo>
                  <a:pt x="28193" y="0"/>
                </a:lnTo>
                <a:lnTo>
                  <a:pt x="28193" y="473201"/>
                </a:lnTo>
                <a:lnTo>
                  <a:pt x="48005" y="473201"/>
                </a:lnTo>
                <a:lnTo>
                  <a:pt x="48005" y="0"/>
                </a:lnTo>
                <a:close/>
              </a:path>
              <a:path w="76200" h="537210">
                <a:moveTo>
                  <a:pt x="76200" y="460501"/>
                </a:moveTo>
                <a:lnTo>
                  <a:pt x="48005" y="460501"/>
                </a:lnTo>
                <a:lnTo>
                  <a:pt x="48005" y="473201"/>
                </a:lnTo>
                <a:lnTo>
                  <a:pt x="69850" y="473201"/>
                </a:lnTo>
                <a:lnTo>
                  <a:pt x="76200" y="4605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3996495" y="3864675"/>
            <a:ext cx="567690" cy="76200"/>
          </a:xfrm>
          <a:custGeom>
            <a:avLst/>
            <a:gdLst/>
            <a:ahLst/>
            <a:cxnLst/>
            <a:rect l="l" t="t" r="r" b="b"/>
            <a:pathLst>
              <a:path w="567689" h="76200">
                <a:moveTo>
                  <a:pt x="491363" y="0"/>
                </a:moveTo>
                <a:lnTo>
                  <a:pt x="491363" y="76200"/>
                </a:lnTo>
                <a:lnTo>
                  <a:pt x="547751" y="48006"/>
                </a:lnTo>
                <a:lnTo>
                  <a:pt x="504063" y="48006"/>
                </a:lnTo>
                <a:lnTo>
                  <a:pt x="504063" y="28194"/>
                </a:lnTo>
                <a:lnTo>
                  <a:pt x="547751" y="28194"/>
                </a:lnTo>
                <a:lnTo>
                  <a:pt x="491363" y="0"/>
                </a:lnTo>
                <a:close/>
              </a:path>
              <a:path w="567689" h="76200">
                <a:moveTo>
                  <a:pt x="491363" y="28194"/>
                </a:moveTo>
                <a:lnTo>
                  <a:pt x="0" y="28194"/>
                </a:lnTo>
                <a:lnTo>
                  <a:pt x="0" y="48006"/>
                </a:lnTo>
                <a:lnTo>
                  <a:pt x="491363" y="48006"/>
                </a:lnTo>
                <a:lnTo>
                  <a:pt x="491363" y="28194"/>
                </a:lnTo>
                <a:close/>
              </a:path>
              <a:path w="567689" h="76200">
                <a:moveTo>
                  <a:pt x="547751" y="28194"/>
                </a:moveTo>
                <a:lnTo>
                  <a:pt x="504063" y="28194"/>
                </a:lnTo>
                <a:lnTo>
                  <a:pt x="504063" y="48006"/>
                </a:lnTo>
                <a:lnTo>
                  <a:pt x="547751" y="48006"/>
                </a:lnTo>
                <a:lnTo>
                  <a:pt x="567563" y="38100"/>
                </a:lnTo>
                <a:lnTo>
                  <a:pt x="547751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1935284" y="3447861"/>
            <a:ext cx="1938655" cy="909955"/>
          </a:xfrm>
          <a:custGeom>
            <a:avLst/>
            <a:gdLst/>
            <a:ahLst/>
            <a:cxnLst/>
            <a:rect l="l" t="t" r="r" b="b"/>
            <a:pathLst>
              <a:path w="1938655" h="909954">
                <a:moveTo>
                  <a:pt x="1938527" y="0"/>
                </a:moveTo>
                <a:lnTo>
                  <a:pt x="0" y="0"/>
                </a:lnTo>
                <a:lnTo>
                  <a:pt x="0" y="909827"/>
                </a:lnTo>
                <a:lnTo>
                  <a:pt x="1938527" y="909827"/>
                </a:lnTo>
                <a:lnTo>
                  <a:pt x="1938527" y="0"/>
                </a:lnTo>
                <a:close/>
              </a:path>
            </a:pathLst>
          </a:custGeom>
          <a:solidFill>
            <a:srgbClr val="DD7D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 txBox="1"/>
          <p:nvPr/>
        </p:nvSpPr>
        <p:spPr>
          <a:xfrm>
            <a:off x="1935284" y="3447861"/>
            <a:ext cx="1938655" cy="909955"/>
          </a:xfrm>
          <a:prstGeom prst="rect">
            <a:avLst/>
          </a:prstGeom>
          <a:ln w="9144">
            <a:solidFill>
              <a:srgbClr val="1F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86409">
              <a:lnSpc>
                <a:spcPct val="100000"/>
              </a:lnSpc>
              <a:spcBef>
                <a:spcPts val="1395"/>
              </a:spcBef>
            </a:pPr>
            <a:r>
              <a:rPr sz="1800" spc="-5" dirty="0">
                <a:latin typeface="Calibri"/>
                <a:cs typeface="Calibri"/>
              </a:rPr>
              <a:t>Input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6720" y="3527108"/>
            <a:ext cx="344424" cy="341376"/>
          </a:xfrm>
          <a:prstGeom prst="rect">
            <a:avLst/>
          </a:prstGeom>
        </p:spPr>
      </p:pic>
      <p:sp>
        <p:nvSpPr>
          <p:cNvPr id="13" name="object 11"/>
          <p:cNvSpPr/>
          <p:nvPr/>
        </p:nvSpPr>
        <p:spPr>
          <a:xfrm>
            <a:off x="4887272" y="1690688"/>
            <a:ext cx="1938655" cy="911860"/>
          </a:xfrm>
          <a:custGeom>
            <a:avLst/>
            <a:gdLst/>
            <a:ahLst/>
            <a:cxnLst/>
            <a:rect l="l" t="t" r="r" b="b"/>
            <a:pathLst>
              <a:path w="1938654" h="911860">
                <a:moveTo>
                  <a:pt x="1938527" y="0"/>
                </a:moveTo>
                <a:lnTo>
                  <a:pt x="0" y="0"/>
                </a:lnTo>
                <a:lnTo>
                  <a:pt x="0" y="911351"/>
                </a:lnTo>
                <a:lnTo>
                  <a:pt x="1938527" y="911351"/>
                </a:lnTo>
                <a:lnTo>
                  <a:pt x="1938527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 txBox="1"/>
          <p:nvPr/>
        </p:nvSpPr>
        <p:spPr>
          <a:xfrm>
            <a:off x="4887272" y="1690688"/>
            <a:ext cx="1938655" cy="911860"/>
          </a:xfrm>
          <a:prstGeom prst="rect">
            <a:avLst/>
          </a:prstGeom>
          <a:ln w="9144">
            <a:solidFill>
              <a:srgbClr val="1F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imes New Roman"/>
              <a:cs typeface="Times New Roman"/>
            </a:endParaRPr>
          </a:p>
          <a:p>
            <a:pPr marL="4318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Parameters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5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38021" y="1850708"/>
            <a:ext cx="659891" cy="341375"/>
          </a:xfrm>
          <a:prstGeom prst="rect">
            <a:avLst/>
          </a:prstGeom>
        </p:spPr>
      </p:pic>
      <p:sp>
        <p:nvSpPr>
          <p:cNvPr id="16" name="object 14"/>
          <p:cNvSpPr/>
          <p:nvPr/>
        </p:nvSpPr>
        <p:spPr>
          <a:xfrm>
            <a:off x="5819198" y="4551999"/>
            <a:ext cx="76200" cy="537210"/>
          </a:xfrm>
          <a:custGeom>
            <a:avLst/>
            <a:gdLst/>
            <a:ahLst/>
            <a:cxnLst/>
            <a:rect l="l" t="t" r="r" b="b"/>
            <a:pathLst>
              <a:path w="76200" h="537210">
                <a:moveTo>
                  <a:pt x="28193" y="460502"/>
                </a:moveTo>
                <a:lnTo>
                  <a:pt x="0" y="460502"/>
                </a:lnTo>
                <a:lnTo>
                  <a:pt x="38100" y="536702"/>
                </a:lnTo>
                <a:lnTo>
                  <a:pt x="69850" y="473202"/>
                </a:lnTo>
                <a:lnTo>
                  <a:pt x="28193" y="473202"/>
                </a:lnTo>
                <a:lnTo>
                  <a:pt x="28193" y="460502"/>
                </a:lnTo>
                <a:close/>
              </a:path>
              <a:path w="76200" h="537210">
                <a:moveTo>
                  <a:pt x="48005" y="0"/>
                </a:moveTo>
                <a:lnTo>
                  <a:pt x="28193" y="0"/>
                </a:lnTo>
                <a:lnTo>
                  <a:pt x="28193" y="473202"/>
                </a:lnTo>
                <a:lnTo>
                  <a:pt x="48005" y="473202"/>
                </a:lnTo>
                <a:lnTo>
                  <a:pt x="48005" y="0"/>
                </a:lnTo>
                <a:close/>
              </a:path>
              <a:path w="76200" h="537210">
                <a:moveTo>
                  <a:pt x="76200" y="460502"/>
                </a:moveTo>
                <a:lnTo>
                  <a:pt x="48005" y="460502"/>
                </a:lnTo>
                <a:lnTo>
                  <a:pt x="48005" y="473202"/>
                </a:lnTo>
                <a:lnTo>
                  <a:pt x="69850" y="473202"/>
                </a:lnTo>
                <a:lnTo>
                  <a:pt x="76200" y="4605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7144443" y="4469321"/>
            <a:ext cx="1676400" cy="1150620"/>
          </a:xfrm>
          <a:custGeom>
            <a:avLst/>
            <a:gdLst/>
            <a:ahLst/>
            <a:cxnLst/>
            <a:rect l="l" t="t" r="r" b="b"/>
            <a:pathLst>
              <a:path w="1676400" h="1150620">
                <a:moveTo>
                  <a:pt x="1076859" y="1136650"/>
                </a:moveTo>
                <a:lnTo>
                  <a:pt x="104902" y="1136650"/>
                </a:lnTo>
                <a:lnTo>
                  <a:pt x="142367" y="1137158"/>
                </a:lnTo>
                <a:lnTo>
                  <a:pt x="613918" y="1149604"/>
                </a:lnTo>
                <a:lnTo>
                  <a:pt x="727583" y="1150239"/>
                </a:lnTo>
                <a:lnTo>
                  <a:pt x="784479" y="1149985"/>
                </a:lnTo>
                <a:lnTo>
                  <a:pt x="841375" y="1148969"/>
                </a:lnTo>
                <a:lnTo>
                  <a:pt x="897889" y="1147318"/>
                </a:lnTo>
                <a:lnTo>
                  <a:pt x="953642" y="1145032"/>
                </a:lnTo>
                <a:lnTo>
                  <a:pt x="1008507" y="1141984"/>
                </a:lnTo>
                <a:lnTo>
                  <a:pt x="1062101" y="1138047"/>
                </a:lnTo>
                <a:lnTo>
                  <a:pt x="1076859" y="1136650"/>
                </a:lnTo>
                <a:close/>
              </a:path>
              <a:path w="1676400" h="1150620">
                <a:moveTo>
                  <a:pt x="105029" y="1116838"/>
                </a:moveTo>
                <a:lnTo>
                  <a:pt x="70485" y="1116838"/>
                </a:lnTo>
                <a:lnTo>
                  <a:pt x="54610" y="1116965"/>
                </a:lnTo>
                <a:lnTo>
                  <a:pt x="25273" y="1117600"/>
                </a:lnTo>
                <a:lnTo>
                  <a:pt x="12065" y="1118108"/>
                </a:lnTo>
                <a:lnTo>
                  <a:pt x="0" y="1118870"/>
                </a:lnTo>
                <a:lnTo>
                  <a:pt x="1270" y="1138682"/>
                </a:lnTo>
                <a:lnTo>
                  <a:pt x="13208" y="1137920"/>
                </a:lnTo>
                <a:lnTo>
                  <a:pt x="26162" y="1137412"/>
                </a:lnTo>
                <a:lnTo>
                  <a:pt x="54864" y="1136650"/>
                </a:lnTo>
                <a:lnTo>
                  <a:pt x="1076859" y="1136650"/>
                </a:lnTo>
                <a:lnTo>
                  <a:pt x="1114425" y="1133094"/>
                </a:lnTo>
                <a:lnTo>
                  <a:pt x="1136594" y="1130427"/>
                </a:lnTo>
                <a:lnTo>
                  <a:pt x="727583" y="1130427"/>
                </a:lnTo>
                <a:lnTo>
                  <a:pt x="614299" y="1129792"/>
                </a:lnTo>
                <a:lnTo>
                  <a:pt x="142748" y="1117346"/>
                </a:lnTo>
                <a:lnTo>
                  <a:pt x="105029" y="1116838"/>
                </a:lnTo>
                <a:close/>
              </a:path>
              <a:path w="1676400" h="1150620">
                <a:moveTo>
                  <a:pt x="1628239" y="75591"/>
                </a:moveTo>
                <a:lnTo>
                  <a:pt x="1629664" y="142240"/>
                </a:lnTo>
                <a:lnTo>
                  <a:pt x="1632712" y="206121"/>
                </a:lnTo>
                <a:lnTo>
                  <a:pt x="1634363" y="240284"/>
                </a:lnTo>
                <a:lnTo>
                  <a:pt x="1637791" y="312420"/>
                </a:lnTo>
                <a:lnTo>
                  <a:pt x="1640332" y="388112"/>
                </a:lnTo>
                <a:lnTo>
                  <a:pt x="1640966" y="426720"/>
                </a:lnTo>
                <a:lnTo>
                  <a:pt x="1641219" y="466090"/>
                </a:lnTo>
                <a:lnTo>
                  <a:pt x="1640825" y="505841"/>
                </a:lnTo>
                <a:lnTo>
                  <a:pt x="1639697" y="544703"/>
                </a:lnTo>
                <a:lnTo>
                  <a:pt x="1637791" y="583946"/>
                </a:lnTo>
                <a:lnTo>
                  <a:pt x="1634998" y="622808"/>
                </a:lnTo>
                <a:lnTo>
                  <a:pt x="1631061" y="661162"/>
                </a:lnTo>
                <a:lnTo>
                  <a:pt x="1619885" y="735584"/>
                </a:lnTo>
                <a:lnTo>
                  <a:pt x="1603375" y="805688"/>
                </a:lnTo>
                <a:lnTo>
                  <a:pt x="1580896" y="870077"/>
                </a:lnTo>
                <a:lnTo>
                  <a:pt x="1551686" y="927481"/>
                </a:lnTo>
                <a:lnTo>
                  <a:pt x="1524762" y="965200"/>
                </a:lnTo>
                <a:lnTo>
                  <a:pt x="1493392" y="997331"/>
                </a:lnTo>
                <a:lnTo>
                  <a:pt x="1456689" y="1023874"/>
                </a:lnTo>
                <a:lnTo>
                  <a:pt x="1412366" y="1046734"/>
                </a:lnTo>
                <a:lnTo>
                  <a:pt x="1359789" y="1066419"/>
                </a:lnTo>
                <a:lnTo>
                  <a:pt x="1320673" y="1077722"/>
                </a:lnTo>
                <a:lnTo>
                  <a:pt x="1278763" y="1087628"/>
                </a:lnTo>
                <a:lnTo>
                  <a:pt x="1234059" y="1096518"/>
                </a:lnTo>
                <a:lnTo>
                  <a:pt x="1162812" y="1107313"/>
                </a:lnTo>
                <a:lnTo>
                  <a:pt x="1112647" y="1113282"/>
                </a:lnTo>
                <a:lnTo>
                  <a:pt x="1060704" y="1118235"/>
                </a:lnTo>
                <a:lnTo>
                  <a:pt x="1007490" y="1122172"/>
                </a:lnTo>
                <a:lnTo>
                  <a:pt x="952881" y="1125347"/>
                </a:lnTo>
                <a:lnTo>
                  <a:pt x="897382" y="1127633"/>
                </a:lnTo>
                <a:lnTo>
                  <a:pt x="784352" y="1130173"/>
                </a:lnTo>
                <a:lnTo>
                  <a:pt x="727583" y="1130427"/>
                </a:lnTo>
                <a:lnTo>
                  <a:pt x="1136594" y="1130427"/>
                </a:lnTo>
                <a:lnTo>
                  <a:pt x="1213739" y="1120013"/>
                </a:lnTo>
                <a:lnTo>
                  <a:pt x="1260348" y="1111631"/>
                </a:lnTo>
                <a:lnTo>
                  <a:pt x="1304416" y="1102233"/>
                </a:lnTo>
                <a:lnTo>
                  <a:pt x="1345946" y="1091311"/>
                </a:lnTo>
                <a:lnTo>
                  <a:pt x="1384427" y="1078992"/>
                </a:lnTo>
                <a:lnTo>
                  <a:pt x="1436370" y="1057529"/>
                </a:lnTo>
                <a:lnTo>
                  <a:pt x="1480312" y="1032256"/>
                </a:lnTo>
                <a:lnTo>
                  <a:pt x="1517777" y="1001776"/>
                </a:lnTo>
                <a:lnTo>
                  <a:pt x="1549781" y="965454"/>
                </a:lnTo>
                <a:lnTo>
                  <a:pt x="1584452" y="909447"/>
                </a:lnTo>
                <a:lnTo>
                  <a:pt x="1611376" y="845820"/>
                </a:lnTo>
                <a:lnTo>
                  <a:pt x="1631441" y="776224"/>
                </a:lnTo>
                <a:lnTo>
                  <a:pt x="1645665" y="702183"/>
                </a:lnTo>
                <a:lnTo>
                  <a:pt x="1650746" y="663829"/>
                </a:lnTo>
                <a:lnTo>
                  <a:pt x="1654683" y="624840"/>
                </a:lnTo>
                <a:lnTo>
                  <a:pt x="1657604" y="585343"/>
                </a:lnTo>
                <a:lnTo>
                  <a:pt x="1659509" y="545719"/>
                </a:lnTo>
                <a:lnTo>
                  <a:pt x="1660656" y="505333"/>
                </a:lnTo>
                <a:lnTo>
                  <a:pt x="1661032" y="465963"/>
                </a:lnTo>
                <a:lnTo>
                  <a:pt x="1660779" y="426720"/>
                </a:lnTo>
                <a:lnTo>
                  <a:pt x="1660016" y="387604"/>
                </a:lnTo>
                <a:lnTo>
                  <a:pt x="1659001" y="349250"/>
                </a:lnTo>
                <a:lnTo>
                  <a:pt x="1657604" y="311658"/>
                </a:lnTo>
                <a:lnTo>
                  <a:pt x="1655826" y="274955"/>
                </a:lnTo>
                <a:lnTo>
                  <a:pt x="1654175" y="239395"/>
                </a:lnTo>
                <a:lnTo>
                  <a:pt x="1650873" y="172466"/>
                </a:lnTo>
                <a:lnTo>
                  <a:pt x="1648460" y="112268"/>
                </a:lnTo>
                <a:lnTo>
                  <a:pt x="1647825" y="85090"/>
                </a:lnTo>
                <a:lnTo>
                  <a:pt x="1648026" y="76582"/>
                </a:lnTo>
                <a:lnTo>
                  <a:pt x="1628239" y="75591"/>
                </a:lnTo>
                <a:close/>
              </a:path>
              <a:path w="1676400" h="1150620">
                <a:moveTo>
                  <a:pt x="1669382" y="63119"/>
                </a:moveTo>
                <a:lnTo>
                  <a:pt x="1628521" y="63119"/>
                </a:lnTo>
                <a:lnTo>
                  <a:pt x="1648333" y="63627"/>
                </a:lnTo>
                <a:lnTo>
                  <a:pt x="1648026" y="76582"/>
                </a:lnTo>
                <a:lnTo>
                  <a:pt x="1675891" y="77978"/>
                </a:lnTo>
                <a:lnTo>
                  <a:pt x="1669382" y="63119"/>
                </a:lnTo>
                <a:close/>
              </a:path>
              <a:path w="1676400" h="1150620">
                <a:moveTo>
                  <a:pt x="1628521" y="63119"/>
                </a:moveTo>
                <a:lnTo>
                  <a:pt x="1628239" y="75591"/>
                </a:lnTo>
                <a:lnTo>
                  <a:pt x="1648026" y="76582"/>
                </a:lnTo>
                <a:lnTo>
                  <a:pt x="1648333" y="63627"/>
                </a:lnTo>
                <a:lnTo>
                  <a:pt x="1628521" y="63119"/>
                </a:lnTo>
                <a:close/>
              </a:path>
              <a:path w="1676400" h="1150620">
                <a:moveTo>
                  <a:pt x="1641729" y="0"/>
                </a:moveTo>
                <a:lnTo>
                  <a:pt x="1599818" y="74168"/>
                </a:lnTo>
                <a:lnTo>
                  <a:pt x="1628239" y="75591"/>
                </a:lnTo>
                <a:lnTo>
                  <a:pt x="1628521" y="63119"/>
                </a:lnTo>
                <a:lnTo>
                  <a:pt x="1669382" y="63119"/>
                </a:lnTo>
                <a:lnTo>
                  <a:pt x="16417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/>
          <p:cNvSpPr/>
          <p:nvPr/>
        </p:nvSpPr>
        <p:spPr>
          <a:xfrm>
            <a:off x="7145079" y="2083118"/>
            <a:ext cx="1660525" cy="1165860"/>
          </a:xfrm>
          <a:custGeom>
            <a:avLst/>
            <a:gdLst/>
            <a:ahLst/>
            <a:cxnLst/>
            <a:rect l="l" t="t" r="r" b="b"/>
            <a:pathLst>
              <a:path w="1660525" h="1165860">
                <a:moveTo>
                  <a:pt x="1136923" y="34289"/>
                </a:moveTo>
                <a:lnTo>
                  <a:pt x="726948" y="34289"/>
                </a:lnTo>
                <a:lnTo>
                  <a:pt x="783717" y="34544"/>
                </a:lnTo>
                <a:lnTo>
                  <a:pt x="896747" y="37084"/>
                </a:lnTo>
                <a:lnTo>
                  <a:pt x="952246" y="39370"/>
                </a:lnTo>
                <a:lnTo>
                  <a:pt x="1006855" y="42418"/>
                </a:lnTo>
                <a:lnTo>
                  <a:pt x="1060069" y="46482"/>
                </a:lnTo>
                <a:lnTo>
                  <a:pt x="1112012" y="51308"/>
                </a:lnTo>
                <a:lnTo>
                  <a:pt x="1162177" y="57150"/>
                </a:lnTo>
                <a:lnTo>
                  <a:pt x="1210310" y="64135"/>
                </a:lnTo>
                <a:lnTo>
                  <a:pt x="1256029" y="72262"/>
                </a:lnTo>
                <a:lnTo>
                  <a:pt x="1299464" y="81661"/>
                </a:lnTo>
                <a:lnTo>
                  <a:pt x="1339977" y="92329"/>
                </a:lnTo>
                <a:lnTo>
                  <a:pt x="1377442" y="104267"/>
                </a:lnTo>
                <a:lnTo>
                  <a:pt x="1427479" y="124841"/>
                </a:lnTo>
                <a:lnTo>
                  <a:pt x="1469008" y="148717"/>
                </a:lnTo>
                <a:lnTo>
                  <a:pt x="1503806" y="177546"/>
                </a:lnTo>
                <a:lnTo>
                  <a:pt x="1533525" y="211582"/>
                </a:lnTo>
                <a:lnTo>
                  <a:pt x="1566545" y="264922"/>
                </a:lnTo>
                <a:lnTo>
                  <a:pt x="1592326" y="326009"/>
                </a:lnTo>
                <a:lnTo>
                  <a:pt x="1611629" y="393446"/>
                </a:lnTo>
                <a:lnTo>
                  <a:pt x="1625473" y="465963"/>
                </a:lnTo>
                <a:lnTo>
                  <a:pt x="1634363" y="541909"/>
                </a:lnTo>
                <a:lnTo>
                  <a:pt x="1637156" y="580771"/>
                </a:lnTo>
                <a:lnTo>
                  <a:pt x="1639062" y="620013"/>
                </a:lnTo>
                <a:lnTo>
                  <a:pt x="1640204" y="659384"/>
                </a:lnTo>
                <a:lnTo>
                  <a:pt x="1640586" y="698626"/>
                </a:lnTo>
                <a:lnTo>
                  <a:pt x="1640329" y="737997"/>
                </a:lnTo>
                <a:lnTo>
                  <a:pt x="1639685" y="776986"/>
                </a:lnTo>
                <a:lnTo>
                  <a:pt x="1638534" y="815339"/>
                </a:lnTo>
                <a:lnTo>
                  <a:pt x="1635461" y="889635"/>
                </a:lnTo>
                <a:lnTo>
                  <a:pt x="1633679" y="925068"/>
                </a:lnTo>
                <a:lnTo>
                  <a:pt x="1632032" y="959231"/>
                </a:lnTo>
                <a:lnTo>
                  <a:pt x="1628998" y="1022985"/>
                </a:lnTo>
                <a:lnTo>
                  <a:pt x="1627377" y="1078611"/>
                </a:lnTo>
                <a:lnTo>
                  <a:pt x="1627251" y="1103884"/>
                </a:lnTo>
                <a:lnTo>
                  <a:pt x="1627504" y="1115695"/>
                </a:lnTo>
                <a:lnTo>
                  <a:pt x="1628267" y="1137412"/>
                </a:lnTo>
                <a:lnTo>
                  <a:pt x="1629028" y="1147445"/>
                </a:lnTo>
                <a:lnTo>
                  <a:pt x="1630045" y="1156716"/>
                </a:lnTo>
                <a:lnTo>
                  <a:pt x="1631188" y="1165352"/>
                </a:lnTo>
                <a:lnTo>
                  <a:pt x="1650873" y="1162685"/>
                </a:lnTo>
                <a:lnTo>
                  <a:pt x="1649729" y="1154684"/>
                </a:lnTo>
                <a:lnTo>
                  <a:pt x="1648841" y="1145794"/>
                </a:lnTo>
                <a:lnTo>
                  <a:pt x="1648078" y="1136396"/>
                </a:lnTo>
                <a:lnTo>
                  <a:pt x="1647571" y="1126236"/>
                </a:lnTo>
                <a:lnTo>
                  <a:pt x="1647190" y="1115314"/>
                </a:lnTo>
                <a:lnTo>
                  <a:pt x="1647201" y="1078611"/>
                </a:lnTo>
                <a:lnTo>
                  <a:pt x="1648881" y="1022096"/>
                </a:lnTo>
                <a:lnTo>
                  <a:pt x="1651808" y="958342"/>
                </a:lnTo>
                <a:lnTo>
                  <a:pt x="1653587" y="924051"/>
                </a:lnTo>
                <a:lnTo>
                  <a:pt x="1655234" y="888746"/>
                </a:lnTo>
                <a:lnTo>
                  <a:pt x="1658379" y="814832"/>
                </a:lnTo>
                <a:lnTo>
                  <a:pt x="1659389" y="776605"/>
                </a:lnTo>
                <a:lnTo>
                  <a:pt x="1660144" y="737870"/>
                </a:lnTo>
                <a:lnTo>
                  <a:pt x="1660398" y="698500"/>
                </a:lnTo>
                <a:lnTo>
                  <a:pt x="1660017" y="658876"/>
                </a:lnTo>
                <a:lnTo>
                  <a:pt x="1658874" y="618998"/>
                </a:lnTo>
                <a:lnTo>
                  <a:pt x="1656969" y="579374"/>
                </a:lnTo>
                <a:lnTo>
                  <a:pt x="1654048" y="539876"/>
                </a:lnTo>
                <a:lnTo>
                  <a:pt x="1650111" y="501014"/>
                </a:lnTo>
                <a:lnTo>
                  <a:pt x="1645030" y="462661"/>
                </a:lnTo>
                <a:lnTo>
                  <a:pt x="1638680" y="425069"/>
                </a:lnTo>
                <a:lnTo>
                  <a:pt x="1621663" y="353060"/>
                </a:lnTo>
                <a:lnTo>
                  <a:pt x="1598168" y="286385"/>
                </a:lnTo>
                <a:lnTo>
                  <a:pt x="1567433" y="226187"/>
                </a:lnTo>
                <a:lnTo>
                  <a:pt x="1539113" y="186689"/>
                </a:lnTo>
                <a:lnTo>
                  <a:pt x="1505457" y="152273"/>
                </a:lnTo>
                <a:lnTo>
                  <a:pt x="1465961" y="123189"/>
                </a:lnTo>
                <a:lnTo>
                  <a:pt x="1419352" y="99313"/>
                </a:lnTo>
                <a:lnTo>
                  <a:pt x="1383792" y="85471"/>
                </a:lnTo>
                <a:lnTo>
                  <a:pt x="1345311" y="73279"/>
                </a:lnTo>
                <a:lnTo>
                  <a:pt x="1303781" y="62357"/>
                </a:lnTo>
                <a:lnTo>
                  <a:pt x="1259713" y="52832"/>
                </a:lnTo>
                <a:lnTo>
                  <a:pt x="1213103" y="44576"/>
                </a:lnTo>
                <a:lnTo>
                  <a:pt x="1164463" y="37464"/>
                </a:lnTo>
                <a:lnTo>
                  <a:pt x="1136923" y="34289"/>
                </a:lnTo>
                <a:close/>
              </a:path>
              <a:path w="1660525" h="1165860">
                <a:moveTo>
                  <a:pt x="77216" y="0"/>
                </a:moveTo>
                <a:lnTo>
                  <a:pt x="0" y="36068"/>
                </a:lnTo>
                <a:lnTo>
                  <a:pt x="75184" y="76200"/>
                </a:lnTo>
                <a:lnTo>
                  <a:pt x="75940" y="47832"/>
                </a:lnTo>
                <a:lnTo>
                  <a:pt x="63373" y="47625"/>
                </a:lnTo>
                <a:lnTo>
                  <a:pt x="63626" y="27812"/>
                </a:lnTo>
                <a:lnTo>
                  <a:pt x="76474" y="27812"/>
                </a:lnTo>
                <a:lnTo>
                  <a:pt x="77216" y="0"/>
                </a:lnTo>
                <a:close/>
              </a:path>
              <a:path w="1660525" h="1165860">
                <a:moveTo>
                  <a:pt x="76468" y="28023"/>
                </a:moveTo>
                <a:lnTo>
                  <a:pt x="75940" y="47832"/>
                </a:lnTo>
                <a:lnTo>
                  <a:pt x="86487" y="48006"/>
                </a:lnTo>
                <a:lnTo>
                  <a:pt x="122809" y="47751"/>
                </a:lnTo>
                <a:lnTo>
                  <a:pt x="613663" y="34925"/>
                </a:lnTo>
                <a:lnTo>
                  <a:pt x="1136923" y="34289"/>
                </a:lnTo>
                <a:lnTo>
                  <a:pt x="1113790" y="31623"/>
                </a:lnTo>
                <a:lnTo>
                  <a:pt x="1077653" y="28194"/>
                </a:lnTo>
                <a:lnTo>
                  <a:pt x="86868" y="28194"/>
                </a:lnTo>
                <a:lnTo>
                  <a:pt x="76468" y="28023"/>
                </a:lnTo>
                <a:close/>
              </a:path>
              <a:path w="1660525" h="1165860">
                <a:moveTo>
                  <a:pt x="63626" y="27812"/>
                </a:moveTo>
                <a:lnTo>
                  <a:pt x="63373" y="47625"/>
                </a:lnTo>
                <a:lnTo>
                  <a:pt x="75940" y="47832"/>
                </a:lnTo>
                <a:lnTo>
                  <a:pt x="76468" y="28023"/>
                </a:lnTo>
                <a:lnTo>
                  <a:pt x="63626" y="27812"/>
                </a:lnTo>
                <a:close/>
              </a:path>
              <a:path w="1660525" h="1165860">
                <a:moveTo>
                  <a:pt x="726948" y="14477"/>
                </a:moveTo>
                <a:lnTo>
                  <a:pt x="613283" y="15112"/>
                </a:lnTo>
                <a:lnTo>
                  <a:pt x="141732" y="27686"/>
                </a:lnTo>
                <a:lnTo>
                  <a:pt x="86868" y="28194"/>
                </a:lnTo>
                <a:lnTo>
                  <a:pt x="1077653" y="28194"/>
                </a:lnTo>
                <a:lnTo>
                  <a:pt x="1061593" y="26670"/>
                </a:lnTo>
                <a:lnTo>
                  <a:pt x="1007872" y="22733"/>
                </a:lnTo>
                <a:lnTo>
                  <a:pt x="953007" y="19685"/>
                </a:lnTo>
                <a:lnTo>
                  <a:pt x="897254" y="17399"/>
                </a:lnTo>
                <a:lnTo>
                  <a:pt x="840740" y="15748"/>
                </a:lnTo>
                <a:lnTo>
                  <a:pt x="783844" y="14732"/>
                </a:lnTo>
                <a:lnTo>
                  <a:pt x="726948" y="14477"/>
                </a:lnTo>
                <a:close/>
              </a:path>
              <a:path w="1660525" h="1165860">
                <a:moveTo>
                  <a:pt x="76474" y="27812"/>
                </a:moveTo>
                <a:lnTo>
                  <a:pt x="63626" y="27812"/>
                </a:lnTo>
                <a:lnTo>
                  <a:pt x="76468" y="28023"/>
                </a:lnTo>
                <a:lnTo>
                  <a:pt x="76474" y="27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123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788E-8DA1-5BDF-3233-390494DD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Optimizers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FR" b="1" dirty="0" err="1" smtClean="0"/>
                  <a:t>RMSProp</a:t>
                </a:r>
                <a:r>
                  <a:rPr lang="fr-FR" b="1" dirty="0" smtClean="0"/>
                  <a:t>:</a:t>
                </a:r>
              </a:p>
              <a:p>
                <a:r>
                  <a:rPr lang="fr-FR" dirty="0"/>
                  <a:t>use </a:t>
                </a:r>
                <a:r>
                  <a:rPr lang="fr-FR" i="1" dirty="0" err="1"/>
                  <a:t>moving</a:t>
                </a:r>
                <a:r>
                  <a:rPr lang="fr-FR" i="1" dirty="0"/>
                  <a:t> </a:t>
                </a:r>
                <a:r>
                  <a:rPr lang="fr-FR" i="1" dirty="0" err="1"/>
                  <a:t>average</a:t>
                </a:r>
                <a:r>
                  <a:rPr lang="fr-FR" dirty="0"/>
                  <a:t> of </a:t>
                </a:r>
                <a:r>
                  <a:rPr lang="fr-FR" dirty="0" err="1" smtClean="0"/>
                  <a:t>squared</a:t>
                </a:r>
                <a:r>
                  <a:rPr lang="fr-FR" dirty="0" smtClean="0"/>
                  <a:t> gradients</a:t>
                </a:r>
                <a:r>
                  <a:rPr lang="fr-FR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+(1−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dirty="0" smtClean="0"/>
              </a:p>
              <a:p>
                <a:r>
                  <a:rPr lang="fr-FR" dirty="0" err="1" smtClean="0"/>
                  <a:t>Avoids</a:t>
                </a:r>
                <a:r>
                  <a:rPr lang="fr-FR" dirty="0" smtClean="0"/>
                  <a:t> </a:t>
                </a:r>
                <a:r>
                  <a:rPr lang="fr-FR" dirty="0" err="1"/>
                  <a:t>that</a:t>
                </a:r>
                <a:r>
                  <a:rPr lang="fr-FR" dirty="0"/>
                  <a:t> gradients </a:t>
                </a:r>
                <a:r>
                  <a:rPr lang="fr-FR" dirty="0" err="1"/>
                  <a:t>dwindle</a:t>
                </a:r>
                <a:r>
                  <a:rPr lang="fr-FR" dirty="0"/>
                  <a:t> to 0 as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fr-FR" dirty="0"/>
                  <a:t> </a:t>
                </a:r>
                <a:r>
                  <a:rPr lang="fr-FR" dirty="0" err="1"/>
                  <a:t>grows</a:t>
                </a:r>
                <a:r>
                  <a:rPr lang="fr-FR" dirty="0"/>
                  <a:t>. </a:t>
                </a:r>
                <a:r>
                  <a:rPr lang="fr-FR" dirty="0" err="1"/>
                  <a:t>Usually</a:t>
                </a:r>
                <a:r>
                  <a:rPr lang="fr-FR" dirty="0"/>
                  <a:t> 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fr-FR" dirty="0" smtClean="0"/>
                  <a:t>,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 smtClean="0"/>
                  <a:t>=</a:t>
                </a:r>
                <a:r>
                  <a:rPr lang="fr-FR" dirty="0"/>
                  <a:t>0.001 </a:t>
                </a:r>
                <a:endParaRPr lang="fr-F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</m:rad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fr-FR" b="1" dirty="0"/>
                  <a:t>Adam: </a:t>
                </a:r>
              </a:p>
              <a:p>
                <a:r>
                  <a:rPr lang="fr-FR" dirty="0" err="1"/>
                  <a:t>RMSProp</a:t>
                </a:r>
                <a:r>
                  <a:rPr lang="fr-FR" dirty="0"/>
                  <a:t> + </a:t>
                </a:r>
                <a:r>
                  <a:rPr lang="fr-FR" dirty="0" err="1" smtClean="0"/>
                  <a:t>momentum</a:t>
                </a:r>
                <a:endParaRPr lang="en-US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308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20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9B0A6D-61C1-E08C-0682-59E0A5CE5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063"/>
            <a:ext cx="9144000" cy="896937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rgbClr val="212529"/>
                </a:solidFill>
                <a:latin typeface="-apple-system"/>
              </a:rPr>
              <a:t>Lecture </a:t>
            </a:r>
            <a:r>
              <a:rPr lang="en-CA" dirty="0">
                <a:solidFill>
                  <a:srgbClr val="212529"/>
                </a:solidFill>
                <a:latin typeface="-apple-system"/>
              </a:rPr>
              <a:t>6</a:t>
            </a:r>
            <a:r>
              <a:rPr lang="en-CA" dirty="0" smtClean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CA" dirty="0">
                <a:solidFill>
                  <a:srgbClr val="212529"/>
                </a:solidFill>
                <a:latin typeface="-apple-system"/>
              </a:rPr>
              <a:t>Overview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ABBD19B6-2949-6651-9662-187E746E912B}"/>
              </a:ext>
            </a:extLst>
          </p:cNvPr>
          <p:cNvSpPr txBox="1">
            <a:spLocks/>
          </p:cNvSpPr>
          <p:nvPr/>
        </p:nvSpPr>
        <p:spPr>
          <a:xfrm>
            <a:off x="1524000" y="5856504"/>
            <a:ext cx="9144000" cy="3147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>
              <a:solidFill>
                <a:srgbClr val="212529"/>
              </a:solidFill>
              <a:latin typeface="-apple-system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EC487CA1-57AA-BFBA-F6E8-B5A205AB0250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365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bg2"/>
                </a:solidFill>
              </a:rPr>
              <a:t>Neural architectures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bg2"/>
                </a:solidFill>
              </a:rPr>
              <a:t>Training neural nets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 smtClean="0">
                <a:solidFill>
                  <a:schemeClr val="bg2"/>
                </a:solidFill>
              </a:rPr>
              <a:t>Neural </a:t>
            </a:r>
            <a:r>
              <a:rPr lang="fr-FR" sz="3200" dirty="0">
                <a:solidFill>
                  <a:schemeClr val="bg2"/>
                </a:solidFill>
              </a:rPr>
              <a:t>network </a:t>
            </a:r>
            <a:r>
              <a:rPr lang="fr-FR" sz="3200" dirty="0" smtClean="0">
                <a:solidFill>
                  <a:schemeClr val="bg2"/>
                </a:solidFill>
              </a:rPr>
              <a:t>design</a:t>
            </a:r>
            <a:endParaRPr lang="fr-FR" sz="3200" dirty="0">
              <a:solidFill>
                <a:schemeClr val="bg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 smtClean="0"/>
              <a:t>Neural </a:t>
            </a:r>
            <a:r>
              <a:rPr lang="fr-FR" sz="3200" dirty="0"/>
              <a:t>networks in practice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bg2"/>
                </a:solidFill>
              </a:rPr>
              <a:t>Model </a:t>
            </a:r>
            <a:r>
              <a:rPr lang="fr-FR" sz="3200" dirty="0" err="1" smtClean="0">
                <a:solidFill>
                  <a:schemeClr val="bg2"/>
                </a:solidFill>
              </a:rPr>
              <a:t>selection</a:t>
            </a:r>
            <a:endParaRPr lang="fr-FR" sz="3200" dirty="0" smtClean="0">
              <a:solidFill>
                <a:schemeClr val="bg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 err="1">
                <a:solidFill>
                  <a:schemeClr val="bg2"/>
                </a:solidFill>
              </a:rPr>
              <a:t>Summary</a:t>
            </a:r>
            <a:endParaRPr lang="fr-FR" sz="3200" dirty="0">
              <a:solidFill>
                <a:schemeClr val="bg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7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788E-8DA1-5BDF-3233-390494DD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Neural networks in practice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838200" y="2959105"/>
            <a:ext cx="10515600" cy="3217858"/>
          </a:xfrm>
        </p:spPr>
        <p:txBody>
          <a:bodyPr/>
          <a:lstStyle/>
          <a:p>
            <a:r>
              <a:rPr lang="en-US" dirty="0"/>
              <a:t>Input layer (‘</a:t>
            </a:r>
            <a:r>
              <a:rPr lang="en-US" dirty="0" err="1"/>
              <a:t>input_shape</a:t>
            </a:r>
            <a:r>
              <a:rPr lang="en-US" dirty="0"/>
              <a:t>’): a flat vector of 28*28=784 nodes</a:t>
            </a:r>
          </a:p>
          <a:p>
            <a:pPr lvl="1"/>
            <a:r>
              <a:rPr lang="en-US" dirty="0"/>
              <a:t>We’ll see how to properly deal with images later</a:t>
            </a:r>
          </a:p>
          <a:p>
            <a:r>
              <a:rPr lang="en-US" dirty="0"/>
              <a:t>Two dense hidden layers: 512 nodes each, </a:t>
            </a:r>
            <a:r>
              <a:rPr lang="en-US" dirty="0" err="1"/>
              <a:t>ReLU</a:t>
            </a:r>
            <a:r>
              <a:rPr lang="en-US" dirty="0"/>
              <a:t> activation</a:t>
            </a:r>
          </a:p>
          <a:p>
            <a:pPr lvl="1"/>
            <a:r>
              <a:rPr lang="en-US" dirty="0" err="1"/>
              <a:t>Glorot</a:t>
            </a:r>
            <a:r>
              <a:rPr lang="en-US" dirty="0"/>
              <a:t> weight initialization is applied by default</a:t>
            </a:r>
          </a:p>
          <a:p>
            <a:r>
              <a:rPr lang="en-US" dirty="0"/>
              <a:t>Output layer: 10 nodes (for 10 classes) and </a:t>
            </a:r>
            <a:r>
              <a:rPr lang="en-US" dirty="0" err="1"/>
              <a:t>softmax</a:t>
            </a:r>
            <a:r>
              <a:rPr lang="en-US" dirty="0"/>
              <a:t> activation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838200" y="1832454"/>
            <a:ext cx="10515600" cy="9848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1600" dirty="0" smtClean="0">
                <a:solidFill>
                  <a:srgbClr val="545454"/>
                </a:solidFill>
              </a:rPr>
              <a:t>network</a:t>
            </a:r>
            <a:r>
              <a:rPr lang="fr-FR" altLang="fr-FR" sz="1600" dirty="0" smtClean="0">
                <a:latin typeface="var(--pst-font-family-monospace)"/>
              </a:rPr>
              <a:t> </a:t>
            </a:r>
            <a:r>
              <a:rPr lang="fr-FR" altLang="fr-FR" sz="1600" dirty="0" smtClean="0">
                <a:solidFill>
                  <a:srgbClr val="008000"/>
                </a:solidFill>
              </a:rPr>
              <a:t>=</a:t>
            </a:r>
            <a:r>
              <a:rPr lang="fr-FR" altLang="fr-FR" sz="1600" dirty="0" smtClean="0">
                <a:latin typeface="var(--pst-font-family-monospace)"/>
              </a:rPr>
              <a:t> </a:t>
            </a:r>
            <a:r>
              <a:rPr lang="fr-FR" altLang="fr-FR" sz="1600" dirty="0" err="1" smtClean="0">
                <a:solidFill>
                  <a:srgbClr val="545454"/>
                </a:solidFill>
              </a:rPr>
              <a:t>models</a:t>
            </a:r>
            <a:r>
              <a:rPr lang="fr-FR" altLang="fr-FR" sz="1600" dirty="0" err="1" smtClean="0">
                <a:solidFill>
                  <a:srgbClr val="008000"/>
                </a:solidFill>
              </a:rPr>
              <a:t>.</a:t>
            </a:r>
            <a:r>
              <a:rPr lang="fr-FR" altLang="fr-FR" sz="1600" dirty="0" err="1" smtClean="0">
                <a:solidFill>
                  <a:srgbClr val="545454"/>
                </a:solidFill>
              </a:rPr>
              <a:t>Sequential</a:t>
            </a:r>
            <a:r>
              <a:rPr lang="fr-FR" altLang="fr-FR" sz="1600" dirty="0" smtClean="0">
                <a:solidFill>
                  <a:srgbClr val="545454"/>
                </a:solidFill>
                <a:latin typeface="var(--pst-font-family-monospace)"/>
              </a:rPr>
              <a:t>()</a:t>
            </a:r>
            <a:r>
              <a:rPr lang="fr-FR" altLang="fr-FR" sz="1600" dirty="0" smtClean="0">
                <a:latin typeface="var(--pst-font-family-monospace)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1600" dirty="0" err="1" smtClean="0">
                <a:solidFill>
                  <a:srgbClr val="545454"/>
                </a:solidFill>
              </a:rPr>
              <a:t>network</a:t>
            </a:r>
            <a:r>
              <a:rPr lang="fr-FR" altLang="fr-FR" sz="1600" dirty="0" err="1" smtClean="0">
                <a:solidFill>
                  <a:srgbClr val="008000"/>
                </a:solidFill>
              </a:rPr>
              <a:t>.</a:t>
            </a:r>
            <a:r>
              <a:rPr lang="fr-FR" altLang="fr-FR" sz="1600" dirty="0" err="1" smtClean="0">
                <a:solidFill>
                  <a:srgbClr val="545454"/>
                </a:solidFill>
              </a:rPr>
              <a:t>add</a:t>
            </a:r>
            <a:r>
              <a:rPr lang="fr-FR" altLang="fr-FR" sz="1600" dirty="0" smtClean="0">
                <a:solidFill>
                  <a:srgbClr val="545454"/>
                </a:solidFill>
                <a:latin typeface="var(--pst-font-family-monospace)"/>
              </a:rPr>
              <a:t>(</a:t>
            </a:r>
            <a:r>
              <a:rPr lang="fr-FR" altLang="fr-FR" sz="1600" dirty="0" err="1" smtClean="0">
                <a:solidFill>
                  <a:srgbClr val="545454"/>
                </a:solidFill>
              </a:rPr>
              <a:t>layers</a:t>
            </a:r>
            <a:r>
              <a:rPr lang="fr-FR" altLang="fr-FR" sz="1600" dirty="0" err="1" smtClean="0">
                <a:solidFill>
                  <a:srgbClr val="008000"/>
                </a:solidFill>
              </a:rPr>
              <a:t>.</a:t>
            </a:r>
            <a:r>
              <a:rPr lang="fr-FR" altLang="fr-FR" sz="1600" dirty="0" err="1" smtClean="0">
                <a:solidFill>
                  <a:srgbClr val="545454"/>
                </a:solidFill>
              </a:rPr>
              <a:t>Dense</a:t>
            </a:r>
            <a:r>
              <a:rPr lang="fr-FR" altLang="fr-FR" sz="1600" dirty="0" smtClean="0">
                <a:solidFill>
                  <a:srgbClr val="545454"/>
                </a:solidFill>
                <a:latin typeface="var(--pst-font-family-monospace)"/>
              </a:rPr>
              <a:t>(</a:t>
            </a:r>
            <a:r>
              <a:rPr lang="fr-FR" altLang="fr-FR" sz="1600" dirty="0" smtClean="0">
                <a:solidFill>
                  <a:srgbClr val="797129"/>
                </a:solidFill>
                <a:latin typeface="var(--pst-font-family-monospace)"/>
              </a:rPr>
              <a:t>512</a:t>
            </a:r>
            <a:r>
              <a:rPr lang="fr-FR" altLang="fr-FR" sz="1600" dirty="0" smtClean="0">
                <a:solidFill>
                  <a:srgbClr val="545454"/>
                </a:solidFill>
                <a:latin typeface="var(--pst-font-family-monospace)"/>
              </a:rPr>
              <a:t>,</a:t>
            </a:r>
            <a:r>
              <a:rPr lang="fr-FR" altLang="fr-FR" sz="1600" dirty="0" smtClean="0">
                <a:latin typeface="var(--pst-font-family-monospace)"/>
              </a:rPr>
              <a:t> </a:t>
            </a:r>
            <a:r>
              <a:rPr lang="fr-FR" altLang="fr-FR" sz="1600" dirty="0" smtClean="0">
                <a:solidFill>
                  <a:srgbClr val="545454"/>
                </a:solidFill>
              </a:rPr>
              <a:t>activation</a:t>
            </a:r>
            <a:r>
              <a:rPr lang="fr-FR" altLang="fr-FR" sz="1600" dirty="0" smtClean="0">
                <a:solidFill>
                  <a:srgbClr val="008000"/>
                </a:solidFill>
              </a:rPr>
              <a:t>=</a:t>
            </a:r>
            <a:r>
              <a:rPr lang="fr-FR" altLang="fr-FR" sz="1600" dirty="0" smtClean="0">
                <a:solidFill>
                  <a:srgbClr val="008000"/>
                </a:solidFill>
                <a:latin typeface="var(--pst-font-family-monospace)"/>
              </a:rPr>
              <a:t>'relu'</a:t>
            </a:r>
            <a:r>
              <a:rPr lang="fr-FR" altLang="fr-FR" sz="1600" dirty="0" smtClean="0">
                <a:solidFill>
                  <a:srgbClr val="545454"/>
                </a:solidFill>
                <a:latin typeface="var(--pst-font-family-monospace)"/>
              </a:rPr>
              <a:t>,</a:t>
            </a:r>
            <a:r>
              <a:rPr lang="fr-FR" altLang="fr-FR" sz="1600" dirty="0" smtClean="0">
                <a:latin typeface="var(--pst-font-family-monospace)"/>
              </a:rPr>
              <a:t> </a:t>
            </a:r>
            <a:r>
              <a:rPr lang="fr-FR" altLang="fr-FR" sz="1600" dirty="0" err="1" smtClean="0">
                <a:solidFill>
                  <a:srgbClr val="545454"/>
                </a:solidFill>
              </a:rPr>
              <a:t>kernel_initializer</a:t>
            </a:r>
            <a:r>
              <a:rPr lang="fr-FR" altLang="fr-FR" sz="1600" dirty="0" smtClean="0">
                <a:solidFill>
                  <a:srgbClr val="008000"/>
                </a:solidFill>
              </a:rPr>
              <a:t>=</a:t>
            </a:r>
            <a:r>
              <a:rPr lang="fr-FR" altLang="fr-FR" sz="1600" dirty="0" smtClean="0">
                <a:solidFill>
                  <a:srgbClr val="008000"/>
                </a:solidFill>
                <a:latin typeface="var(--pst-font-family-monospace)"/>
              </a:rPr>
              <a:t>'</a:t>
            </a:r>
            <a:r>
              <a:rPr lang="fr-FR" altLang="fr-FR" sz="1600" dirty="0" err="1" smtClean="0">
                <a:solidFill>
                  <a:srgbClr val="008000"/>
                </a:solidFill>
                <a:latin typeface="var(--pst-font-family-monospace)"/>
              </a:rPr>
              <a:t>he_normal</a:t>
            </a:r>
            <a:r>
              <a:rPr lang="fr-FR" altLang="fr-FR" sz="1600" dirty="0" smtClean="0">
                <a:solidFill>
                  <a:srgbClr val="008000"/>
                </a:solidFill>
                <a:latin typeface="var(--pst-font-family-monospace)"/>
              </a:rPr>
              <a:t>'</a:t>
            </a:r>
            <a:r>
              <a:rPr lang="fr-FR" altLang="fr-FR" sz="1600" dirty="0" smtClean="0">
                <a:solidFill>
                  <a:srgbClr val="545454"/>
                </a:solidFill>
                <a:latin typeface="var(--pst-font-family-monospace)"/>
              </a:rPr>
              <a:t>,</a:t>
            </a:r>
            <a:r>
              <a:rPr lang="fr-FR" altLang="fr-FR" sz="1600" dirty="0" smtClean="0">
                <a:latin typeface="var(--pst-font-family-monospace)"/>
              </a:rPr>
              <a:t> </a:t>
            </a:r>
            <a:r>
              <a:rPr lang="fr-FR" altLang="fr-FR" sz="1600" dirty="0" err="1" smtClean="0">
                <a:solidFill>
                  <a:srgbClr val="545454"/>
                </a:solidFill>
              </a:rPr>
              <a:t>input_shape</a:t>
            </a:r>
            <a:r>
              <a:rPr lang="fr-FR" altLang="fr-FR" sz="1600" dirty="0" smtClean="0">
                <a:solidFill>
                  <a:srgbClr val="008000"/>
                </a:solidFill>
              </a:rPr>
              <a:t>=</a:t>
            </a:r>
            <a:r>
              <a:rPr lang="fr-FR" altLang="fr-FR" sz="1600" dirty="0" smtClean="0">
                <a:solidFill>
                  <a:srgbClr val="545454"/>
                </a:solidFill>
                <a:latin typeface="var(--pst-font-family-monospace)"/>
              </a:rPr>
              <a:t>(</a:t>
            </a:r>
            <a:r>
              <a:rPr lang="fr-FR" altLang="fr-FR" sz="1600" dirty="0" smtClean="0">
                <a:solidFill>
                  <a:srgbClr val="797129"/>
                </a:solidFill>
                <a:latin typeface="var(--pst-font-family-monospace)"/>
              </a:rPr>
              <a:t>28</a:t>
            </a:r>
            <a:r>
              <a:rPr lang="fr-FR" altLang="fr-FR" sz="1600" dirty="0" smtClean="0">
                <a:latin typeface="var(--pst-font-family-monospace)"/>
              </a:rPr>
              <a:t> </a:t>
            </a:r>
            <a:r>
              <a:rPr lang="fr-FR" altLang="fr-FR" sz="1600" dirty="0" smtClean="0">
                <a:solidFill>
                  <a:srgbClr val="008000"/>
                </a:solidFill>
              </a:rPr>
              <a:t>*</a:t>
            </a:r>
            <a:r>
              <a:rPr lang="fr-FR" altLang="fr-FR" sz="1600" dirty="0" smtClean="0">
                <a:latin typeface="var(--pst-font-family-monospace)"/>
              </a:rPr>
              <a:t> </a:t>
            </a:r>
            <a:r>
              <a:rPr lang="fr-FR" altLang="fr-FR" sz="1600" dirty="0" smtClean="0">
                <a:solidFill>
                  <a:srgbClr val="797129"/>
                </a:solidFill>
                <a:latin typeface="var(--pst-font-family-monospace)"/>
              </a:rPr>
              <a:t>28</a:t>
            </a:r>
            <a:r>
              <a:rPr lang="fr-FR" altLang="fr-FR" sz="1600" dirty="0" smtClean="0">
                <a:solidFill>
                  <a:srgbClr val="545454"/>
                </a:solidFill>
                <a:latin typeface="var(--pst-font-family-monospace)"/>
              </a:rPr>
              <a:t>,)))</a:t>
            </a:r>
            <a:r>
              <a:rPr lang="fr-FR" altLang="fr-FR" sz="1600" dirty="0" smtClean="0">
                <a:latin typeface="var(--pst-font-family-monospace)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1600" dirty="0" err="1" smtClean="0">
                <a:solidFill>
                  <a:srgbClr val="545454"/>
                </a:solidFill>
              </a:rPr>
              <a:t>network</a:t>
            </a:r>
            <a:r>
              <a:rPr lang="fr-FR" altLang="fr-FR" sz="1600" dirty="0" err="1" smtClean="0">
                <a:solidFill>
                  <a:srgbClr val="008000"/>
                </a:solidFill>
              </a:rPr>
              <a:t>.</a:t>
            </a:r>
            <a:r>
              <a:rPr lang="fr-FR" altLang="fr-FR" sz="1600" dirty="0" err="1" smtClean="0">
                <a:solidFill>
                  <a:srgbClr val="545454"/>
                </a:solidFill>
              </a:rPr>
              <a:t>add</a:t>
            </a:r>
            <a:r>
              <a:rPr lang="fr-FR" altLang="fr-FR" sz="1600" dirty="0" smtClean="0">
                <a:solidFill>
                  <a:srgbClr val="545454"/>
                </a:solidFill>
                <a:latin typeface="var(--pst-font-family-monospace)"/>
              </a:rPr>
              <a:t>(</a:t>
            </a:r>
            <a:r>
              <a:rPr lang="fr-FR" altLang="fr-FR" sz="1600" dirty="0" err="1" smtClean="0">
                <a:solidFill>
                  <a:srgbClr val="545454"/>
                </a:solidFill>
              </a:rPr>
              <a:t>layers</a:t>
            </a:r>
            <a:r>
              <a:rPr lang="fr-FR" altLang="fr-FR" sz="1600" dirty="0" err="1" smtClean="0">
                <a:solidFill>
                  <a:srgbClr val="008000"/>
                </a:solidFill>
              </a:rPr>
              <a:t>.</a:t>
            </a:r>
            <a:r>
              <a:rPr lang="fr-FR" altLang="fr-FR" sz="1600" dirty="0" err="1" smtClean="0">
                <a:solidFill>
                  <a:srgbClr val="545454"/>
                </a:solidFill>
              </a:rPr>
              <a:t>Dense</a:t>
            </a:r>
            <a:r>
              <a:rPr lang="fr-FR" altLang="fr-FR" sz="1600" dirty="0" smtClean="0">
                <a:solidFill>
                  <a:srgbClr val="545454"/>
                </a:solidFill>
                <a:latin typeface="var(--pst-font-family-monospace)"/>
              </a:rPr>
              <a:t>(</a:t>
            </a:r>
            <a:r>
              <a:rPr lang="fr-FR" altLang="fr-FR" sz="1600" dirty="0" smtClean="0">
                <a:solidFill>
                  <a:srgbClr val="797129"/>
                </a:solidFill>
                <a:latin typeface="var(--pst-font-family-monospace)"/>
              </a:rPr>
              <a:t>512</a:t>
            </a:r>
            <a:r>
              <a:rPr lang="fr-FR" altLang="fr-FR" sz="1600" dirty="0" smtClean="0">
                <a:solidFill>
                  <a:srgbClr val="545454"/>
                </a:solidFill>
                <a:latin typeface="var(--pst-font-family-monospace)"/>
              </a:rPr>
              <a:t>,</a:t>
            </a:r>
            <a:r>
              <a:rPr lang="fr-FR" altLang="fr-FR" sz="1600" dirty="0" smtClean="0">
                <a:latin typeface="var(--pst-font-family-monospace)"/>
              </a:rPr>
              <a:t> </a:t>
            </a:r>
            <a:r>
              <a:rPr lang="fr-FR" altLang="fr-FR" sz="1600" dirty="0" smtClean="0">
                <a:solidFill>
                  <a:srgbClr val="545454"/>
                </a:solidFill>
              </a:rPr>
              <a:t>activation</a:t>
            </a:r>
            <a:r>
              <a:rPr lang="fr-FR" altLang="fr-FR" sz="1600" dirty="0" smtClean="0">
                <a:solidFill>
                  <a:srgbClr val="008000"/>
                </a:solidFill>
              </a:rPr>
              <a:t>=</a:t>
            </a:r>
            <a:r>
              <a:rPr lang="fr-FR" altLang="fr-FR" sz="1600" dirty="0" smtClean="0">
                <a:solidFill>
                  <a:srgbClr val="008000"/>
                </a:solidFill>
                <a:latin typeface="var(--pst-font-family-monospace)"/>
              </a:rPr>
              <a:t>'relu'</a:t>
            </a:r>
            <a:r>
              <a:rPr lang="fr-FR" altLang="fr-FR" sz="1600" dirty="0" smtClean="0">
                <a:solidFill>
                  <a:srgbClr val="545454"/>
                </a:solidFill>
                <a:latin typeface="var(--pst-font-family-monospace)"/>
              </a:rPr>
              <a:t>,</a:t>
            </a:r>
            <a:r>
              <a:rPr lang="fr-FR" altLang="fr-FR" sz="1600" dirty="0" smtClean="0">
                <a:latin typeface="var(--pst-font-family-monospace)"/>
              </a:rPr>
              <a:t> </a:t>
            </a:r>
            <a:r>
              <a:rPr lang="fr-FR" altLang="fr-FR" sz="1600" dirty="0" err="1" smtClean="0">
                <a:solidFill>
                  <a:srgbClr val="545454"/>
                </a:solidFill>
              </a:rPr>
              <a:t>kernel_initializer</a:t>
            </a:r>
            <a:r>
              <a:rPr lang="fr-FR" altLang="fr-FR" sz="1600" dirty="0" smtClean="0">
                <a:solidFill>
                  <a:srgbClr val="008000"/>
                </a:solidFill>
              </a:rPr>
              <a:t>=</a:t>
            </a:r>
            <a:r>
              <a:rPr lang="fr-FR" altLang="fr-FR" sz="1600" dirty="0" smtClean="0">
                <a:solidFill>
                  <a:srgbClr val="008000"/>
                </a:solidFill>
                <a:latin typeface="var(--pst-font-family-monospace)"/>
              </a:rPr>
              <a:t>'</a:t>
            </a:r>
            <a:r>
              <a:rPr lang="fr-FR" altLang="fr-FR" sz="1600" dirty="0" err="1" smtClean="0">
                <a:solidFill>
                  <a:srgbClr val="008000"/>
                </a:solidFill>
                <a:latin typeface="var(--pst-font-family-monospace)"/>
              </a:rPr>
              <a:t>he_normal</a:t>
            </a:r>
            <a:r>
              <a:rPr lang="fr-FR" altLang="fr-FR" sz="1600" dirty="0" smtClean="0">
                <a:solidFill>
                  <a:srgbClr val="008000"/>
                </a:solidFill>
                <a:latin typeface="var(--pst-font-family-monospace)"/>
              </a:rPr>
              <a:t>'</a:t>
            </a:r>
            <a:r>
              <a:rPr lang="fr-FR" altLang="fr-FR" sz="1600" dirty="0" smtClean="0">
                <a:solidFill>
                  <a:srgbClr val="545454"/>
                </a:solidFill>
                <a:latin typeface="var(--pst-font-family-monospace)"/>
              </a:rPr>
              <a:t>))</a:t>
            </a:r>
            <a:r>
              <a:rPr lang="fr-FR" altLang="fr-FR" sz="1600" dirty="0" smtClean="0">
                <a:latin typeface="var(--pst-font-family-monospace)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1600" dirty="0" err="1" smtClean="0">
                <a:solidFill>
                  <a:srgbClr val="545454"/>
                </a:solidFill>
              </a:rPr>
              <a:t>network</a:t>
            </a:r>
            <a:r>
              <a:rPr lang="fr-FR" altLang="fr-FR" sz="1600" dirty="0" err="1" smtClean="0">
                <a:solidFill>
                  <a:srgbClr val="008000"/>
                </a:solidFill>
              </a:rPr>
              <a:t>.</a:t>
            </a:r>
            <a:r>
              <a:rPr lang="fr-FR" altLang="fr-FR" sz="1600" dirty="0" err="1" smtClean="0">
                <a:solidFill>
                  <a:srgbClr val="545454"/>
                </a:solidFill>
              </a:rPr>
              <a:t>add</a:t>
            </a:r>
            <a:r>
              <a:rPr lang="fr-FR" altLang="fr-FR" sz="1600" dirty="0" smtClean="0">
                <a:solidFill>
                  <a:srgbClr val="545454"/>
                </a:solidFill>
                <a:latin typeface="var(--pst-font-family-monospace)"/>
              </a:rPr>
              <a:t>(</a:t>
            </a:r>
            <a:r>
              <a:rPr lang="fr-FR" altLang="fr-FR" sz="1600" dirty="0" err="1" smtClean="0">
                <a:solidFill>
                  <a:srgbClr val="545454"/>
                </a:solidFill>
              </a:rPr>
              <a:t>layers</a:t>
            </a:r>
            <a:r>
              <a:rPr lang="fr-FR" altLang="fr-FR" sz="1600" dirty="0" err="1" smtClean="0">
                <a:solidFill>
                  <a:srgbClr val="008000"/>
                </a:solidFill>
              </a:rPr>
              <a:t>.</a:t>
            </a:r>
            <a:r>
              <a:rPr lang="fr-FR" altLang="fr-FR" sz="1600" dirty="0" err="1" smtClean="0">
                <a:solidFill>
                  <a:srgbClr val="545454"/>
                </a:solidFill>
              </a:rPr>
              <a:t>Dense</a:t>
            </a:r>
            <a:r>
              <a:rPr lang="fr-FR" altLang="fr-FR" sz="1600" dirty="0" smtClean="0">
                <a:solidFill>
                  <a:srgbClr val="545454"/>
                </a:solidFill>
                <a:latin typeface="var(--pst-font-family-monospace)"/>
              </a:rPr>
              <a:t>(</a:t>
            </a:r>
            <a:r>
              <a:rPr lang="fr-FR" altLang="fr-FR" sz="1600" dirty="0" smtClean="0">
                <a:solidFill>
                  <a:srgbClr val="797129"/>
                </a:solidFill>
                <a:latin typeface="var(--pst-font-family-monospace)"/>
              </a:rPr>
              <a:t>10</a:t>
            </a:r>
            <a:r>
              <a:rPr lang="fr-FR" altLang="fr-FR" sz="1600" dirty="0" smtClean="0">
                <a:solidFill>
                  <a:srgbClr val="545454"/>
                </a:solidFill>
                <a:latin typeface="var(--pst-font-family-monospace)"/>
              </a:rPr>
              <a:t>,</a:t>
            </a:r>
            <a:r>
              <a:rPr lang="fr-FR" altLang="fr-FR" sz="1600" dirty="0" smtClean="0">
                <a:latin typeface="var(--pst-font-family-monospace)"/>
              </a:rPr>
              <a:t> </a:t>
            </a:r>
            <a:r>
              <a:rPr lang="fr-FR" altLang="fr-FR" sz="1600" dirty="0" smtClean="0">
                <a:solidFill>
                  <a:srgbClr val="545454"/>
                </a:solidFill>
              </a:rPr>
              <a:t>activation</a:t>
            </a:r>
            <a:r>
              <a:rPr lang="fr-FR" altLang="fr-FR" sz="1600" dirty="0" smtClean="0">
                <a:solidFill>
                  <a:srgbClr val="008000"/>
                </a:solidFill>
              </a:rPr>
              <a:t>=</a:t>
            </a:r>
            <a:r>
              <a:rPr lang="fr-FR" altLang="fr-FR" sz="1600" dirty="0" smtClean="0">
                <a:solidFill>
                  <a:srgbClr val="008000"/>
                </a:solidFill>
                <a:latin typeface="var(--pst-font-family-monospace)"/>
              </a:rPr>
              <a:t>'</a:t>
            </a:r>
            <a:r>
              <a:rPr lang="fr-FR" altLang="fr-FR" sz="1600" dirty="0" err="1" smtClean="0">
                <a:solidFill>
                  <a:srgbClr val="008000"/>
                </a:solidFill>
                <a:latin typeface="var(--pst-font-family-monospace)"/>
              </a:rPr>
              <a:t>softmax</a:t>
            </a:r>
            <a:r>
              <a:rPr lang="fr-FR" altLang="fr-FR" sz="1600" dirty="0" smtClean="0">
                <a:solidFill>
                  <a:srgbClr val="008000"/>
                </a:solidFill>
                <a:latin typeface="var(--pst-font-family-monospace)"/>
              </a:rPr>
              <a:t>'</a:t>
            </a:r>
            <a:r>
              <a:rPr lang="fr-FR" altLang="fr-FR" sz="1600" dirty="0" smtClean="0">
                <a:solidFill>
                  <a:srgbClr val="545454"/>
                </a:solidFill>
                <a:latin typeface="var(--pst-font-family-monospace)"/>
              </a:rPr>
              <a:t>))</a:t>
            </a:r>
            <a:r>
              <a:rPr lang="fr-FR" altLang="fr-FR" sz="1600" dirty="0" smtClean="0"/>
              <a:t> </a:t>
            </a:r>
            <a:endParaRPr lang="fr-FR" alt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120095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788E-8DA1-5BDF-3233-390494DD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Neural networks in practice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Lots of parameters (weights and biases) to learn!</a:t>
            </a:r>
          </a:p>
          <a:p>
            <a:pPr lvl="1"/>
            <a:r>
              <a:rPr lang="en-US" dirty="0"/>
              <a:t>hidden layer 1 : (28 * 28 + 1) * 512 = 401920</a:t>
            </a:r>
          </a:p>
          <a:p>
            <a:pPr lvl="1"/>
            <a:r>
              <a:rPr lang="en-US" dirty="0"/>
              <a:t>hidden layer 2 : (512 + 1) * 512 = 262656</a:t>
            </a:r>
          </a:p>
          <a:p>
            <a:pPr lvl="1"/>
            <a:r>
              <a:rPr lang="en-US" dirty="0"/>
              <a:t>output layer: (512 + 1) * 10 = 5130</a:t>
            </a:r>
          </a:p>
          <a:p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838200" y="1832312"/>
            <a:ext cx="105156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fr-FR" altLang="fr-FR" sz="1600" dirty="0" err="1">
                <a:solidFill>
                  <a:srgbClr val="545454"/>
                </a:solidFill>
              </a:rPr>
              <a:t>network</a:t>
            </a:r>
            <a:r>
              <a:rPr lang="fr-FR" altLang="fr-FR" sz="2400" dirty="0" err="1">
                <a:solidFill>
                  <a:srgbClr val="008000"/>
                </a:solidFill>
              </a:rPr>
              <a:t>.</a:t>
            </a:r>
            <a:r>
              <a:rPr lang="fr-FR" altLang="fr-FR" sz="1600" dirty="0" err="1">
                <a:solidFill>
                  <a:srgbClr val="545454"/>
                </a:solidFill>
              </a:rPr>
              <a:t>summary</a:t>
            </a:r>
            <a:r>
              <a:rPr lang="fr-FR" altLang="fr-FR" sz="1600" dirty="0">
                <a:solidFill>
                  <a:srgbClr val="545454"/>
                </a:solidFill>
                <a:latin typeface="var(--pst-font-family-monospace)"/>
              </a:rPr>
              <a:t>()</a:t>
            </a:r>
            <a:r>
              <a:rPr lang="fr-FR" altLang="fr-FR" sz="1400" dirty="0"/>
              <a:t> </a:t>
            </a:r>
            <a:endParaRPr lang="fr-FR" altLang="fr-FR" sz="1400" dirty="0" smtClean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10950"/>
            <a:ext cx="68294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7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788E-8DA1-5BDF-3233-390494DD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Neural networks in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ce réservé du contenu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sz="2400" b="1" dirty="0" smtClean="0"/>
                  <a:t>Loss</a:t>
                </a:r>
                <a:r>
                  <a:rPr lang="fr-FR" sz="2400" b="1" dirty="0"/>
                  <a:t> </a:t>
                </a:r>
                <a:r>
                  <a:rPr lang="fr-FR" sz="2400" b="1" dirty="0" err="1"/>
                  <a:t>function</a:t>
                </a:r>
                <a:endParaRPr lang="fr-FR" sz="2400" dirty="0"/>
              </a:p>
              <a:p>
                <a:pPr lvl="1"/>
                <a:r>
                  <a:rPr lang="fr-FR" sz="2000" dirty="0"/>
                  <a:t>Cross-</a:t>
                </a:r>
                <a:r>
                  <a:rPr lang="fr-FR" sz="2000" dirty="0" err="1"/>
                  <a:t>entropy</a:t>
                </a:r>
                <a:r>
                  <a:rPr lang="fr-FR" sz="2000" dirty="0"/>
                  <a:t> (log </a:t>
                </a:r>
                <a:r>
                  <a:rPr lang="fr-FR" sz="2000" dirty="0" err="1"/>
                  <a:t>loss</a:t>
                </a:r>
                <a:r>
                  <a:rPr lang="fr-FR" sz="2000" dirty="0"/>
                  <a:t>) for multi-class classification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</m:oMath>
                </a14:m>
                <a:r>
                  <a:rPr lang="fr-FR" sz="2000" dirty="0"/>
                  <a:t> </a:t>
                </a:r>
                <a:r>
                  <a:rPr lang="fr-FR" sz="2000" dirty="0" err="1"/>
                  <a:t>is</a:t>
                </a:r>
                <a:r>
                  <a:rPr lang="fr-FR" sz="2000" dirty="0"/>
                  <a:t> one-hot </a:t>
                </a:r>
                <a:r>
                  <a:rPr lang="fr-FR" sz="2000" dirty="0" err="1"/>
                  <a:t>encoded</a:t>
                </a:r>
                <a:r>
                  <a:rPr lang="fr-FR" sz="2000" dirty="0"/>
                  <a:t>)</a:t>
                </a:r>
              </a:p>
              <a:p>
                <a:pPr lvl="1"/>
                <a:r>
                  <a:rPr lang="fr-FR" sz="2000" dirty="0"/>
                  <a:t>Use </a:t>
                </a:r>
                <a:r>
                  <a:rPr lang="fr-FR" sz="2000" dirty="0" err="1"/>
                  <a:t>binary</a:t>
                </a:r>
                <a:r>
                  <a:rPr lang="fr-FR" sz="2000" dirty="0"/>
                  <a:t> </a:t>
                </a:r>
                <a:r>
                  <a:rPr lang="fr-FR" sz="2000" dirty="0" err="1"/>
                  <a:t>crossentropy</a:t>
                </a:r>
                <a:r>
                  <a:rPr lang="fr-FR" sz="2000" dirty="0"/>
                  <a:t> for </a:t>
                </a:r>
                <a:r>
                  <a:rPr lang="fr-FR" sz="2000" dirty="0" err="1"/>
                  <a:t>binary</a:t>
                </a:r>
                <a:r>
                  <a:rPr lang="fr-FR" sz="2000" dirty="0"/>
                  <a:t> </a:t>
                </a:r>
                <a:r>
                  <a:rPr lang="fr-FR" sz="2000" dirty="0" err="1"/>
                  <a:t>problems</a:t>
                </a:r>
                <a:r>
                  <a:rPr lang="fr-FR" sz="2000" dirty="0"/>
                  <a:t> (single output </a:t>
                </a:r>
                <a:r>
                  <a:rPr lang="fr-FR" sz="2000" dirty="0" err="1"/>
                  <a:t>node</a:t>
                </a:r>
                <a:r>
                  <a:rPr lang="fr-FR" sz="2000" dirty="0"/>
                  <a:t>)</a:t>
                </a:r>
              </a:p>
              <a:p>
                <a:pPr lvl="1"/>
                <a:r>
                  <a:rPr lang="fr-FR" sz="2000" dirty="0"/>
                  <a:t>Use </a:t>
                </a:r>
                <a:r>
                  <a:rPr lang="fr-FR" sz="2000" dirty="0" err="1"/>
                  <a:t>sparse</a:t>
                </a:r>
                <a:r>
                  <a:rPr lang="fr-FR" sz="2000" dirty="0"/>
                  <a:t> </a:t>
                </a:r>
                <a:r>
                  <a:rPr lang="fr-FR" sz="2000" dirty="0" err="1"/>
                  <a:t>categorical</a:t>
                </a:r>
                <a:r>
                  <a:rPr lang="fr-FR" sz="2000" dirty="0"/>
                  <a:t> </a:t>
                </a:r>
                <a:r>
                  <a:rPr lang="fr-FR" sz="2000" dirty="0" err="1"/>
                  <a:t>crossentropy</a:t>
                </a:r>
                <a:r>
                  <a:rPr lang="fr-FR" sz="2000" dirty="0"/>
                  <a:t> if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000" i="1" dirty="0"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</m:oMath>
                </a14:m>
                <a:r>
                  <a:rPr lang="fr-FR" sz="2000" dirty="0"/>
                  <a:t> </a:t>
                </a:r>
                <a:r>
                  <a:rPr lang="fr-FR" sz="2000" dirty="0" err="1"/>
                  <a:t>is</a:t>
                </a:r>
                <a:r>
                  <a:rPr lang="fr-FR" sz="2000" dirty="0"/>
                  <a:t> label-</a:t>
                </a:r>
                <a:r>
                  <a:rPr lang="fr-FR" sz="2000" dirty="0" err="1"/>
                  <a:t>encoded</a:t>
                </a:r>
                <a:r>
                  <a:rPr lang="fr-FR" sz="2000" dirty="0"/>
                  <a:t> (1,2,3,…)</a:t>
                </a:r>
              </a:p>
              <a:p>
                <a:r>
                  <a:rPr lang="fr-FR" sz="2400" b="1" dirty="0" err="1"/>
                  <a:t>Optimizer</a:t>
                </a:r>
                <a:endParaRPr lang="fr-FR" sz="2400" dirty="0"/>
              </a:p>
              <a:p>
                <a:pPr lvl="1"/>
                <a:r>
                  <a:rPr lang="fr-FR" sz="2000" dirty="0" err="1"/>
                  <a:t>Any</a:t>
                </a:r>
                <a:r>
                  <a:rPr lang="fr-FR" sz="2000" dirty="0"/>
                  <a:t> of the </a:t>
                </a:r>
                <a:r>
                  <a:rPr lang="fr-FR" sz="2000" dirty="0" err="1"/>
                  <a:t>optimizers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we</a:t>
                </a:r>
                <a:r>
                  <a:rPr lang="fr-FR" sz="2000" dirty="0"/>
                  <a:t> </a:t>
                </a:r>
                <a:r>
                  <a:rPr lang="fr-FR" sz="2000" dirty="0" err="1"/>
                  <a:t>discussed</a:t>
                </a:r>
                <a:r>
                  <a:rPr lang="fr-FR" sz="2000" dirty="0"/>
                  <a:t> </a:t>
                </a:r>
                <a:r>
                  <a:rPr lang="fr-FR" sz="2000" dirty="0" err="1"/>
                  <a:t>before</a:t>
                </a:r>
                <a:r>
                  <a:rPr lang="fr-FR" sz="2000" dirty="0"/>
                  <a:t>. </a:t>
                </a:r>
                <a:r>
                  <a:rPr lang="fr-FR" sz="2000" dirty="0" err="1"/>
                  <a:t>RMSprop</a:t>
                </a:r>
                <a:r>
                  <a:rPr lang="fr-FR" sz="2000" dirty="0"/>
                  <a:t> </a:t>
                </a:r>
                <a:r>
                  <a:rPr lang="fr-FR" sz="2000" dirty="0" err="1"/>
                  <a:t>usually</a:t>
                </a:r>
                <a:r>
                  <a:rPr lang="fr-FR" sz="2000" dirty="0"/>
                  <a:t> </a:t>
                </a:r>
                <a:r>
                  <a:rPr lang="fr-FR" sz="2000" dirty="0" err="1"/>
                  <a:t>works</a:t>
                </a:r>
                <a:r>
                  <a:rPr lang="fr-FR" sz="2000" dirty="0"/>
                  <a:t> </a:t>
                </a:r>
                <a:r>
                  <a:rPr lang="fr-FR" sz="2000" dirty="0" err="1"/>
                  <a:t>well</a:t>
                </a:r>
                <a:r>
                  <a:rPr lang="fr-FR" sz="2000" dirty="0"/>
                  <a:t>.</a:t>
                </a:r>
              </a:p>
              <a:p>
                <a:r>
                  <a:rPr lang="fr-FR" sz="2400" b="1" dirty="0" err="1"/>
                  <a:t>Metrics</a:t>
                </a:r>
                <a:endParaRPr lang="fr-FR" sz="2400" dirty="0"/>
              </a:p>
              <a:p>
                <a:pPr lvl="1"/>
                <a:r>
                  <a:rPr lang="fr-FR" sz="2000" dirty="0"/>
                  <a:t>To monitor performance </a:t>
                </a:r>
                <a:r>
                  <a:rPr lang="fr-FR" sz="2000" dirty="0" err="1"/>
                  <a:t>during</a:t>
                </a:r>
                <a:r>
                  <a:rPr lang="fr-FR" sz="2000" dirty="0"/>
                  <a:t> training and </a:t>
                </a:r>
                <a:r>
                  <a:rPr lang="fr-FR" sz="2000" dirty="0" err="1"/>
                  <a:t>testing</a:t>
                </a:r>
                <a:r>
                  <a:rPr lang="fr-FR" sz="2000" dirty="0"/>
                  <a:t>, </a:t>
                </a:r>
                <a:r>
                  <a:rPr lang="fr-FR" sz="2000" dirty="0" err="1"/>
                  <a:t>e.g</a:t>
                </a:r>
                <a:r>
                  <a:rPr lang="fr-FR" sz="2000" dirty="0"/>
                  <a:t>. </a:t>
                </a:r>
                <a:r>
                  <a:rPr lang="fr-FR" sz="2000" dirty="0" err="1"/>
                  <a:t>accuracy</a:t>
                </a:r>
                <a:endParaRPr lang="fr-FR" sz="2000" dirty="0"/>
              </a:p>
            </p:txBody>
          </p:sp>
        </mc:Choice>
        <mc:Fallback>
          <p:sp>
            <p:nvSpPr>
              <p:cNvPr id="6" name="Espace réservé du contenu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4991319"/>
            <a:ext cx="10515600" cy="14527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fr-FR" altLang="fr-FR" sz="1600" dirty="0">
                <a:solidFill>
                  <a:srgbClr val="797129"/>
                </a:solidFill>
                <a:latin typeface="var(--pst-font-family-monospace)"/>
              </a:rPr>
              <a:t># </a:t>
            </a:r>
            <a:r>
              <a:rPr lang="fr-FR" altLang="fr-FR" sz="1600" dirty="0" err="1">
                <a:solidFill>
                  <a:srgbClr val="797129"/>
                </a:solidFill>
                <a:latin typeface="var(--pst-font-family-monospace)"/>
              </a:rPr>
              <a:t>Shorthand</a:t>
            </a:r>
            <a:r>
              <a:rPr lang="fr-FR" altLang="fr-FR" sz="1600" dirty="0">
                <a:solidFill>
                  <a:prstClr val="black"/>
                </a:solidFill>
                <a:latin typeface="var(--pst-font-family-monospace)"/>
              </a:rPr>
              <a:t> </a:t>
            </a:r>
            <a:endParaRPr lang="fr-FR" altLang="fr-FR" sz="1600" dirty="0" smtClean="0">
              <a:solidFill>
                <a:prstClr val="black"/>
              </a:solidFill>
              <a:latin typeface="var(--pst-font-family-monospace)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fr-FR" altLang="fr-FR" sz="1600" dirty="0" err="1" smtClean="0">
                <a:solidFill>
                  <a:srgbClr val="545454"/>
                </a:solidFill>
              </a:rPr>
              <a:t>network</a:t>
            </a:r>
            <a:r>
              <a:rPr lang="fr-FR" altLang="fr-FR" sz="1600" dirty="0" err="1" smtClean="0">
                <a:solidFill>
                  <a:srgbClr val="008000"/>
                </a:solidFill>
              </a:rPr>
              <a:t>.</a:t>
            </a:r>
            <a:r>
              <a:rPr lang="fr-FR" altLang="fr-FR" sz="1600" dirty="0" err="1" smtClean="0">
                <a:solidFill>
                  <a:srgbClr val="545454"/>
                </a:solidFill>
              </a:rPr>
              <a:t>compile</a:t>
            </a:r>
            <a:r>
              <a:rPr lang="fr-FR" altLang="fr-FR" sz="1600" dirty="0" smtClean="0">
                <a:solidFill>
                  <a:srgbClr val="545454"/>
                </a:solidFill>
                <a:latin typeface="var(--pst-font-family-monospace)"/>
              </a:rPr>
              <a:t>(</a:t>
            </a:r>
            <a:r>
              <a:rPr lang="fr-FR" altLang="fr-FR" sz="1600" dirty="0" err="1" smtClean="0">
                <a:solidFill>
                  <a:srgbClr val="545454"/>
                </a:solidFill>
              </a:rPr>
              <a:t>loss</a:t>
            </a:r>
            <a:r>
              <a:rPr lang="fr-FR" altLang="fr-FR" sz="1600" dirty="0">
                <a:solidFill>
                  <a:srgbClr val="008000"/>
                </a:solidFill>
              </a:rPr>
              <a:t>=</a:t>
            </a:r>
            <a:r>
              <a:rPr lang="fr-FR" altLang="fr-FR" sz="1600" dirty="0">
                <a:solidFill>
                  <a:srgbClr val="008000"/>
                </a:solidFill>
                <a:latin typeface="var(--pst-font-family-monospace)"/>
              </a:rPr>
              <a:t>'</a:t>
            </a:r>
            <a:r>
              <a:rPr lang="fr-FR" altLang="fr-FR" sz="1600" dirty="0" err="1">
                <a:solidFill>
                  <a:srgbClr val="008000"/>
                </a:solidFill>
                <a:latin typeface="var(--pst-font-family-monospace)"/>
              </a:rPr>
              <a:t>categorical_crossentropy</a:t>
            </a:r>
            <a:r>
              <a:rPr lang="fr-FR" altLang="fr-FR" sz="1600" dirty="0">
                <a:solidFill>
                  <a:srgbClr val="008000"/>
                </a:solidFill>
                <a:latin typeface="var(--pst-font-family-monospace)"/>
              </a:rPr>
              <a:t>'</a:t>
            </a:r>
            <a:r>
              <a:rPr lang="fr-FR" altLang="fr-FR" sz="1600" dirty="0">
                <a:solidFill>
                  <a:srgbClr val="545454"/>
                </a:solidFill>
                <a:latin typeface="var(--pst-font-family-monospace)"/>
              </a:rPr>
              <a:t>,</a:t>
            </a:r>
            <a:r>
              <a:rPr lang="fr-FR" altLang="fr-FR" sz="1600" dirty="0">
                <a:solidFill>
                  <a:prstClr val="black"/>
                </a:solidFill>
                <a:latin typeface="var(--pst-font-family-monospace)"/>
              </a:rPr>
              <a:t> </a:t>
            </a:r>
            <a:r>
              <a:rPr lang="fr-FR" altLang="fr-FR" sz="1600" dirty="0" err="1">
                <a:solidFill>
                  <a:srgbClr val="545454"/>
                </a:solidFill>
              </a:rPr>
              <a:t>optimizer</a:t>
            </a:r>
            <a:r>
              <a:rPr lang="fr-FR" altLang="fr-FR" sz="1600" dirty="0">
                <a:solidFill>
                  <a:srgbClr val="008000"/>
                </a:solidFill>
              </a:rPr>
              <a:t>=</a:t>
            </a:r>
            <a:r>
              <a:rPr lang="fr-FR" altLang="fr-FR" sz="1600" dirty="0">
                <a:solidFill>
                  <a:srgbClr val="008000"/>
                </a:solidFill>
                <a:latin typeface="var(--pst-font-family-monospace)"/>
              </a:rPr>
              <a:t>'</a:t>
            </a:r>
            <a:r>
              <a:rPr lang="fr-FR" altLang="fr-FR" sz="1600" dirty="0" err="1">
                <a:solidFill>
                  <a:srgbClr val="008000"/>
                </a:solidFill>
                <a:latin typeface="var(--pst-font-family-monospace)"/>
              </a:rPr>
              <a:t>rmsprop</a:t>
            </a:r>
            <a:r>
              <a:rPr lang="fr-FR" altLang="fr-FR" sz="1600" dirty="0">
                <a:solidFill>
                  <a:srgbClr val="008000"/>
                </a:solidFill>
                <a:latin typeface="var(--pst-font-family-monospace)"/>
              </a:rPr>
              <a:t>'</a:t>
            </a:r>
            <a:r>
              <a:rPr lang="fr-FR" altLang="fr-FR" sz="1600" dirty="0">
                <a:solidFill>
                  <a:srgbClr val="545454"/>
                </a:solidFill>
                <a:latin typeface="var(--pst-font-family-monospace)"/>
              </a:rPr>
              <a:t>,</a:t>
            </a:r>
            <a:r>
              <a:rPr lang="fr-FR" altLang="fr-FR" sz="1600" dirty="0">
                <a:solidFill>
                  <a:prstClr val="black"/>
                </a:solidFill>
                <a:latin typeface="var(--pst-font-family-monospace)"/>
              </a:rPr>
              <a:t> </a:t>
            </a:r>
            <a:r>
              <a:rPr lang="fr-FR" altLang="fr-FR" sz="1600" dirty="0" err="1">
                <a:solidFill>
                  <a:srgbClr val="545454"/>
                </a:solidFill>
              </a:rPr>
              <a:t>metrics</a:t>
            </a:r>
            <a:r>
              <a:rPr lang="fr-FR" altLang="fr-FR" sz="1600" dirty="0">
                <a:solidFill>
                  <a:srgbClr val="008000"/>
                </a:solidFill>
              </a:rPr>
              <a:t>=</a:t>
            </a:r>
            <a:r>
              <a:rPr lang="fr-FR" altLang="fr-FR" sz="1600" dirty="0">
                <a:solidFill>
                  <a:srgbClr val="545454"/>
                </a:solidFill>
                <a:latin typeface="var(--pst-font-family-monospace)"/>
              </a:rPr>
              <a:t>[</a:t>
            </a:r>
            <a:r>
              <a:rPr lang="fr-FR" altLang="fr-FR" sz="1600" dirty="0">
                <a:solidFill>
                  <a:srgbClr val="008000"/>
                </a:solidFill>
                <a:latin typeface="var(--pst-font-family-monospace)"/>
              </a:rPr>
              <a:t>'</a:t>
            </a:r>
            <a:r>
              <a:rPr lang="fr-FR" altLang="fr-FR" sz="1600" dirty="0" err="1">
                <a:solidFill>
                  <a:srgbClr val="008000"/>
                </a:solidFill>
                <a:latin typeface="var(--pst-font-family-monospace)"/>
              </a:rPr>
              <a:t>accuracy</a:t>
            </a:r>
            <a:r>
              <a:rPr lang="fr-FR" altLang="fr-FR" sz="1600" dirty="0">
                <a:solidFill>
                  <a:srgbClr val="008000"/>
                </a:solidFill>
                <a:latin typeface="var(--pst-font-family-monospace)"/>
              </a:rPr>
              <a:t>'</a:t>
            </a:r>
            <a:r>
              <a:rPr lang="fr-FR" altLang="fr-FR" sz="1600" dirty="0">
                <a:solidFill>
                  <a:srgbClr val="545454"/>
                </a:solidFill>
                <a:latin typeface="var(--pst-font-family-monospace)"/>
              </a:rPr>
              <a:t>])</a:t>
            </a:r>
            <a:r>
              <a:rPr lang="fr-FR" altLang="fr-FR" sz="1600" dirty="0">
                <a:solidFill>
                  <a:prstClr val="black"/>
                </a:solidFill>
                <a:latin typeface="var(--pst-font-family-monospace)"/>
              </a:rPr>
              <a:t> </a:t>
            </a:r>
            <a:endParaRPr lang="fr-FR" altLang="fr-FR" sz="1600" dirty="0" smtClean="0">
              <a:solidFill>
                <a:prstClr val="black"/>
              </a:solidFill>
              <a:latin typeface="var(--pst-font-family-monospace)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fr-FR" altLang="fr-FR" sz="1600" dirty="0" smtClean="0">
                <a:solidFill>
                  <a:srgbClr val="797129"/>
                </a:solidFill>
                <a:latin typeface="var(--pst-font-family-monospace)"/>
              </a:rPr>
              <a:t># </a:t>
            </a:r>
            <a:r>
              <a:rPr lang="fr-FR" altLang="fr-FR" sz="1600" dirty="0" err="1">
                <a:solidFill>
                  <a:srgbClr val="797129"/>
                </a:solidFill>
                <a:latin typeface="var(--pst-font-family-monospace)"/>
              </a:rPr>
              <a:t>Detailed</a:t>
            </a:r>
            <a:r>
              <a:rPr lang="fr-FR" altLang="fr-FR" sz="1600" dirty="0">
                <a:solidFill>
                  <a:prstClr val="black"/>
                </a:solidFill>
                <a:latin typeface="var(--pst-font-family-monospace)"/>
              </a:rPr>
              <a:t> </a:t>
            </a:r>
            <a:endParaRPr lang="fr-FR" altLang="fr-FR" sz="1600" dirty="0" smtClean="0">
              <a:solidFill>
                <a:prstClr val="black"/>
              </a:solidFill>
              <a:latin typeface="var(--pst-font-family-monospace)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fr-FR" altLang="fr-FR" sz="1600" dirty="0" err="1" smtClean="0">
                <a:solidFill>
                  <a:srgbClr val="545454"/>
                </a:solidFill>
              </a:rPr>
              <a:t>network</a:t>
            </a:r>
            <a:r>
              <a:rPr lang="fr-FR" altLang="fr-FR" sz="1600" dirty="0" err="1" smtClean="0">
                <a:solidFill>
                  <a:srgbClr val="008000"/>
                </a:solidFill>
              </a:rPr>
              <a:t>.</a:t>
            </a:r>
            <a:r>
              <a:rPr lang="fr-FR" altLang="fr-FR" sz="1600" dirty="0" err="1" smtClean="0">
                <a:solidFill>
                  <a:srgbClr val="545454"/>
                </a:solidFill>
              </a:rPr>
              <a:t>compile</a:t>
            </a:r>
            <a:r>
              <a:rPr lang="fr-FR" altLang="fr-FR" sz="1600" dirty="0" smtClean="0">
                <a:solidFill>
                  <a:srgbClr val="545454"/>
                </a:solidFill>
                <a:latin typeface="var(--pst-font-family-monospace)"/>
              </a:rPr>
              <a:t>(</a:t>
            </a:r>
            <a:r>
              <a:rPr lang="fr-FR" altLang="fr-FR" sz="1600" dirty="0" err="1" smtClean="0">
                <a:solidFill>
                  <a:srgbClr val="545454"/>
                </a:solidFill>
              </a:rPr>
              <a:t>loss</a:t>
            </a:r>
            <a:r>
              <a:rPr lang="fr-FR" altLang="fr-FR" sz="1600" dirty="0" smtClean="0">
                <a:solidFill>
                  <a:srgbClr val="008000"/>
                </a:solidFill>
              </a:rPr>
              <a:t>=</a:t>
            </a:r>
            <a:r>
              <a:rPr lang="fr-FR" altLang="fr-FR" sz="1600" dirty="0" err="1" smtClean="0">
                <a:solidFill>
                  <a:srgbClr val="545454"/>
                </a:solidFill>
              </a:rPr>
              <a:t>CategoricalCrossentropy</a:t>
            </a:r>
            <a:r>
              <a:rPr lang="fr-FR" altLang="fr-FR" sz="1600" dirty="0" smtClean="0">
                <a:solidFill>
                  <a:srgbClr val="545454"/>
                </a:solidFill>
                <a:latin typeface="var(--pst-font-family-monospace)"/>
              </a:rPr>
              <a:t>(</a:t>
            </a:r>
            <a:r>
              <a:rPr lang="fr-FR" altLang="fr-FR" sz="1600" dirty="0" err="1" smtClean="0">
                <a:solidFill>
                  <a:srgbClr val="545454"/>
                </a:solidFill>
              </a:rPr>
              <a:t>label_smoothing</a:t>
            </a:r>
            <a:r>
              <a:rPr lang="fr-FR" altLang="fr-FR" sz="1600" dirty="0" smtClean="0">
                <a:solidFill>
                  <a:srgbClr val="008000"/>
                </a:solidFill>
              </a:rPr>
              <a:t>=</a:t>
            </a:r>
            <a:r>
              <a:rPr lang="fr-FR" altLang="fr-FR" sz="1600" dirty="0" smtClean="0">
                <a:solidFill>
                  <a:srgbClr val="797129"/>
                </a:solidFill>
                <a:latin typeface="var(--pst-font-family-monospace)"/>
              </a:rPr>
              <a:t>0.01</a:t>
            </a:r>
            <a:r>
              <a:rPr lang="fr-FR" altLang="fr-FR" sz="1600" dirty="0">
                <a:solidFill>
                  <a:srgbClr val="545454"/>
                </a:solidFill>
                <a:latin typeface="var(--pst-font-family-monospace)"/>
              </a:rPr>
              <a:t>),</a:t>
            </a:r>
            <a:r>
              <a:rPr lang="fr-FR" altLang="fr-FR" sz="1600" dirty="0">
                <a:solidFill>
                  <a:prstClr val="black"/>
                </a:solidFill>
                <a:latin typeface="var(--pst-font-family-monospace)"/>
              </a:rPr>
              <a:t> </a:t>
            </a:r>
            <a:r>
              <a:rPr lang="fr-FR" altLang="fr-FR" sz="1600" dirty="0" err="1">
                <a:solidFill>
                  <a:srgbClr val="545454"/>
                </a:solidFill>
              </a:rPr>
              <a:t>optimizer</a:t>
            </a:r>
            <a:r>
              <a:rPr lang="fr-FR" altLang="fr-FR" sz="1600" dirty="0">
                <a:solidFill>
                  <a:srgbClr val="008000"/>
                </a:solidFill>
              </a:rPr>
              <a:t>=</a:t>
            </a:r>
            <a:r>
              <a:rPr lang="fr-FR" altLang="fr-FR" sz="1600" dirty="0" err="1">
                <a:solidFill>
                  <a:srgbClr val="545454"/>
                </a:solidFill>
              </a:rPr>
              <a:t>RMSprop</a:t>
            </a:r>
            <a:r>
              <a:rPr lang="fr-FR" altLang="fr-FR" sz="1600" dirty="0">
                <a:solidFill>
                  <a:srgbClr val="545454"/>
                </a:solidFill>
                <a:latin typeface="var(--pst-font-family-monospace)"/>
              </a:rPr>
              <a:t>(</a:t>
            </a:r>
            <a:r>
              <a:rPr lang="fr-FR" altLang="fr-FR" sz="1600" dirty="0" err="1">
                <a:solidFill>
                  <a:srgbClr val="545454"/>
                </a:solidFill>
              </a:rPr>
              <a:t>learning_rate</a:t>
            </a:r>
            <a:r>
              <a:rPr lang="fr-FR" altLang="fr-FR" sz="1600" dirty="0">
                <a:solidFill>
                  <a:srgbClr val="008000"/>
                </a:solidFill>
              </a:rPr>
              <a:t>=</a:t>
            </a:r>
            <a:r>
              <a:rPr lang="fr-FR" altLang="fr-FR" sz="1600" dirty="0">
                <a:solidFill>
                  <a:srgbClr val="797129"/>
                </a:solidFill>
                <a:latin typeface="var(--pst-font-family-monospace)"/>
              </a:rPr>
              <a:t>0.001</a:t>
            </a:r>
            <a:r>
              <a:rPr lang="fr-FR" altLang="fr-FR" sz="1600" dirty="0">
                <a:solidFill>
                  <a:srgbClr val="545454"/>
                </a:solidFill>
                <a:latin typeface="var(--pst-font-family-monospace)"/>
              </a:rPr>
              <a:t>,</a:t>
            </a:r>
            <a:r>
              <a:rPr lang="fr-FR" altLang="fr-FR" sz="1600" dirty="0">
                <a:solidFill>
                  <a:prstClr val="black"/>
                </a:solidFill>
                <a:latin typeface="var(--pst-font-family-monospace)"/>
              </a:rPr>
              <a:t> </a:t>
            </a:r>
            <a:r>
              <a:rPr lang="fr-FR" altLang="fr-FR" sz="1600" dirty="0" err="1">
                <a:solidFill>
                  <a:srgbClr val="545454"/>
                </a:solidFill>
              </a:rPr>
              <a:t>momentum</a:t>
            </a:r>
            <a:r>
              <a:rPr lang="fr-FR" altLang="fr-FR" sz="1600" dirty="0">
                <a:solidFill>
                  <a:srgbClr val="008000"/>
                </a:solidFill>
              </a:rPr>
              <a:t>=</a:t>
            </a:r>
            <a:r>
              <a:rPr lang="fr-FR" altLang="fr-FR" sz="1600" dirty="0">
                <a:solidFill>
                  <a:srgbClr val="797129"/>
                </a:solidFill>
                <a:latin typeface="var(--pst-font-family-monospace)"/>
              </a:rPr>
              <a:t>0.0</a:t>
            </a:r>
            <a:r>
              <a:rPr lang="fr-FR" altLang="fr-FR" sz="1600" dirty="0">
                <a:solidFill>
                  <a:srgbClr val="545454"/>
                </a:solidFill>
                <a:latin typeface="var(--pst-font-family-monospace)"/>
              </a:rPr>
              <a:t>)</a:t>
            </a:r>
            <a:r>
              <a:rPr lang="fr-FR" altLang="fr-FR" sz="1600" dirty="0">
                <a:solidFill>
                  <a:prstClr val="black"/>
                </a:solidFill>
                <a:latin typeface="var(--pst-font-family-monospace)"/>
              </a:rPr>
              <a:t> </a:t>
            </a:r>
            <a:r>
              <a:rPr lang="fr-FR" altLang="fr-FR" sz="1600" dirty="0" err="1">
                <a:solidFill>
                  <a:srgbClr val="545454"/>
                </a:solidFill>
              </a:rPr>
              <a:t>metrics</a:t>
            </a:r>
            <a:r>
              <a:rPr lang="fr-FR" altLang="fr-FR" sz="1600" dirty="0">
                <a:solidFill>
                  <a:srgbClr val="008000"/>
                </a:solidFill>
              </a:rPr>
              <a:t>=</a:t>
            </a:r>
            <a:r>
              <a:rPr lang="fr-FR" altLang="fr-FR" sz="1600" dirty="0">
                <a:solidFill>
                  <a:srgbClr val="545454"/>
                </a:solidFill>
                <a:latin typeface="var(--pst-font-family-monospace)"/>
              </a:rPr>
              <a:t>[</a:t>
            </a:r>
            <a:r>
              <a:rPr lang="fr-FR" altLang="fr-FR" sz="1600" dirty="0" err="1">
                <a:solidFill>
                  <a:srgbClr val="545454"/>
                </a:solidFill>
              </a:rPr>
              <a:t>Accuracy</a:t>
            </a:r>
            <a:r>
              <a:rPr lang="fr-FR" altLang="fr-FR" sz="1600" dirty="0">
                <a:solidFill>
                  <a:srgbClr val="545454"/>
                </a:solidFill>
                <a:latin typeface="var(--pst-font-family-monospace)"/>
              </a:rPr>
              <a:t>()])</a:t>
            </a:r>
            <a:r>
              <a:rPr lang="fr-FR" altLang="fr-FR" sz="1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endParaRPr lang="fr-FR" altLang="fr-FR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4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788E-8DA1-5BDF-3233-390494DD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Neural networks in practice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Always normalize (standardize or min-max) the inputs. Mean should be close to 0.</a:t>
            </a:r>
          </a:p>
          <a:p>
            <a:pPr lvl="1"/>
            <a:r>
              <a:rPr lang="en-US" sz="2000" dirty="0"/>
              <a:t>Avoid that some inputs overpower others</a:t>
            </a:r>
          </a:p>
          <a:p>
            <a:pPr lvl="1"/>
            <a:r>
              <a:rPr lang="en-US" sz="2000" dirty="0"/>
              <a:t>Speed up convergence</a:t>
            </a:r>
          </a:p>
          <a:p>
            <a:r>
              <a:rPr lang="en-US" sz="2400" dirty="0" smtClean="0"/>
              <a:t>Reshape </a:t>
            </a:r>
            <a:r>
              <a:rPr lang="en-US" sz="2400" dirty="0"/>
              <a:t>the data to fit the shape of the input layer, e.g. (n, 28*28) or (n, 28,28)</a:t>
            </a:r>
          </a:p>
          <a:p>
            <a:pPr lvl="1"/>
            <a:r>
              <a:rPr lang="en-US" sz="2000" dirty="0"/>
              <a:t>Tensor with instances in first dimension, rest must match the input layer</a:t>
            </a:r>
          </a:p>
          <a:p>
            <a:r>
              <a:rPr lang="en-US" sz="2400" dirty="0"/>
              <a:t>In multi-class classification, every class is an output node, so one-hot-encode the labels</a:t>
            </a:r>
          </a:p>
          <a:p>
            <a:pPr lvl="1"/>
            <a:r>
              <a:rPr lang="en-US" sz="2000" dirty="0"/>
              <a:t>e.g. class ‘4’ becomes [0,0,0,0,1,0,0,0,0,0]</a:t>
            </a:r>
          </a:p>
          <a:p>
            <a:endParaRPr lang="en-US" sz="24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838200" y="5274473"/>
            <a:ext cx="10515600" cy="8863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fr-FR" altLang="fr-FR" sz="1600" dirty="0">
                <a:solidFill>
                  <a:srgbClr val="545454"/>
                </a:solidFill>
              </a:rPr>
              <a:t>X</a:t>
            </a:r>
            <a:r>
              <a:rPr lang="fr-FR" altLang="fr-FR" sz="1600" dirty="0">
                <a:latin typeface="var(--pst-font-family-monospace)"/>
              </a:rPr>
              <a:t> </a:t>
            </a:r>
            <a:r>
              <a:rPr lang="fr-FR" altLang="fr-FR" sz="1600" dirty="0">
                <a:solidFill>
                  <a:srgbClr val="008000"/>
                </a:solidFill>
              </a:rPr>
              <a:t>=</a:t>
            </a:r>
            <a:r>
              <a:rPr lang="fr-FR" altLang="fr-FR" sz="1600" dirty="0">
                <a:latin typeface="var(--pst-font-family-monospace)"/>
              </a:rPr>
              <a:t> </a:t>
            </a:r>
            <a:r>
              <a:rPr lang="fr-FR" altLang="fr-FR" sz="1600" dirty="0" err="1">
                <a:solidFill>
                  <a:srgbClr val="545454"/>
                </a:solidFill>
              </a:rPr>
              <a:t>X</a:t>
            </a:r>
            <a:r>
              <a:rPr lang="fr-FR" altLang="fr-FR" sz="1600" dirty="0" err="1">
                <a:solidFill>
                  <a:srgbClr val="008000"/>
                </a:solidFill>
              </a:rPr>
              <a:t>.</a:t>
            </a:r>
            <a:r>
              <a:rPr lang="fr-FR" altLang="fr-FR" sz="1600" dirty="0" err="1">
                <a:solidFill>
                  <a:srgbClr val="545454"/>
                </a:solidFill>
              </a:rPr>
              <a:t>astype</a:t>
            </a:r>
            <a:r>
              <a:rPr lang="fr-FR" altLang="fr-FR" sz="1600" dirty="0">
                <a:solidFill>
                  <a:srgbClr val="545454"/>
                </a:solidFill>
                <a:latin typeface="var(--pst-font-family-monospace)"/>
              </a:rPr>
              <a:t>(</a:t>
            </a:r>
            <a:r>
              <a:rPr lang="fr-FR" altLang="fr-FR" sz="1600" dirty="0">
                <a:solidFill>
                  <a:srgbClr val="008000"/>
                </a:solidFill>
                <a:latin typeface="var(--pst-font-family-monospace)"/>
              </a:rPr>
              <a:t>'float32'</a:t>
            </a:r>
            <a:r>
              <a:rPr lang="fr-FR" altLang="fr-FR" sz="1600" dirty="0">
                <a:solidFill>
                  <a:srgbClr val="545454"/>
                </a:solidFill>
                <a:latin typeface="var(--pst-font-family-monospace)"/>
              </a:rPr>
              <a:t>)</a:t>
            </a:r>
            <a:r>
              <a:rPr lang="fr-FR" altLang="fr-FR" sz="1600" dirty="0">
                <a:latin typeface="var(--pst-font-family-monospace)"/>
              </a:rPr>
              <a:t> </a:t>
            </a:r>
            <a:r>
              <a:rPr lang="fr-FR" altLang="fr-FR" sz="1600" dirty="0">
                <a:solidFill>
                  <a:srgbClr val="008000"/>
                </a:solidFill>
              </a:rPr>
              <a:t>/</a:t>
            </a:r>
            <a:r>
              <a:rPr lang="fr-FR" altLang="fr-FR" sz="1600" dirty="0">
                <a:latin typeface="var(--pst-font-family-monospace)"/>
              </a:rPr>
              <a:t> </a:t>
            </a:r>
            <a:r>
              <a:rPr lang="fr-FR" altLang="fr-FR" sz="1600" dirty="0">
                <a:solidFill>
                  <a:srgbClr val="797129"/>
                </a:solidFill>
                <a:latin typeface="var(--pst-font-family-monospace)"/>
              </a:rPr>
              <a:t>255</a:t>
            </a:r>
            <a:r>
              <a:rPr lang="fr-FR" altLang="fr-FR" sz="1600" dirty="0">
                <a:latin typeface="var(--pst-font-family-monospace)"/>
              </a:rPr>
              <a:t> </a:t>
            </a:r>
            <a:endParaRPr lang="fr-FR" altLang="fr-FR" sz="1600" dirty="0" smtClean="0">
              <a:latin typeface="var(--pst-font-family-monospace)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fr-FR" altLang="fr-FR" sz="1600" dirty="0" smtClean="0">
                <a:solidFill>
                  <a:srgbClr val="545454"/>
                </a:solidFill>
              </a:rPr>
              <a:t>X</a:t>
            </a:r>
            <a:r>
              <a:rPr lang="fr-FR" altLang="fr-FR" sz="1600" dirty="0" smtClean="0">
                <a:latin typeface="var(--pst-font-family-monospace)"/>
              </a:rPr>
              <a:t> </a:t>
            </a:r>
            <a:r>
              <a:rPr lang="fr-FR" altLang="fr-FR" sz="1600" dirty="0">
                <a:solidFill>
                  <a:srgbClr val="008000"/>
                </a:solidFill>
              </a:rPr>
              <a:t>=</a:t>
            </a:r>
            <a:r>
              <a:rPr lang="fr-FR" altLang="fr-FR" sz="1600" dirty="0">
                <a:latin typeface="var(--pst-font-family-monospace)"/>
              </a:rPr>
              <a:t> </a:t>
            </a:r>
            <a:r>
              <a:rPr lang="fr-FR" altLang="fr-FR" sz="1600" dirty="0" err="1">
                <a:solidFill>
                  <a:srgbClr val="545454"/>
                </a:solidFill>
              </a:rPr>
              <a:t>X</a:t>
            </a:r>
            <a:r>
              <a:rPr lang="fr-FR" altLang="fr-FR" sz="1600" dirty="0" err="1">
                <a:solidFill>
                  <a:srgbClr val="008000"/>
                </a:solidFill>
              </a:rPr>
              <a:t>.</a:t>
            </a:r>
            <a:r>
              <a:rPr lang="fr-FR" altLang="fr-FR" sz="1600" dirty="0" err="1">
                <a:solidFill>
                  <a:srgbClr val="545454"/>
                </a:solidFill>
              </a:rPr>
              <a:t>reshape</a:t>
            </a:r>
            <a:r>
              <a:rPr lang="fr-FR" altLang="fr-FR" sz="1600" dirty="0">
                <a:solidFill>
                  <a:srgbClr val="545454"/>
                </a:solidFill>
                <a:latin typeface="var(--pst-font-family-monospace)"/>
              </a:rPr>
              <a:t>((</a:t>
            </a:r>
            <a:r>
              <a:rPr lang="fr-FR" altLang="fr-FR" sz="1600" dirty="0">
                <a:solidFill>
                  <a:srgbClr val="797129"/>
                </a:solidFill>
                <a:latin typeface="var(--pst-font-family-monospace)"/>
              </a:rPr>
              <a:t>60000</a:t>
            </a:r>
            <a:r>
              <a:rPr lang="fr-FR" altLang="fr-FR" sz="1600" dirty="0">
                <a:solidFill>
                  <a:srgbClr val="545454"/>
                </a:solidFill>
                <a:latin typeface="var(--pst-font-family-monospace)"/>
              </a:rPr>
              <a:t>,</a:t>
            </a:r>
            <a:r>
              <a:rPr lang="fr-FR" altLang="fr-FR" sz="1600" dirty="0">
                <a:latin typeface="var(--pst-font-family-monospace)"/>
              </a:rPr>
              <a:t> </a:t>
            </a:r>
            <a:r>
              <a:rPr lang="fr-FR" altLang="fr-FR" sz="1600" dirty="0">
                <a:solidFill>
                  <a:srgbClr val="797129"/>
                </a:solidFill>
                <a:latin typeface="var(--pst-font-family-monospace)"/>
              </a:rPr>
              <a:t>28</a:t>
            </a:r>
            <a:r>
              <a:rPr lang="fr-FR" altLang="fr-FR" sz="1600" dirty="0">
                <a:latin typeface="var(--pst-font-family-monospace)"/>
              </a:rPr>
              <a:t> </a:t>
            </a:r>
            <a:r>
              <a:rPr lang="fr-FR" altLang="fr-FR" sz="1600" dirty="0">
                <a:solidFill>
                  <a:srgbClr val="008000"/>
                </a:solidFill>
              </a:rPr>
              <a:t>*</a:t>
            </a:r>
            <a:r>
              <a:rPr lang="fr-FR" altLang="fr-FR" sz="1600" dirty="0">
                <a:latin typeface="var(--pst-font-family-monospace)"/>
              </a:rPr>
              <a:t> </a:t>
            </a:r>
            <a:r>
              <a:rPr lang="fr-FR" altLang="fr-FR" sz="1600" dirty="0">
                <a:solidFill>
                  <a:srgbClr val="797129"/>
                </a:solidFill>
                <a:latin typeface="var(--pst-font-family-monospace)"/>
              </a:rPr>
              <a:t>28</a:t>
            </a:r>
            <a:r>
              <a:rPr lang="fr-FR" altLang="fr-FR" sz="1600" dirty="0">
                <a:solidFill>
                  <a:srgbClr val="545454"/>
                </a:solidFill>
                <a:latin typeface="var(--pst-font-family-monospace)"/>
              </a:rPr>
              <a:t>))</a:t>
            </a:r>
            <a:r>
              <a:rPr lang="fr-FR" altLang="fr-FR" sz="1600" dirty="0">
                <a:latin typeface="var(--pst-font-family-monospace)"/>
              </a:rPr>
              <a:t> </a:t>
            </a:r>
            <a:endParaRPr lang="fr-FR" altLang="fr-FR" sz="1600" dirty="0" smtClean="0">
              <a:latin typeface="var(--pst-font-family-monospace)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fr-FR" altLang="fr-FR" sz="1600" dirty="0" smtClean="0">
                <a:solidFill>
                  <a:srgbClr val="545454"/>
                </a:solidFill>
              </a:rPr>
              <a:t>y</a:t>
            </a:r>
            <a:r>
              <a:rPr lang="fr-FR" altLang="fr-FR" sz="1600" dirty="0" smtClean="0">
                <a:latin typeface="var(--pst-font-family-monospace)"/>
              </a:rPr>
              <a:t> </a:t>
            </a:r>
            <a:r>
              <a:rPr lang="fr-FR" altLang="fr-FR" sz="1600" dirty="0">
                <a:solidFill>
                  <a:srgbClr val="008000"/>
                </a:solidFill>
              </a:rPr>
              <a:t>=</a:t>
            </a:r>
            <a:r>
              <a:rPr lang="fr-FR" altLang="fr-FR" sz="1600" dirty="0">
                <a:latin typeface="var(--pst-font-family-monospace)"/>
              </a:rPr>
              <a:t> </a:t>
            </a:r>
            <a:r>
              <a:rPr lang="fr-FR" altLang="fr-FR" sz="1600" dirty="0" err="1">
                <a:solidFill>
                  <a:srgbClr val="545454"/>
                </a:solidFill>
              </a:rPr>
              <a:t>to_categorical</a:t>
            </a:r>
            <a:r>
              <a:rPr lang="fr-FR" altLang="fr-FR" sz="1600" dirty="0">
                <a:solidFill>
                  <a:srgbClr val="545454"/>
                </a:solidFill>
                <a:latin typeface="var(--pst-font-family-monospace)"/>
              </a:rPr>
              <a:t>(</a:t>
            </a:r>
            <a:r>
              <a:rPr lang="fr-FR" altLang="fr-FR" sz="1600" dirty="0">
                <a:solidFill>
                  <a:srgbClr val="545454"/>
                </a:solidFill>
              </a:rPr>
              <a:t>y</a:t>
            </a:r>
            <a:r>
              <a:rPr lang="fr-FR" altLang="fr-FR" sz="1600" dirty="0">
                <a:solidFill>
                  <a:srgbClr val="545454"/>
                </a:solidFill>
                <a:latin typeface="var(--pst-font-family-monospace)"/>
              </a:rPr>
              <a:t>)</a:t>
            </a:r>
            <a:r>
              <a:rPr lang="fr-FR" altLang="fr-F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904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788E-8DA1-5BDF-3233-390494DD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Neural networks in practice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 of epochs: enough to allow convergence</a:t>
            </a:r>
          </a:p>
          <a:p>
            <a:pPr lvl="1"/>
            <a:r>
              <a:rPr lang="en-US" dirty="0"/>
              <a:t>Too much: model starts overfitting (or just wastes time)</a:t>
            </a:r>
          </a:p>
          <a:p>
            <a:r>
              <a:rPr lang="en-US" dirty="0"/>
              <a:t>Batch size: small batches (e.g. 32, 64,… samples) often preferred</a:t>
            </a:r>
          </a:p>
          <a:p>
            <a:pPr lvl="1"/>
            <a:r>
              <a:rPr lang="en-US" dirty="0"/>
              <a:t>‘Noisy’ training data makes overfitting less likely</a:t>
            </a:r>
          </a:p>
          <a:p>
            <a:pPr lvl="2"/>
            <a:r>
              <a:rPr lang="en-US" dirty="0"/>
              <a:t>Larger batches generalize less well (‘generalization gap’)</a:t>
            </a:r>
          </a:p>
          <a:p>
            <a:pPr lvl="1"/>
            <a:r>
              <a:rPr lang="en-US" dirty="0"/>
              <a:t>Requires less memory (especially in GPUs)</a:t>
            </a:r>
          </a:p>
          <a:p>
            <a:pPr lvl="1"/>
            <a:r>
              <a:rPr lang="en-US" dirty="0"/>
              <a:t>Large batches do speed up training, may converge in fewer </a:t>
            </a:r>
            <a:r>
              <a:rPr lang="en-US" dirty="0" smtClean="0"/>
              <a:t>epochs</a:t>
            </a:r>
            <a:endParaRPr lang="en-US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838200" y="5594561"/>
            <a:ext cx="105156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fr-FR" altLang="fr-FR" sz="1600" dirty="0" err="1">
                <a:solidFill>
                  <a:srgbClr val="545454"/>
                </a:solidFill>
              </a:rPr>
              <a:t>history</a:t>
            </a:r>
            <a:r>
              <a:rPr lang="fr-FR" altLang="fr-FR" sz="1600" dirty="0">
                <a:solidFill>
                  <a:prstClr val="black"/>
                </a:solidFill>
                <a:latin typeface="var(--pst-font-family-monospace)"/>
              </a:rPr>
              <a:t> </a:t>
            </a:r>
            <a:r>
              <a:rPr lang="fr-FR" altLang="fr-FR" sz="1600" dirty="0">
                <a:solidFill>
                  <a:srgbClr val="008000"/>
                </a:solidFill>
              </a:rPr>
              <a:t>=</a:t>
            </a:r>
            <a:r>
              <a:rPr lang="fr-FR" altLang="fr-FR" sz="1600" dirty="0">
                <a:solidFill>
                  <a:prstClr val="black"/>
                </a:solidFill>
                <a:latin typeface="var(--pst-font-family-monospace)"/>
              </a:rPr>
              <a:t> </a:t>
            </a:r>
            <a:r>
              <a:rPr lang="fr-FR" altLang="fr-FR" sz="1600" dirty="0" err="1">
                <a:solidFill>
                  <a:srgbClr val="545454"/>
                </a:solidFill>
              </a:rPr>
              <a:t>network</a:t>
            </a:r>
            <a:r>
              <a:rPr lang="fr-FR" altLang="fr-FR" sz="1600" dirty="0" err="1">
                <a:solidFill>
                  <a:srgbClr val="008000"/>
                </a:solidFill>
              </a:rPr>
              <a:t>.</a:t>
            </a:r>
            <a:r>
              <a:rPr lang="fr-FR" altLang="fr-FR" sz="1600" dirty="0" err="1">
                <a:solidFill>
                  <a:srgbClr val="545454"/>
                </a:solidFill>
              </a:rPr>
              <a:t>fit</a:t>
            </a:r>
            <a:r>
              <a:rPr lang="fr-FR" altLang="fr-FR" sz="1600" dirty="0">
                <a:solidFill>
                  <a:srgbClr val="545454"/>
                </a:solidFill>
                <a:latin typeface="var(--pst-font-family-monospace)"/>
              </a:rPr>
              <a:t>(</a:t>
            </a:r>
            <a:r>
              <a:rPr lang="fr-FR" altLang="fr-FR" sz="1600" dirty="0" err="1">
                <a:solidFill>
                  <a:srgbClr val="545454"/>
                </a:solidFill>
              </a:rPr>
              <a:t>X_train</a:t>
            </a:r>
            <a:r>
              <a:rPr lang="fr-FR" altLang="fr-FR" sz="1600" dirty="0">
                <a:solidFill>
                  <a:srgbClr val="545454"/>
                </a:solidFill>
                <a:latin typeface="var(--pst-font-family-monospace)"/>
              </a:rPr>
              <a:t>,</a:t>
            </a:r>
            <a:r>
              <a:rPr lang="fr-FR" altLang="fr-FR" sz="1600" dirty="0">
                <a:solidFill>
                  <a:prstClr val="black"/>
                </a:solidFill>
                <a:latin typeface="var(--pst-font-family-monospace)"/>
              </a:rPr>
              <a:t> </a:t>
            </a:r>
            <a:r>
              <a:rPr lang="fr-FR" altLang="fr-FR" sz="1600" dirty="0" err="1">
                <a:solidFill>
                  <a:srgbClr val="545454"/>
                </a:solidFill>
              </a:rPr>
              <a:t>y_train</a:t>
            </a:r>
            <a:r>
              <a:rPr lang="fr-FR" altLang="fr-FR" sz="1600" dirty="0">
                <a:solidFill>
                  <a:srgbClr val="545454"/>
                </a:solidFill>
                <a:latin typeface="var(--pst-font-family-monospace)"/>
              </a:rPr>
              <a:t>,</a:t>
            </a:r>
            <a:r>
              <a:rPr lang="fr-FR" altLang="fr-FR" sz="1600" dirty="0">
                <a:solidFill>
                  <a:prstClr val="black"/>
                </a:solidFill>
                <a:latin typeface="var(--pst-font-family-monospace)"/>
              </a:rPr>
              <a:t> </a:t>
            </a:r>
            <a:r>
              <a:rPr lang="fr-FR" altLang="fr-FR" sz="1600" dirty="0" err="1">
                <a:solidFill>
                  <a:srgbClr val="545454"/>
                </a:solidFill>
              </a:rPr>
              <a:t>epochs</a:t>
            </a:r>
            <a:r>
              <a:rPr lang="fr-FR" altLang="fr-FR" sz="1600" dirty="0">
                <a:solidFill>
                  <a:srgbClr val="008000"/>
                </a:solidFill>
              </a:rPr>
              <a:t>=</a:t>
            </a:r>
            <a:r>
              <a:rPr lang="fr-FR" altLang="fr-FR" sz="1600" dirty="0">
                <a:solidFill>
                  <a:srgbClr val="797129"/>
                </a:solidFill>
                <a:latin typeface="var(--pst-font-family-monospace)"/>
              </a:rPr>
              <a:t>3</a:t>
            </a:r>
            <a:r>
              <a:rPr lang="fr-FR" altLang="fr-FR" sz="1600" dirty="0">
                <a:solidFill>
                  <a:srgbClr val="545454"/>
                </a:solidFill>
                <a:latin typeface="var(--pst-font-family-monospace)"/>
              </a:rPr>
              <a:t>,</a:t>
            </a:r>
            <a:r>
              <a:rPr lang="fr-FR" altLang="fr-FR" sz="1600" dirty="0">
                <a:solidFill>
                  <a:prstClr val="black"/>
                </a:solidFill>
                <a:latin typeface="var(--pst-font-family-monospace)"/>
              </a:rPr>
              <a:t> </a:t>
            </a:r>
            <a:r>
              <a:rPr lang="fr-FR" altLang="fr-FR" sz="1600" dirty="0" err="1">
                <a:solidFill>
                  <a:srgbClr val="545454"/>
                </a:solidFill>
              </a:rPr>
              <a:t>batch_size</a:t>
            </a:r>
            <a:r>
              <a:rPr lang="fr-FR" altLang="fr-FR" sz="1600" dirty="0">
                <a:solidFill>
                  <a:srgbClr val="008000"/>
                </a:solidFill>
              </a:rPr>
              <a:t>=</a:t>
            </a:r>
            <a:r>
              <a:rPr lang="fr-FR" altLang="fr-FR" sz="1600" dirty="0">
                <a:solidFill>
                  <a:srgbClr val="797129"/>
                </a:solidFill>
                <a:latin typeface="var(--pst-font-family-monospace)"/>
              </a:rPr>
              <a:t>32</a:t>
            </a:r>
            <a:r>
              <a:rPr lang="fr-FR" altLang="fr-FR" sz="1600" dirty="0">
                <a:solidFill>
                  <a:srgbClr val="545454"/>
                </a:solidFill>
                <a:latin typeface="var(--pst-font-family-monospace)"/>
              </a:rPr>
              <a:t>);</a:t>
            </a:r>
            <a:r>
              <a:rPr lang="fr-FR" altLang="fr-FR" sz="1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endParaRPr lang="fr-FR" altLang="fr-FR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08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788E-8DA1-5BDF-3233-390494DD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Neural networks in practice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now call </a:t>
            </a:r>
            <a:r>
              <a:rPr lang="en-US" i="1" dirty="0"/>
              <a:t>predict</a:t>
            </a:r>
            <a:r>
              <a:rPr lang="en-US" dirty="0"/>
              <a:t> to generate predictions, and evaluate the trained model </a:t>
            </a:r>
            <a:r>
              <a:rPr lang="en-US" dirty="0" smtClean="0"/>
              <a:t>on </a:t>
            </a:r>
            <a:r>
              <a:rPr lang="en-US" dirty="0"/>
              <a:t>the entire test set 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838200" y="2954854"/>
            <a:ext cx="10515600" cy="15265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fr-FR" altLang="fr-FR" sz="1600" dirty="0" err="1">
                <a:solidFill>
                  <a:srgbClr val="545454"/>
                </a:solidFill>
              </a:rPr>
              <a:t>network</a:t>
            </a:r>
            <a:r>
              <a:rPr lang="fr-FR" altLang="fr-FR" sz="1600" dirty="0" err="1">
                <a:solidFill>
                  <a:srgbClr val="008000"/>
                </a:solidFill>
              </a:rPr>
              <a:t>.</a:t>
            </a:r>
            <a:r>
              <a:rPr lang="fr-FR" altLang="fr-FR" sz="1600" dirty="0" err="1">
                <a:solidFill>
                  <a:srgbClr val="545454"/>
                </a:solidFill>
              </a:rPr>
              <a:t>predict</a:t>
            </a:r>
            <a:r>
              <a:rPr lang="fr-FR" altLang="fr-FR" sz="1600" dirty="0">
                <a:solidFill>
                  <a:srgbClr val="545454"/>
                </a:solidFill>
                <a:latin typeface="var(--pst-font-family-monospace)"/>
              </a:rPr>
              <a:t>(</a:t>
            </a:r>
            <a:r>
              <a:rPr lang="fr-FR" altLang="fr-FR" sz="1600" dirty="0" err="1">
                <a:solidFill>
                  <a:srgbClr val="545454"/>
                </a:solidFill>
              </a:rPr>
              <a:t>X_test</a:t>
            </a:r>
            <a:r>
              <a:rPr lang="fr-FR" altLang="fr-FR" sz="1600" dirty="0">
                <a:solidFill>
                  <a:srgbClr val="545454"/>
                </a:solidFill>
                <a:latin typeface="var(--pst-font-family-monospace)"/>
              </a:rPr>
              <a:t>)</a:t>
            </a:r>
            <a:r>
              <a:rPr lang="fr-FR" altLang="fr-FR" sz="1600" dirty="0">
                <a:latin typeface="var(--pst-font-family-monospace)"/>
              </a:rPr>
              <a:t> </a:t>
            </a:r>
            <a:r>
              <a:rPr lang="fr-FR" altLang="fr-FR" sz="1600" dirty="0" err="1">
                <a:solidFill>
                  <a:srgbClr val="545454"/>
                </a:solidFill>
              </a:rPr>
              <a:t>test_loss</a:t>
            </a:r>
            <a:r>
              <a:rPr lang="fr-FR" altLang="fr-FR" sz="1600" dirty="0">
                <a:solidFill>
                  <a:srgbClr val="545454"/>
                </a:solidFill>
                <a:latin typeface="var(--pst-font-family-monospace)"/>
              </a:rPr>
              <a:t>,</a:t>
            </a:r>
            <a:r>
              <a:rPr lang="fr-FR" altLang="fr-FR" sz="1600" dirty="0">
                <a:latin typeface="var(--pst-font-family-monospace)"/>
              </a:rPr>
              <a:t> </a:t>
            </a:r>
            <a:endParaRPr lang="fr-FR" altLang="fr-FR" sz="1600" dirty="0" smtClean="0">
              <a:latin typeface="var(--pst-font-family-monospace)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fr-FR" altLang="fr-FR" sz="1600" dirty="0" err="1" smtClean="0">
                <a:solidFill>
                  <a:srgbClr val="545454"/>
                </a:solidFill>
              </a:rPr>
              <a:t>test_acc</a:t>
            </a:r>
            <a:r>
              <a:rPr lang="fr-FR" altLang="fr-FR" sz="1600" dirty="0" smtClean="0">
                <a:latin typeface="var(--pst-font-family-monospace)"/>
              </a:rPr>
              <a:t> </a:t>
            </a:r>
            <a:r>
              <a:rPr lang="fr-FR" altLang="fr-FR" sz="1600" dirty="0">
                <a:solidFill>
                  <a:srgbClr val="008000"/>
                </a:solidFill>
              </a:rPr>
              <a:t>=</a:t>
            </a:r>
            <a:r>
              <a:rPr lang="fr-FR" altLang="fr-FR" sz="1600" dirty="0">
                <a:latin typeface="var(--pst-font-family-monospace)"/>
              </a:rPr>
              <a:t> </a:t>
            </a:r>
            <a:r>
              <a:rPr lang="fr-FR" altLang="fr-FR" sz="1600" dirty="0" err="1">
                <a:solidFill>
                  <a:srgbClr val="545454"/>
                </a:solidFill>
              </a:rPr>
              <a:t>network</a:t>
            </a:r>
            <a:r>
              <a:rPr lang="fr-FR" altLang="fr-FR" sz="1600" dirty="0" err="1">
                <a:solidFill>
                  <a:srgbClr val="008000"/>
                </a:solidFill>
              </a:rPr>
              <a:t>.</a:t>
            </a:r>
            <a:r>
              <a:rPr lang="fr-FR" altLang="fr-FR" sz="1600" dirty="0" err="1">
                <a:solidFill>
                  <a:srgbClr val="545454"/>
                </a:solidFill>
              </a:rPr>
              <a:t>evaluate</a:t>
            </a:r>
            <a:r>
              <a:rPr lang="fr-FR" altLang="fr-FR" sz="1600" dirty="0">
                <a:solidFill>
                  <a:srgbClr val="545454"/>
                </a:solidFill>
                <a:latin typeface="var(--pst-font-family-monospace)"/>
              </a:rPr>
              <a:t>(</a:t>
            </a:r>
            <a:r>
              <a:rPr lang="fr-FR" altLang="fr-FR" sz="1600" dirty="0" err="1">
                <a:solidFill>
                  <a:srgbClr val="545454"/>
                </a:solidFill>
              </a:rPr>
              <a:t>X_test</a:t>
            </a:r>
            <a:r>
              <a:rPr lang="fr-FR" altLang="fr-FR" sz="1600" dirty="0">
                <a:solidFill>
                  <a:srgbClr val="545454"/>
                </a:solidFill>
                <a:latin typeface="var(--pst-font-family-monospace)"/>
              </a:rPr>
              <a:t>,</a:t>
            </a:r>
            <a:r>
              <a:rPr lang="fr-FR" altLang="fr-FR" sz="1600" dirty="0">
                <a:latin typeface="var(--pst-font-family-monospace)"/>
              </a:rPr>
              <a:t> </a:t>
            </a:r>
            <a:r>
              <a:rPr lang="fr-FR" altLang="fr-FR" sz="1600" dirty="0" err="1">
                <a:solidFill>
                  <a:srgbClr val="545454"/>
                </a:solidFill>
              </a:rPr>
              <a:t>y_test</a:t>
            </a:r>
            <a:r>
              <a:rPr lang="fr-FR" altLang="fr-FR" sz="1600" dirty="0" smtClean="0">
                <a:solidFill>
                  <a:srgbClr val="545454"/>
                </a:solidFill>
                <a:latin typeface="var(--pst-font-family-monospace)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altLang="fr-FR" sz="1600" dirty="0" err="1" smtClean="0"/>
              <a:t>print</a:t>
            </a:r>
            <a:r>
              <a:rPr lang="fr-FR" altLang="fr-FR" sz="1600" dirty="0" smtClean="0"/>
              <a:t> </a:t>
            </a:r>
            <a:r>
              <a:rPr lang="fr-FR" altLang="fr-FR" sz="1600" dirty="0">
                <a:solidFill>
                  <a:srgbClr val="545454"/>
                </a:solidFill>
                <a:latin typeface="var(--pst-font-family-monospace)"/>
              </a:rPr>
              <a:t>(</a:t>
            </a:r>
            <a:r>
              <a:rPr lang="fr-FR" altLang="fr-FR" sz="1600" dirty="0">
                <a:solidFill>
                  <a:srgbClr val="008000"/>
                </a:solidFill>
                <a:latin typeface="var(--pst-font-family-monospace)"/>
              </a:rPr>
              <a:t>'Test </a:t>
            </a:r>
            <a:r>
              <a:rPr lang="fr-FR" altLang="fr-FR" sz="1600" dirty="0" err="1">
                <a:solidFill>
                  <a:srgbClr val="008000"/>
                </a:solidFill>
                <a:latin typeface="var(--pst-font-family-monospace)"/>
              </a:rPr>
              <a:t>accuracy</a:t>
            </a:r>
            <a:r>
              <a:rPr lang="fr-FR" altLang="fr-FR" sz="1600" dirty="0">
                <a:solidFill>
                  <a:srgbClr val="008000"/>
                </a:solidFill>
                <a:latin typeface="var(--pst-font-family-monospace)"/>
              </a:rPr>
              <a:t>:'</a:t>
            </a:r>
            <a:r>
              <a:rPr lang="fr-FR" altLang="fr-FR" sz="1600" dirty="0">
                <a:solidFill>
                  <a:srgbClr val="545454"/>
                </a:solidFill>
                <a:latin typeface="var(--pst-font-family-monospace)"/>
              </a:rPr>
              <a:t>,</a:t>
            </a:r>
            <a:r>
              <a:rPr lang="fr-FR" altLang="fr-FR" sz="1600" dirty="0">
                <a:latin typeface="var(--pst-font-family-monospace)"/>
              </a:rPr>
              <a:t> </a:t>
            </a:r>
            <a:r>
              <a:rPr lang="fr-FR" altLang="fr-FR" sz="1600" dirty="0" err="1">
                <a:solidFill>
                  <a:srgbClr val="545454"/>
                </a:solidFill>
              </a:rPr>
              <a:t>test_acc</a:t>
            </a:r>
            <a:r>
              <a:rPr lang="fr-FR" altLang="fr-FR" sz="1600" dirty="0">
                <a:solidFill>
                  <a:srgbClr val="545454"/>
                </a:solidFill>
                <a:latin typeface="var(--pst-font-family-monospace)"/>
              </a:rPr>
              <a:t>)</a:t>
            </a:r>
            <a:r>
              <a:rPr lang="fr-FR" altLang="fr-FR" sz="1600" dirty="0"/>
              <a:t> </a:t>
            </a:r>
          </a:p>
          <a:p>
            <a:pPr marL="0" lvl="0" indent="0">
              <a:lnSpc>
                <a:spcPct val="100000"/>
              </a:lnSpc>
              <a:buNone/>
            </a:pPr>
            <a:endParaRPr lang="fr-FR" altLang="fr-FR" sz="16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fr-FR" altLang="fr-FR" sz="1600" dirty="0">
                <a:latin typeface="var(--pst-font-family-monospace)"/>
              </a:rPr>
              <a:t>Test </a:t>
            </a:r>
            <a:r>
              <a:rPr lang="fr-FR" altLang="fr-FR" sz="1600" dirty="0" err="1">
                <a:latin typeface="var(--pst-font-family-monospace)"/>
              </a:rPr>
              <a:t>accuracy</a:t>
            </a:r>
            <a:r>
              <a:rPr lang="fr-FR" altLang="fr-FR" sz="1600" dirty="0">
                <a:latin typeface="var(--pst-font-family-monospace)"/>
              </a:rPr>
              <a:t>: 0.7547000050544739</a:t>
            </a:r>
            <a:r>
              <a:rPr lang="fr-FR" altLang="fr-FR" sz="1050" dirty="0"/>
              <a:t> </a:t>
            </a:r>
            <a:endParaRPr lang="fr-FR" altLang="fr-FR" sz="1600" dirty="0"/>
          </a:p>
        </p:txBody>
      </p:sp>
    </p:spTree>
    <p:extLst>
      <p:ext uri="{BB962C8B-B14F-4D97-AF65-F5344CB8AC3E}">
        <p14:creationId xmlns:p14="http://schemas.microsoft.com/office/powerpoint/2010/main" val="175648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788E-8DA1-5BDF-3233-390494DD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Neural networks in practice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pc="-5" dirty="0">
                <a:cs typeface="Calibri"/>
              </a:rPr>
              <a:t>Let’s</a:t>
            </a:r>
            <a:r>
              <a:rPr lang="en-US" spc="-15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see</a:t>
            </a:r>
            <a:r>
              <a:rPr lang="en-US" spc="-25" dirty="0">
                <a:cs typeface="Calibri"/>
              </a:rPr>
              <a:t> </a:t>
            </a:r>
            <a:r>
              <a:rPr lang="en-US" dirty="0">
                <a:cs typeface="Calibri"/>
              </a:rPr>
              <a:t>it</a:t>
            </a:r>
            <a:r>
              <a:rPr lang="en-US" spc="-20" dirty="0">
                <a:cs typeface="Calibri"/>
              </a:rPr>
              <a:t> </a:t>
            </a:r>
            <a:r>
              <a:rPr lang="en-US" dirty="0">
                <a:cs typeface="Calibri"/>
              </a:rPr>
              <a:t>in</a:t>
            </a:r>
            <a:r>
              <a:rPr lang="en-US" spc="5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action</a:t>
            </a:r>
            <a:r>
              <a:rPr lang="en-US" spc="-5" dirty="0" smtClean="0">
                <a:cs typeface="Calibri"/>
              </a:rPr>
              <a:t>!</a:t>
            </a:r>
          </a:p>
          <a:p>
            <a:pPr marL="0" indent="0">
              <a:lnSpc>
                <a:spcPct val="100000"/>
              </a:lnSpc>
              <a:spcBef>
                <a:spcPts val="105"/>
              </a:spcBef>
              <a:buNone/>
            </a:pPr>
            <a:endParaRPr lang="en-US" spc="-5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105"/>
              </a:spcBef>
              <a:buNone/>
            </a:pPr>
            <a:endParaRPr lang="en-US" spc="-5" dirty="0" smtClean="0">
              <a:cs typeface="Calibri"/>
            </a:endParaRPr>
          </a:p>
          <a:p>
            <a:pPr marL="0" indent="0" algn="ctr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dirty="0">
                <a:cs typeface="Calibri"/>
                <a:hlinkClick r:id="rId3"/>
              </a:rPr>
              <a:t>Demo - Neural Network with Spiral Data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01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9B0A6D-61C1-E08C-0682-59E0A5CE5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063"/>
            <a:ext cx="9144000" cy="896937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rgbClr val="212529"/>
                </a:solidFill>
                <a:latin typeface="-apple-system"/>
              </a:rPr>
              <a:t>Lecture </a:t>
            </a:r>
            <a:r>
              <a:rPr lang="en-CA" dirty="0">
                <a:solidFill>
                  <a:srgbClr val="212529"/>
                </a:solidFill>
                <a:latin typeface="-apple-system"/>
              </a:rPr>
              <a:t>6</a:t>
            </a:r>
            <a:r>
              <a:rPr lang="en-CA" dirty="0" smtClean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CA" dirty="0">
                <a:solidFill>
                  <a:srgbClr val="212529"/>
                </a:solidFill>
                <a:latin typeface="-apple-system"/>
              </a:rPr>
              <a:t>Overview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ABBD19B6-2949-6651-9662-187E746E912B}"/>
              </a:ext>
            </a:extLst>
          </p:cNvPr>
          <p:cNvSpPr txBox="1">
            <a:spLocks/>
          </p:cNvSpPr>
          <p:nvPr/>
        </p:nvSpPr>
        <p:spPr>
          <a:xfrm>
            <a:off x="1524000" y="5856504"/>
            <a:ext cx="9144000" cy="3147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>
              <a:solidFill>
                <a:srgbClr val="212529"/>
              </a:solidFill>
              <a:latin typeface="-apple-system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EC487CA1-57AA-BFBA-F6E8-B5A205AB0250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365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bg2"/>
                </a:solidFill>
              </a:rPr>
              <a:t>Neural architectures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bg2"/>
                </a:solidFill>
              </a:rPr>
              <a:t>Training neural nets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 smtClean="0">
                <a:solidFill>
                  <a:schemeClr val="bg2"/>
                </a:solidFill>
              </a:rPr>
              <a:t>Neural </a:t>
            </a:r>
            <a:r>
              <a:rPr lang="fr-FR" sz="3200" dirty="0">
                <a:solidFill>
                  <a:schemeClr val="bg2"/>
                </a:solidFill>
              </a:rPr>
              <a:t>network design: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 smtClean="0">
                <a:solidFill>
                  <a:schemeClr val="bg2"/>
                </a:solidFill>
              </a:rPr>
              <a:t>Neural </a:t>
            </a:r>
            <a:r>
              <a:rPr lang="fr-FR" sz="3200" dirty="0">
                <a:solidFill>
                  <a:schemeClr val="bg2"/>
                </a:solidFill>
              </a:rPr>
              <a:t>networks in practice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/>
              <a:t>Model </a:t>
            </a:r>
            <a:r>
              <a:rPr lang="fr-FR" sz="3200" dirty="0" err="1" smtClean="0"/>
              <a:t>selection</a:t>
            </a:r>
            <a:endParaRPr lang="fr-FR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 err="1" smtClean="0">
                <a:solidFill>
                  <a:schemeClr val="bg2"/>
                </a:solidFill>
              </a:rPr>
              <a:t>Summary</a:t>
            </a:r>
            <a:endParaRPr lang="fr-FR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34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788E-8DA1-5BDF-3233-390494DD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err="1"/>
              <a:t>Linear</a:t>
            </a:r>
            <a:r>
              <a:rPr lang="fr-FR" spc="-55" dirty="0"/>
              <a:t> </a:t>
            </a:r>
            <a:r>
              <a:rPr lang="fr-FR" dirty="0"/>
              <a:t>Classifier</a:t>
            </a:r>
          </a:p>
        </p:txBody>
      </p:sp>
      <p:grpSp>
        <p:nvGrpSpPr>
          <p:cNvPr id="5" name="object 3"/>
          <p:cNvGrpSpPr/>
          <p:nvPr/>
        </p:nvGrpSpPr>
        <p:grpSpPr>
          <a:xfrm>
            <a:off x="5066569" y="1550445"/>
            <a:ext cx="1577340" cy="1584960"/>
            <a:chOff x="3765803" y="1511808"/>
            <a:chExt cx="1577340" cy="1584960"/>
          </a:xfrm>
        </p:grpSpPr>
        <p:pic>
          <p:nvPicPr>
            <p:cNvPr id="6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65803" y="1511808"/>
              <a:ext cx="1577339" cy="1013460"/>
            </a:xfrm>
            <a:prstGeom prst="rect">
              <a:avLst/>
            </a:prstGeom>
          </p:spPr>
        </p:pic>
        <p:sp>
          <p:nvSpPr>
            <p:cNvPr id="7" name="object 5"/>
            <p:cNvSpPr/>
            <p:nvPr/>
          </p:nvSpPr>
          <p:spPr>
            <a:xfrm>
              <a:off x="4555997" y="2559558"/>
              <a:ext cx="76200" cy="537210"/>
            </a:xfrm>
            <a:custGeom>
              <a:avLst/>
              <a:gdLst/>
              <a:ahLst/>
              <a:cxnLst/>
              <a:rect l="l" t="t" r="r" b="b"/>
              <a:pathLst>
                <a:path w="76200" h="537210">
                  <a:moveTo>
                    <a:pt x="28193" y="460501"/>
                  </a:moveTo>
                  <a:lnTo>
                    <a:pt x="0" y="460501"/>
                  </a:lnTo>
                  <a:lnTo>
                    <a:pt x="38100" y="536701"/>
                  </a:lnTo>
                  <a:lnTo>
                    <a:pt x="69850" y="473201"/>
                  </a:lnTo>
                  <a:lnTo>
                    <a:pt x="28193" y="473201"/>
                  </a:lnTo>
                  <a:lnTo>
                    <a:pt x="28193" y="460501"/>
                  </a:lnTo>
                  <a:close/>
                </a:path>
                <a:path w="76200" h="537210">
                  <a:moveTo>
                    <a:pt x="48005" y="0"/>
                  </a:moveTo>
                  <a:lnTo>
                    <a:pt x="28193" y="0"/>
                  </a:lnTo>
                  <a:lnTo>
                    <a:pt x="28193" y="473201"/>
                  </a:lnTo>
                  <a:lnTo>
                    <a:pt x="48005" y="473201"/>
                  </a:lnTo>
                  <a:lnTo>
                    <a:pt x="48005" y="0"/>
                  </a:lnTo>
                  <a:close/>
                </a:path>
                <a:path w="76200" h="537210">
                  <a:moveTo>
                    <a:pt x="76200" y="460501"/>
                  </a:moveTo>
                  <a:lnTo>
                    <a:pt x="48005" y="460501"/>
                  </a:lnTo>
                  <a:lnTo>
                    <a:pt x="48005" y="473201"/>
                  </a:lnTo>
                  <a:lnTo>
                    <a:pt x="69850" y="473201"/>
                  </a:lnTo>
                  <a:lnTo>
                    <a:pt x="76200" y="4605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6"/>
          <p:cNvSpPr/>
          <p:nvPr/>
        </p:nvSpPr>
        <p:spPr>
          <a:xfrm>
            <a:off x="4734337" y="3274088"/>
            <a:ext cx="2277110" cy="1069975"/>
          </a:xfrm>
          <a:custGeom>
            <a:avLst/>
            <a:gdLst/>
            <a:ahLst/>
            <a:cxnLst/>
            <a:rect l="l" t="t" r="r" b="b"/>
            <a:pathLst>
              <a:path w="2277110" h="1069975">
                <a:moveTo>
                  <a:pt x="2276855" y="0"/>
                </a:moveTo>
                <a:lnTo>
                  <a:pt x="0" y="0"/>
                </a:lnTo>
                <a:lnTo>
                  <a:pt x="0" y="1069848"/>
                </a:lnTo>
                <a:lnTo>
                  <a:pt x="2276855" y="1069848"/>
                </a:lnTo>
                <a:lnTo>
                  <a:pt x="2276855" y="0"/>
                </a:lnTo>
                <a:close/>
              </a:path>
            </a:pathLst>
          </a:custGeom>
          <a:solidFill>
            <a:srgbClr val="6EA8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 txBox="1"/>
          <p:nvPr/>
        </p:nvSpPr>
        <p:spPr>
          <a:xfrm>
            <a:off x="4734337" y="3274088"/>
            <a:ext cx="2277110" cy="1069975"/>
          </a:xfrm>
          <a:prstGeom prst="rect">
            <a:avLst/>
          </a:prstGeom>
          <a:ln w="9144">
            <a:solidFill>
              <a:srgbClr val="1F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33083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Linear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Classifier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0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90369" y="3463065"/>
            <a:ext cx="1764792" cy="425196"/>
          </a:xfrm>
          <a:prstGeom prst="rect">
            <a:avLst/>
          </a:prstGeom>
        </p:spPr>
      </p:pic>
      <p:sp>
        <p:nvSpPr>
          <p:cNvPr id="11" name="object 9"/>
          <p:cNvSpPr/>
          <p:nvPr/>
        </p:nvSpPr>
        <p:spPr>
          <a:xfrm>
            <a:off x="5856763" y="4503195"/>
            <a:ext cx="76200" cy="537210"/>
          </a:xfrm>
          <a:custGeom>
            <a:avLst/>
            <a:gdLst/>
            <a:ahLst/>
            <a:cxnLst/>
            <a:rect l="l" t="t" r="r" b="b"/>
            <a:pathLst>
              <a:path w="76200" h="537210">
                <a:moveTo>
                  <a:pt x="28193" y="460502"/>
                </a:moveTo>
                <a:lnTo>
                  <a:pt x="0" y="460502"/>
                </a:lnTo>
                <a:lnTo>
                  <a:pt x="38100" y="536702"/>
                </a:lnTo>
                <a:lnTo>
                  <a:pt x="69850" y="473202"/>
                </a:lnTo>
                <a:lnTo>
                  <a:pt x="28193" y="473202"/>
                </a:lnTo>
                <a:lnTo>
                  <a:pt x="28193" y="460502"/>
                </a:lnTo>
                <a:close/>
              </a:path>
              <a:path w="76200" h="537210">
                <a:moveTo>
                  <a:pt x="48005" y="0"/>
                </a:moveTo>
                <a:lnTo>
                  <a:pt x="28193" y="0"/>
                </a:lnTo>
                <a:lnTo>
                  <a:pt x="28193" y="473202"/>
                </a:lnTo>
                <a:lnTo>
                  <a:pt x="48005" y="473202"/>
                </a:lnTo>
                <a:lnTo>
                  <a:pt x="48005" y="0"/>
                </a:lnTo>
                <a:close/>
              </a:path>
              <a:path w="76200" h="537210">
                <a:moveTo>
                  <a:pt x="76200" y="460502"/>
                </a:moveTo>
                <a:lnTo>
                  <a:pt x="48005" y="460502"/>
                </a:lnTo>
                <a:lnTo>
                  <a:pt x="48005" y="473202"/>
                </a:lnTo>
                <a:lnTo>
                  <a:pt x="69850" y="473202"/>
                </a:lnTo>
                <a:lnTo>
                  <a:pt x="76200" y="4605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/>
          <p:nvPr/>
        </p:nvSpPr>
        <p:spPr>
          <a:xfrm>
            <a:off x="4880006" y="5755160"/>
            <a:ext cx="435609" cy="320040"/>
          </a:xfrm>
          <a:custGeom>
            <a:avLst/>
            <a:gdLst/>
            <a:ahLst/>
            <a:cxnLst/>
            <a:rect l="l" t="t" r="r" b="b"/>
            <a:pathLst>
              <a:path w="435610" h="320039">
                <a:moveTo>
                  <a:pt x="370091" y="39727"/>
                </a:moveTo>
                <a:lnTo>
                  <a:pt x="0" y="309270"/>
                </a:lnTo>
                <a:lnTo>
                  <a:pt x="7366" y="319531"/>
                </a:lnTo>
                <a:lnTo>
                  <a:pt x="377530" y="49948"/>
                </a:lnTo>
                <a:lnTo>
                  <a:pt x="370091" y="39727"/>
                </a:lnTo>
                <a:close/>
              </a:path>
              <a:path w="435610" h="320039">
                <a:moveTo>
                  <a:pt x="418683" y="32245"/>
                </a:moveTo>
                <a:lnTo>
                  <a:pt x="380364" y="32245"/>
                </a:lnTo>
                <a:lnTo>
                  <a:pt x="387731" y="42519"/>
                </a:lnTo>
                <a:lnTo>
                  <a:pt x="377530" y="49948"/>
                </a:lnTo>
                <a:lnTo>
                  <a:pt x="396239" y="75653"/>
                </a:lnTo>
                <a:lnTo>
                  <a:pt x="418683" y="32245"/>
                </a:lnTo>
                <a:close/>
              </a:path>
              <a:path w="435610" h="320039">
                <a:moveTo>
                  <a:pt x="380364" y="32245"/>
                </a:moveTo>
                <a:lnTo>
                  <a:pt x="370091" y="39727"/>
                </a:lnTo>
                <a:lnTo>
                  <a:pt x="377530" y="49948"/>
                </a:lnTo>
                <a:lnTo>
                  <a:pt x="387731" y="42519"/>
                </a:lnTo>
                <a:lnTo>
                  <a:pt x="380364" y="32245"/>
                </a:lnTo>
                <a:close/>
              </a:path>
              <a:path w="435610" h="320039">
                <a:moveTo>
                  <a:pt x="435356" y="0"/>
                </a:moveTo>
                <a:lnTo>
                  <a:pt x="351409" y="14058"/>
                </a:lnTo>
                <a:lnTo>
                  <a:pt x="370091" y="39727"/>
                </a:lnTo>
                <a:lnTo>
                  <a:pt x="380364" y="32245"/>
                </a:lnTo>
                <a:lnTo>
                  <a:pt x="418683" y="32245"/>
                </a:lnTo>
                <a:lnTo>
                  <a:pt x="4353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/>
          <p:cNvSpPr txBox="1"/>
          <p:nvPr/>
        </p:nvSpPr>
        <p:spPr>
          <a:xfrm>
            <a:off x="3552476" y="6113098"/>
            <a:ext cx="2099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 marR="5080" indent="-34036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Score for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car </a:t>
            </a:r>
            <a:r>
              <a:rPr sz="180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be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accident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2"/>
          <p:cNvSpPr/>
          <p:nvPr/>
        </p:nvSpPr>
        <p:spPr>
          <a:xfrm>
            <a:off x="6483889" y="5755160"/>
            <a:ext cx="435609" cy="320040"/>
          </a:xfrm>
          <a:custGeom>
            <a:avLst/>
            <a:gdLst/>
            <a:ahLst/>
            <a:cxnLst/>
            <a:rect l="l" t="t" r="r" b="b"/>
            <a:pathLst>
              <a:path w="435610" h="320039">
                <a:moveTo>
                  <a:pt x="65356" y="39702"/>
                </a:moveTo>
                <a:lnTo>
                  <a:pt x="57860" y="49973"/>
                </a:lnTo>
                <a:lnTo>
                  <a:pt x="427989" y="319531"/>
                </a:lnTo>
                <a:lnTo>
                  <a:pt x="435483" y="309270"/>
                </a:lnTo>
                <a:lnTo>
                  <a:pt x="65356" y="39702"/>
                </a:lnTo>
                <a:close/>
              </a:path>
              <a:path w="435610" h="320039">
                <a:moveTo>
                  <a:pt x="0" y="0"/>
                </a:moveTo>
                <a:lnTo>
                  <a:pt x="39115" y="75653"/>
                </a:lnTo>
                <a:lnTo>
                  <a:pt x="57860" y="49973"/>
                </a:lnTo>
                <a:lnTo>
                  <a:pt x="47625" y="42519"/>
                </a:lnTo>
                <a:lnTo>
                  <a:pt x="55117" y="32245"/>
                </a:lnTo>
                <a:lnTo>
                  <a:pt x="70799" y="32245"/>
                </a:lnTo>
                <a:lnTo>
                  <a:pt x="84074" y="14058"/>
                </a:lnTo>
                <a:lnTo>
                  <a:pt x="0" y="0"/>
                </a:lnTo>
                <a:close/>
              </a:path>
              <a:path w="435610" h="320039">
                <a:moveTo>
                  <a:pt x="55117" y="32245"/>
                </a:moveTo>
                <a:lnTo>
                  <a:pt x="47625" y="42519"/>
                </a:lnTo>
                <a:lnTo>
                  <a:pt x="57860" y="49973"/>
                </a:lnTo>
                <a:lnTo>
                  <a:pt x="65356" y="39702"/>
                </a:lnTo>
                <a:lnTo>
                  <a:pt x="55117" y="32245"/>
                </a:lnTo>
                <a:close/>
              </a:path>
              <a:path w="435610" h="320039">
                <a:moveTo>
                  <a:pt x="70799" y="32245"/>
                </a:moveTo>
                <a:lnTo>
                  <a:pt x="55117" y="32245"/>
                </a:lnTo>
                <a:lnTo>
                  <a:pt x="65356" y="39702"/>
                </a:lnTo>
                <a:lnTo>
                  <a:pt x="70799" y="32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/>
          <p:cNvSpPr txBox="1"/>
          <p:nvPr/>
        </p:nvSpPr>
        <p:spPr>
          <a:xfrm>
            <a:off x="6296183" y="6113098"/>
            <a:ext cx="2099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Score for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endParaRPr sz="1800">
              <a:latin typeface="Calibri"/>
              <a:cs typeface="Calibri"/>
            </a:endParaRPr>
          </a:p>
          <a:p>
            <a:pPr marL="121920">
              <a:lnSpc>
                <a:spcPct val="100000"/>
              </a:lnSpc>
            </a:pPr>
            <a:r>
              <a:rPr sz="1800" i="1" dirty="0">
                <a:latin typeface="Calibri"/>
                <a:cs typeface="Calibri"/>
              </a:rPr>
              <a:t>NOT</a:t>
            </a:r>
            <a:r>
              <a:rPr sz="1800" i="1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accident prone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6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66569" y="5172992"/>
            <a:ext cx="1748027" cy="47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2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788E-8DA1-5BDF-3233-390494DD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Model </a:t>
            </a:r>
            <a:r>
              <a:rPr lang="fr-FR" dirty="0" err="1"/>
              <a:t>selection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epochs do we need for training?</a:t>
            </a:r>
          </a:p>
          <a:p>
            <a:r>
              <a:rPr lang="en-US" dirty="0"/>
              <a:t>Train the neural net and track the loss after every iteration on a validation set</a:t>
            </a:r>
          </a:p>
          <a:p>
            <a:pPr lvl="1"/>
            <a:r>
              <a:rPr lang="en-US" dirty="0"/>
              <a:t>You can add a callback to the fit version to get info on every epoch</a:t>
            </a:r>
          </a:p>
          <a:p>
            <a:r>
              <a:rPr lang="en-US" dirty="0"/>
              <a:t>Best model after a few epochs, then starts overfitting</a:t>
            </a:r>
          </a:p>
        </p:txBody>
      </p:sp>
    </p:spTree>
    <p:extLst>
      <p:ext uri="{BB962C8B-B14F-4D97-AF65-F5344CB8AC3E}">
        <p14:creationId xmlns:p14="http://schemas.microsoft.com/office/powerpoint/2010/main" val="48217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788E-8DA1-5BDF-3233-390494DD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Model </a:t>
            </a:r>
            <a:r>
              <a:rPr lang="fr-FR" dirty="0" err="1"/>
              <a:t>selection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Early stopping</a:t>
            </a:r>
          </a:p>
          <a:p>
            <a:r>
              <a:rPr lang="en-US" dirty="0"/>
              <a:t>Stop training when the validation loss (or validation accuracy) no longer improves</a:t>
            </a:r>
          </a:p>
          <a:p>
            <a:r>
              <a:rPr lang="en-US" dirty="0"/>
              <a:t>Loss can be bumpy: use a moving average or wait for </a:t>
            </a:r>
            <a:r>
              <a:rPr lang="en-US" dirty="0" smtClean="0"/>
              <a:t>k</a:t>
            </a:r>
            <a:r>
              <a:rPr lang="en-US" dirty="0"/>
              <a:t> steps without improvement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4385194"/>
            <a:ext cx="10515600" cy="6586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fr-FR" altLang="fr-FR" sz="1600" dirty="0" err="1">
                <a:solidFill>
                  <a:srgbClr val="545454"/>
                </a:solidFill>
                <a:latin typeface="Arial" panose="020B0604020202020204" pitchFamily="34" charset="0"/>
              </a:rPr>
              <a:t>earlystop</a:t>
            </a:r>
            <a:r>
              <a:rPr lang="fr-FR" altLang="fr-FR" sz="1600" dirty="0">
                <a:latin typeface="var(--pst-font-family-monospace)"/>
              </a:rPr>
              <a:t> </a:t>
            </a:r>
            <a:r>
              <a:rPr lang="fr-FR" altLang="fr-FR" sz="1600" dirty="0">
                <a:solidFill>
                  <a:srgbClr val="008000"/>
                </a:solidFill>
                <a:latin typeface="Arial" panose="020B0604020202020204" pitchFamily="34" charset="0"/>
              </a:rPr>
              <a:t>=</a:t>
            </a:r>
            <a:r>
              <a:rPr lang="fr-FR" altLang="fr-FR" sz="1600" dirty="0">
                <a:latin typeface="var(--pst-font-family-monospace)"/>
              </a:rPr>
              <a:t> </a:t>
            </a:r>
            <a:r>
              <a:rPr lang="fr-FR" altLang="fr-FR" sz="1600" dirty="0" err="1">
                <a:solidFill>
                  <a:srgbClr val="545454"/>
                </a:solidFill>
                <a:latin typeface="Arial" panose="020B0604020202020204" pitchFamily="34" charset="0"/>
              </a:rPr>
              <a:t>callbacks</a:t>
            </a:r>
            <a:r>
              <a:rPr lang="fr-FR" altLang="fr-FR" sz="1600" dirty="0" err="1">
                <a:solidFill>
                  <a:srgbClr val="008000"/>
                </a:solidFill>
                <a:latin typeface="Arial" panose="020B0604020202020204" pitchFamily="34" charset="0"/>
              </a:rPr>
              <a:t>.</a:t>
            </a:r>
            <a:r>
              <a:rPr lang="fr-FR" altLang="fr-FR" sz="1600" dirty="0" err="1">
                <a:solidFill>
                  <a:srgbClr val="545454"/>
                </a:solidFill>
                <a:latin typeface="Arial" panose="020B0604020202020204" pitchFamily="34" charset="0"/>
              </a:rPr>
              <a:t>EarlyStopping</a:t>
            </a:r>
            <a:r>
              <a:rPr lang="fr-FR" altLang="fr-FR" sz="1600" dirty="0">
                <a:solidFill>
                  <a:srgbClr val="545454"/>
                </a:solidFill>
                <a:latin typeface="var(--pst-font-family-monospace)"/>
              </a:rPr>
              <a:t>(</a:t>
            </a:r>
            <a:r>
              <a:rPr lang="fr-FR" altLang="fr-FR" sz="1600" dirty="0">
                <a:solidFill>
                  <a:srgbClr val="545454"/>
                </a:solidFill>
                <a:latin typeface="Arial" panose="020B0604020202020204" pitchFamily="34" charset="0"/>
              </a:rPr>
              <a:t>monitor</a:t>
            </a:r>
            <a:r>
              <a:rPr lang="fr-FR" altLang="fr-FR" sz="1600" dirty="0">
                <a:solidFill>
                  <a:srgbClr val="008000"/>
                </a:solidFill>
                <a:latin typeface="Arial" panose="020B0604020202020204" pitchFamily="34" charset="0"/>
              </a:rPr>
              <a:t>=</a:t>
            </a:r>
            <a:r>
              <a:rPr lang="fr-FR" altLang="fr-FR" sz="1600" dirty="0">
                <a:solidFill>
                  <a:srgbClr val="008000"/>
                </a:solidFill>
                <a:latin typeface="var(--pst-font-family-monospace)"/>
              </a:rPr>
              <a:t>'</a:t>
            </a:r>
            <a:r>
              <a:rPr lang="fr-FR" altLang="fr-FR" sz="1600" dirty="0" err="1">
                <a:solidFill>
                  <a:srgbClr val="008000"/>
                </a:solidFill>
                <a:latin typeface="var(--pst-font-family-monospace)"/>
              </a:rPr>
              <a:t>val_loss</a:t>
            </a:r>
            <a:r>
              <a:rPr lang="fr-FR" altLang="fr-FR" sz="1600" dirty="0">
                <a:solidFill>
                  <a:srgbClr val="008000"/>
                </a:solidFill>
                <a:latin typeface="var(--pst-font-family-monospace)"/>
              </a:rPr>
              <a:t>'</a:t>
            </a:r>
            <a:r>
              <a:rPr lang="fr-FR" altLang="fr-FR" sz="1600" dirty="0">
                <a:solidFill>
                  <a:srgbClr val="545454"/>
                </a:solidFill>
                <a:latin typeface="var(--pst-font-family-monospace)"/>
              </a:rPr>
              <a:t>,</a:t>
            </a:r>
            <a:r>
              <a:rPr lang="fr-FR" altLang="fr-FR" sz="1600" dirty="0">
                <a:latin typeface="var(--pst-font-family-monospace)"/>
              </a:rPr>
              <a:t> </a:t>
            </a:r>
            <a:r>
              <a:rPr lang="fr-FR" altLang="fr-FR" sz="1600" dirty="0">
                <a:solidFill>
                  <a:srgbClr val="545454"/>
                </a:solidFill>
                <a:latin typeface="Arial" panose="020B0604020202020204" pitchFamily="34" charset="0"/>
              </a:rPr>
              <a:t>patience</a:t>
            </a:r>
            <a:r>
              <a:rPr lang="fr-FR" altLang="fr-FR" sz="1600" dirty="0">
                <a:solidFill>
                  <a:srgbClr val="008000"/>
                </a:solidFill>
                <a:latin typeface="Arial" panose="020B0604020202020204" pitchFamily="34" charset="0"/>
              </a:rPr>
              <a:t>=</a:t>
            </a:r>
            <a:r>
              <a:rPr lang="fr-FR" altLang="fr-FR" sz="1600" dirty="0">
                <a:solidFill>
                  <a:srgbClr val="797129"/>
                </a:solidFill>
                <a:latin typeface="var(--pst-font-family-monospace)"/>
              </a:rPr>
              <a:t>3</a:t>
            </a:r>
            <a:r>
              <a:rPr lang="fr-FR" altLang="fr-FR" sz="1600" dirty="0">
                <a:solidFill>
                  <a:srgbClr val="545454"/>
                </a:solidFill>
                <a:latin typeface="var(--pst-font-family-monospace)"/>
              </a:rPr>
              <a:t>)</a:t>
            </a:r>
            <a:r>
              <a:rPr lang="fr-FR" altLang="fr-FR" sz="1600" dirty="0">
                <a:latin typeface="var(--pst-font-family-monospace)"/>
              </a:rPr>
              <a:t> </a:t>
            </a:r>
            <a:endParaRPr lang="fr-FR" altLang="fr-FR" sz="1600" dirty="0" smtClean="0">
              <a:latin typeface="var(--pst-font-family-monospace)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fr-FR" altLang="fr-FR" sz="1600" dirty="0" err="1" smtClean="0">
                <a:solidFill>
                  <a:srgbClr val="545454"/>
                </a:solidFill>
                <a:latin typeface="Arial" panose="020B0604020202020204" pitchFamily="34" charset="0"/>
              </a:rPr>
              <a:t>model</a:t>
            </a:r>
            <a:r>
              <a:rPr lang="fr-FR" altLang="fr-FR" sz="1600" dirty="0" err="1" smtClean="0">
                <a:solidFill>
                  <a:srgbClr val="008000"/>
                </a:solidFill>
                <a:latin typeface="Arial" panose="020B0604020202020204" pitchFamily="34" charset="0"/>
              </a:rPr>
              <a:t>.</a:t>
            </a:r>
            <a:r>
              <a:rPr lang="fr-FR" altLang="fr-FR" sz="1600" dirty="0" err="1" smtClean="0">
                <a:solidFill>
                  <a:srgbClr val="545454"/>
                </a:solidFill>
                <a:latin typeface="Arial" panose="020B0604020202020204" pitchFamily="34" charset="0"/>
              </a:rPr>
              <a:t>fit</a:t>
            </a:r>
            <a:r>
              <a:rPr lang="fr-FR" altLang="fr-FR" sz="1600" dirty="0" smtClean="0">
                <a:solidFill>
                  <a:srgbClr val="545454"/>
                </a:solidFill>
                <a:latin typeface="var(--pst-font-family-monospace)"/>
              </a:rPr>
              <a:t>(</a:t>
            </a:r>
            <a:r>
              <a:rPr lang="fr-FR" altLang="fr-FR" sz="1600" dirty="0" err="1" smtClean="0">
                <a:solidFill>
                  <a:srgbClr val="545454"/>
                </a:solidFill>
                <a:latin typeface="Arial" panose="020B0604020202020204" pitchFamily="34" charset="0"/>
              </a:rPr>
              <a:t>x_train</a:t>
            </a:r>
            <a:r>
              <a:rPr lang="fr-FR" altLang="fr-FR" sz="1600" dirty="0">
                <a:solidFill>
                  <a:srgbClr val="545454"/>
                </a:solidFill>
                <a:latin typeface="var(--pst-font-family-monospace)"/>
              </a:rPr>
              <a:t>,</a:t>
            </a:r>
            <a:r>
              <a:rPr lang="fr-FR" altLang="fr-FR" sz="1600" dirty="0">
                <a:latin typeface="var(--pst-font-family-monospace)"/>
              </a:rPr>
              <a:t> </a:t>
            </a:r>
            <a:r>
              <a:rPr lang="fr-FR" altLang="fr-FR" sz="1600" dirty="0" err="1">
                <a:solidFill>
                  <a:srgbClr val="545454"/>
                </a:solidFill>
                <a:latin typeface="Arial" panose="020B0604020202020204" pitchFamily="34" charset="0"/>
              </a:rPr>
              <a:t>y_train</a:t>
            </a:r>
            <a:r>
              <a:rPr lang="fr-FR" altLang="fr-FR" sz="1600" dirty="0">
                <a:solidFill>
                  <a:srgbClr val="545454"/>
                </a:solidFill>
                <a:latin typeface="var(--pst-font-family-monospace)"/>
              </a:rPr>
              <a:t>,</a:t>
            </a:r>
            <a:r>
              <a:rPr lang="fr-FR" altLang="fr-FR" sz="1600" dirty="0">
                <a:latin typeface="var(--pst-font-family-monospace)"/>
              </a:rPr>
              <a:t> </a:t>
            </a:r>
            <a:r>
              <a:rPr lang="fr-FR" altLang="fr-FR" sz="1600" dirty="0" err="1">
                <a:solidFill>
                  <a:srgbClr val="545454"/>
                </a:solidFill>
                <a:latin typeface="Arial" panose="020B0604020202020204" pitchFamily="34" charset="0"/>
              </a:rPr>
              <a:t>epochs</a:t>
            </a:r>
            <a:r>
              <a:rPr lang="fr-FR" altLang="fr-FR" sz="1600" dirty="0">
                <a:solidFill>
                  <a:srgbClr val="008000"/>
                </a:solidFill>
                <a:latin typeface="Arial" panose="020B0604020202020204" pitchFamily="34" charset="0"/>
              </a:rPr>
              <a:t>=</a:t>
            </a:r>
            <a:r>
              <a:rPr lang="fr-FR" altLang="fr-FR" sz="1600" dirty="0">
                <a:solidFill>
                  <a:srgbClr val="797129"/>
                </a:solidFill>
                <a:latin typeface="var(--pst-font-family-monospace)"/>
              </a:rPr>
              <a:t>25</a:t>
            </a:r>
            <a:r>
              <a:rPr lang="fr-FR" altLang="fr-FR" sz="1600" dirty="0">
                <a:solidFill>
                  <a:srgbClr val="545454"/>
                </a:solidFill>
                <a:latin typeface="var(--pst-font-family-monospace)"/>
              </a:rPr>
              <a:t>,</a:t>
            </a:r>
            <a:r>
              <a:rPr lang="fr-FR" altLang="fr-FR" sz="1600" dirty="0">
                <a:latin typeface="var(--pst-font-family-monospace)"/>
              </a:rPr>
              <a:t> </a:t>
            </a:r>
            <a:r>
              <a:rPr lang="fr-FR" altLang="fr-FR" sz="1600" dirty="0" err="1">
                <a:solidFill>
                  <a:srgbClr val="545454"/>
                </a:solidFill>
                <a:latin typeface="Arial" panose="020B0604020202020204" pitchFamily="34" charset="0"/>
              </a:rPr>
              <a:t>batch_size</a:t>
            </a:r>
            <a:r>
              <a:rPr lang="fr-FR" altLang="fr-FR" sz="1600" dirty="0">
                <a:solidFill>
                  <a:srgbClr val="008000"/>
                </a:solidFill>
                <a:latin typeface="Arial" panose="020B0604020202020204" pitchFamily="34" charset="0"/>
              </a:rPr>
              <a:t>=</a:t>
            </a:r>
            <a:r>
              <a:rPr lang="fr-FR" altLang="fr-FR" sz="1600" dirty="0">
                <a:solidFill>
                  <a:srgbClr val="797129"/>
                </a:solidFill>
                <a:latin typeface="var(--pst-font-family-monospace)"/>
              </a:rPr>
              <a:t>512</a:t>
            </a:r>
            <a:r>
              <a:rPr lang="fr-FR" altLang="fr-FR" sz="1600" dirty="0">
                <a:solidFill>
                  <a:srgbClr val="545454"/>
                </a:solidFill>
                <a:latin typeface="var(--pst-font-family-monospace)"/>
              </a:rPr>
              <a:t>,</a:t>
            </a:r>
            <a:r>
              <a:rPr lang="fr-FR" altLang="fr-FR" sz="1600" dirty="0">
                <a:latin typeface="var(--pst-font-family-monospace)"/>
              </a:rPr>
              <a:t> </a:t>
            </a:r>
            <a:r>
              <a:rPr lang="fr-FR" altLang="fr-FR" sz="1600" dirty="0">
                <a:solidFill>
                  <a:srgbClr val="545454"/>
                </a:solidFill>
                <a:latin typeface="Arial" panose="020B0604020202020204" pitchFamily="34" charset="0"/>
              </a:rPr>
              <a:t>callbacks</a:t>
            </a:r>
            <a:r>
              <a:rPr lang="fr-FR" altLang="fr-FR" sz="1600" dirty="0">
                <a:solidFill>
                  <a:srgbClr val="008000"/>
                </a:solidFill>
                <a:latin typeface="Arial" panose="020B0604020202020204" pitchFamily="34" charset="0"/>
              </a:rPr>
              <a:t>=</a:t>
            </a:r>
            <a:r>
              <a:rPr lang="fr-FR" altLang="fr-FR" sz="1600" dirty="0">
                <a:solidFill>
                  <a:srgbClr val="545454"/>
                </a:solidFill>
                <a:latin typeface="var(--pst-font-family-monospace)"/>
              </a:rPr>
              <a:t>[</a:t>
            </a:r>
            <a:r>
              <a:rPr lang="fr-FR" altLang="fr-FR" sz="1600" dirty="0" err="1">
                <a:solidFill>
                  <a:srgbClr val="545454"/>
                </a:solidFill>
                <a:latin typeface="Arial" panose="020B0604020202020204" pitchFamily="34" charset="0"/>
              </a:rPr>
              <a:t>earlystop</a:t>
            </a:r>
            <a:r>
              <a:rPr lang="fr-FR" altLang="fr-FR" sz="1600" dirty="0">
                <a:solidFill>
                  <a:srgbClr val="545454"/>
                </a:solidFill>
                <a:latin typeface="var(--pst-font-family-monospace)"/>
              </a:rPr>
              <a:t>])</a:t>
            </a:r>
            <a:r>
              <a:rPr lang="fr-FR" altLang="fr-FR" sz="1600" dirty="0"/>
              <a:t> </a:t>
            </a:r>
            <a:endParaRPr lang="fr-FR" altLang="fr-FR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79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788E-8DA1-5BDF-3233-390494DD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Model </a:t>
            </a:r>
            <a:r>
              <a:rPr lang="fr-FR" dirty="0" err="1"/>
              <a:t>selection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Regularization and memorization capacity</a:t>
            </a:r>
          </a:p>
          <a:p>
            <a:r>
              <a:rPr lang="en-US" dirty="0"/>
              <a:t>The number of learnable parameters is called the model </a:t>
            </a:r>
            <a:r>
              <a:rPr lang="en-US" i="1" dirty="0"/>
              <a:t>capacity</a:t>
            </a:r>
            <a:endParaRPr lang="en-US" dirty="0"/>
          </a:p>
          <a:p>
            <a:r>
              <a:rPr lang="en-US" dirty="0"/>
              <a:t>A model with more parameters has a higher </a:t>
            </a:r>
            <a:r>
              <a:rPr lang="en-US" i="1" dirty="0"/>
              <a:t>memorization capacity</a:t>
            </a:r>
            <a:endParaRPr lang="en-US" dirty="0"/>
          </a:p>
          <a:p>
            <a:pPr lvl="1"/>
            <a:r>
              <a:rPr lang="en-US" dirty="0"/>
              <a:t>Too high capacity causes overfitting, too low causes </a:t>
            </a:r>
            <a:r>
              <a:rPr lang="en-US" dirty="0" err="1"/>
              <a:t>underfitting</a:t>
            </a:r>
            <a:endParaRPr lang="en-US" dirty="0"/>
          </a:p>
          <a:p>
            <a:pPr lvl="1"/>
            <a:r>
              <a:rPr lang="en-US" dirty="0"/>
              <a:t>In the extreme, the training set can be ‘memorized’ in the weights</a:t>
            </a:r>
          </a:p>
          <a:p>
            <a:r>
              <a:rPr lang="en-US" dirty="0"/>
              <a:t>Smaller models are forced it to learn a compressed representation that generalizes better</a:t>
            </a:r>
          </a:p>
          <a:p>
            <a:pPr lvl="1"/>
            <a:r>
              <a:rPr lang="en-US" dirty="0" smtClean="0"/>
              <a:t>Start </a:t>
            </a:r>
            <a:r>
              <a:rPr lang="en-US" dirty="0"/>
              <a:t>with few parameters, increase until overfitting stars.</a:t>
            </a:r>
          </a:p>
        </p:txBody>
      </p:sp>
    </p:spTree>
    <p:extLst>
      <p:ext uri="{BB962C8B-B14F-4D97-AF65-F5344CB8AC3E}">
        <p14:creationId xmlns:p14="http://schemas.microsoft.com/office/powerpoint/2010/main" val="103612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788E-8DA1-5BDF-3233-390494DD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Model </a:t>
            </a:r>
            <a:r>
              <a:rPr lang="fr-FR" dirty="0" err="1"/>
              <a:t>selection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Weight regularization (weight decay)</a:t>
            </a:r>
          </a:p>
          <a:p>
            <a:r>
              <a:rPr lang="en-US" dirty="0"/>
              <a:t>As we did many times before, we can also add weight regularization to our loss function</a:t>
            </a:r>
          </a:p>
          <a:p>
            <a:r>
              <a:rPr lang="en-US" dirty="0"/>
              <a:t>L1 regularization: leads to </a:t>
            </a:r>
            <a:r>
              <a:rPr lang="en-US" i="1" dirty="0"/>
              <a:t>sparse networks</a:t>
            </a:r>
            <a:r>
              <a:rPr lang="en-US" dirty="0"/>
              <a:t> with many weights that are 0</a:t>
            </a:r>
          </a:p>
          <a:p>
            <a:r>
              <a:rPr lang="en-US" dirty="0"/>
              <a:t>L2 regularization: leads to many very small weights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5308145"/>
            <a:ext cx="10515600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</a:rPr>
              <a:t>network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models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</a:rPr>
              <a:t>.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Sequential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()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network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</a:rPr>
              <a:t>.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add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(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layers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</a:rPr>
              <a:t>.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Dense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(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797129"/>
                </a:solidFill>
                <a:effectLst/>
                <a:latin typeface="var(--pst-font-family-monospace)"/>
              </a:rPr>
              <a:t>256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,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</a:rPr>
              <a:t>activation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ar(--pst-font-family-monospace)"/>
              </a:rPr>
              <a:t>'relu'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,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kernel_regularizer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</a:rPr>
              <a:t>regularizers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</a:rPr>
              <a:t>.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</a:rPr>
              <a:t>l2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(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797129"/>
                </a:solidFill>
                <a:effectLst/>
                <a:latin typeface="var(--pst-font-family-monospace)"/>
              </a:rPr>
              <a:t>0.001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),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input_shape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(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797129"/>
                </a:solidFill>
                <a:effectLst/>
                <a:latin typeface="var(--pst-font-family-monospace)"/>
              </a:rPr>
              <a:t>28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</a:rPr>
              <a:t>*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797129"/>
                </a:solidFill>
                <a:effectLst/>
                <a:latin typeface="var(--pst-font-family-monospace)"/>
              </a:rPr>
              <a:t>28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,)))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network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</a:rPr>
              <a:t>.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add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(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layers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</a:rPr>
              <a:t>.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Dense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(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797129"/>
                </a:solidFill>
                <a:effectLst/>
                <a:latin typeface="var(--pst-font-family-monospace)"/>
              </a:rPr>
              <a:t>128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,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</a:rPr>
              <a:t>activation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ar(--pst-font-family-monospace)"/>
              </a:rPr>
              <a:t>'relu'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,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kernel_regularizer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</a:rPr>
              <a:t>regularizers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</a:rPr>
              <a:t>.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</a:rPr>
              <a:t>l2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(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797129"/>
                </a:solidFill>
                <a:effectLst/>
                <a:latin typeface="var(--pst-font-family-monospace)"/>
              </a:rPr>
              <a:t>0.001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)))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903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788E-8DA1-5BDF-3233-390494DD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Model </a:t>
            </a:r>
            <a:r>
              <a:rPr lang="fr-FR" dirty="0" err="1"/>
              <a:t>selection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Espace réservé du contenu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Dropout</a:t>
                </a:r>
              </a:p>
              <a:p>
                <a:r>
                  <a:rPr lang="en-US" dirty="0"/>
                  <a:t>Every iteration, randomly set a number of activations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 to 0</a:t>
                </a:r>
              </a:p>
              <a:p>
                <a:r>
                  <a:rPr lang="en-US" i="1" dirty="0"/>
                  <a:t>Dropout rate</a:t>
                </a:r>
                <a:r>
                  <a:rPr lang="en-US" dirty="0"/>
                  <a:t> : fraction of the outputs that are zeroed-out (e.g. 0.1 - 0.5)</a:t>
                </a:r>
              </a:p>
              <a:p>
                <a:r>
                  <a:rPr lang="en-US" dirty="0"/>
                  <a:t>Idea: break up accidental non-significant learned patterns</a:t>
                </a:r>
              </a:p>
              <a:p>
                <a:r>
                  <a:rPr lang="en-US" dirty="0"/>
                  <a:t>At test time, nothing is dropped out, but the output values are scaled down by the dropout rate</a:t>
                </a:r>
              </a:p>
              <a:p>
                <a:pPr lvl="1"/>
                <a:r>
                  <a:rPr lang="en-US" dirty="0"/>
                  <a:t>Balances out that more units are active than during training</a:t>
                </a:r>
              </a:p>
            </p:txBody>
          </p:sp>
        </mc:Choice>
        <mc:Fallback>
          <p:sp>
            <p:nvSpPr>
              <p:cNvPr id="8" name="Espace réservé du contenu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29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788E-8DA1-5BDF-3233-390494DD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Model </a:t>
            </a:r>
            <a:r>
              <a:rPr lang="fr-FR" dirty="0" err="1"/>
              <a:t>selection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Dropout</a:t>
            </a:r>
          </a:p>
          <a:p>
            <a:r>
              <a:rPr lang="en-US" dirty="0"/>
              <a:t>Dropout is usually implemented as a special layer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3719037"/>
            <a:ext cx="10515600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</a:rPr>
              <a:t>network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models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</a:rPr>
              <a:t>.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Sequential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()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network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</a:rPr>
              <a:t>.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add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(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layers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</a:rPr>
              <a:t>.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Dense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(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797129"/>
                </a:solidFill>
                <a:effectLst/>
                <a:latin typeface="var(--pst-font-family-monospace)"/>
              </a:rPr>
              <a:t>256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,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</a:rPr>
              <a:t>activation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ar(--pst-font-family-monospace)"/>
              </a:rPr>
              <a:t>'relu'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,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input_shape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(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797129"/>
                </a:solidFill>
                <a:effectLst/>
                <a:latin typeface="var(--pst-font-family-monospace)"/>
              </a:rPr>
              <a:t>28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</a:rPr>
              <a:t>*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797129"/>
                </a:solidFill>
                <a:effectLst/>
                <a:latin typeface="var(--pst-font-family-monospace)"/>
              </a:rPr>
              <a:t>28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,)))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network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</a:rPr>
              <a:t>.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add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(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layers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</a:rPr>
              <a:t>.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Dropout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(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797129"/>
                </a:solidFill>
                <a:effectLst/>
                <a:latin typeface="var(--pst-font-family-monospace)"/>
              </a:rPr>
              <a:t>0.5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))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network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</a:rPr>
              <a:t>.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add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(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layers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</a:rPr>
              <a:t>.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Dense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(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797129"/>
                </a:solidFill>
                <a:effectLst/>
                <a:latin typeface="var(--pst-font-family-monospace)"/>
              </a:rPr>
              <a:t>32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,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</a:rPr>
              <a:t>activation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ar(--pst-font-family-monospace)"/>
              </a:rPr>
              <a:t>'relu'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))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network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</a:rPr>
              <a:t>.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add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(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layers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</a:rPr>
              <a:t>.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Dropout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(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797129"/>
                </a:solidFill>
                <a:effectLst/>
                <a:latin typeface="var(--pst-font-family-monospace)"/>
              </a:rPr>
              <a:t>0.5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))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network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</a:rPr>
              <a:t>.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add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(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layers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</a:rPr>
              <a:t>.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Dense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(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797129"/>
                </a:solidFill>
                <a:effectLst/>
                <a:latin typeface="var(--pst-font-family-monospace)"/>
              </a:rPr>
              <a:t>10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,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</a:rPr>
              <a:t>activation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ar(--pst-font-family-monospace)"/>
              </a:rPr>
              <a:t>'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var(--pst-font-family-monospace)"/>
              </a:rPr>
              <a:t>softmax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ar(--pst-font-family-monospace)"/>
              </a:rPr>
              <a:t>'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))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527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788E-8DA1-5BDF-3233-390494DD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Model </a:t>
            </a:r>
            <a:r>
              <a:rPr lang="fr-FR" dirty="0" err="1"/>
              <a:t>selection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Batch Normalization</a:t>
            </a:r>
          </a:p>
          <a:p>
            <a:r>
              <a:rPr lang="en-US" dirty="0" smtClean="0"/>
              <a:t>Batch </a:t>
            </a:r>
            <a:r>
              <a:rPr lang="en-US" dirty="0"/>
              <a:t>normalization: normalize the activations of the previous layer within each batch</a:t>
            </a:r>
          </a:p>
          <a:p>
            <a:pPr lvl="1"/>
            <a:r>
              <a:rPr lang="en-US" dirty="0"/>
              <a:t>Within a batch, set the mean activation close to 0 and the standard deviation close to 1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deeper networks less prone to vanishing or exploding gradients</a:t>
            </a:r>
          </a:p>
        </p:txBody>
      </p:sp>
    </p:spTree>
    <p:extLst>
      <p:ext uri="{BB962C8B-B14F-4D97-AF65-F5344CB8AC3E}">
        <p14:creationId xmlns:p14="http://schemas.microsoft.com/office/powerpoint/2010/main" val="400664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788E-8DA1-5BDF-3233-390494DD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Model </a:t>
            </a:r>
            <a:r>
              <a:rPr lang="fr-FR" dirty="0" err="1"/>
              <a:t>selection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Batch </a:t>
            </a:r>
            <a:r>
              <a:rPr lang="en-US" b="1" dirty="0" smtClean="0"/>
              <a:t>Normalization</a:t>
            </a:r>
            <a:endParaRPr lang="en-US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199" y="2623976"/>
            <a:ext cx="10515601" cy="40872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</a:rPr>
              <a:t>network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models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</a:rPr>
              <a:t>.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Sequential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()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network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</a:rPr>
              <a:t>.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add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(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layers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</a:rPr>
              <a:t>.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Dense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(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797129"/>
                </a:solidFill>
                <a:effectLst/>
                <a:latin typeface="var(--pst-font-family-monospace)"/>
              </a:rPr>
              <a:t>512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,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</a:rPr>
              <a:t>activation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ar(--pst-font-family-monospace)"/>
              </a:rPr>
              <a:t>'relu'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,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input_shape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(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797129"/>
                </a:solidFill>
                <a:effectLst/>
                <a:latin typeface="var(--pst-font-family-monospace)"/>
              </a:rPr>
              <a:t>28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</a:rPr>
              <a:t>*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797129"/>
                </a:solidFill>
                <a:effectLst/>
                <a:latin typeface="var(--pst-font-family-monospace)"/>
              </a:rPr>
              <a:t>28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,)))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network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</a:rPr>
              <a:t>.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add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(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layers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</a:rPr>
              <a:t>.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BatchNormalization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())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network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</a:rPr>
              <a:t>.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add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(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layers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</a:rPr>
              <a:t>.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Dropout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(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797129"/>
                </a:solidFill>
                <a:effectLst/>
                <a:latin typeface="var(--pst-font-family-monospace)"/>
              </a:rPr>
              <a:t>0.5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))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network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</a:rPr>
              <a:t>.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add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(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layers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</a:rPr>
              <a:t>.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Dense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(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797129"/>
                </a:solidFill>
                <a:effectLst/>
                <a:latin typeface="var(--pst-font-family-monospace)"/>
              </a:rPr>
              <a:t>256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,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</a:rPr>
              <a:t>activation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ar(--pst-font-family-monospace)"/>
              </a:rPr>
              <a:t>'relu'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))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network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</a:rPr>
              <a:t>.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add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(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layers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</a:rPr>
              <a:t>.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BatchNormalization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())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network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</a:rPr>
              <a:t>.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add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(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layers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</a:rPr>
              <a:t>.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Dropout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(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797129"/>
                </a:solidFill>
                <a:effectLst/>
                <a:latin typeface="var(--pst-font-family-monospace)"/>
              </a:rPr>
              <a:t>0.5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))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network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</a:rPr>
              <a:t>.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add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(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layers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</a:rPr>
              <a:t>.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Dense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(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797129"/>
                </a:solidFill>
                <a:effectLst/>
                <a:latin typeface="var(--pst-font-family-monospace)"/>
              </a:rPr>
              <a:t>64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,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</a:rPr>
              <a:t>activation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ar(--pst-font-family-monospace)"/>
              </a:rPr>
              <a:t>'relu'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))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network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</a:rPr>
              <a:t>.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add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(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layers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</a:rPr>
              <a:t>.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BatchNormalization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())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network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</a:rPr>
              <a:t>.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add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(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layers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</a:rPr>
              <a:t>.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Dropout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(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797129"/>
                </a:solidFill>
                <a:effectLst/>
                <a:latin typeface="var(--pst-font-family-monospace)"/>
              </a:rPr>
              <a:t>0.5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))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network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</a:rPr>
              <a:t>.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add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(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layers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</a:rPr>
              <a:t>.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Dense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(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797129"/>
                </a:solidFill>
                <a:effectLst/>
                <a:latin typeface="var(--pst-font-family-monospace)"/>
              </a:rPr>
              <a:t>32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,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</a:rPr>
              <a:t>activation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</a:rPr>
              <a:t>=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ar(--pst-font-family-monospace)"/>
              </a:rPr>
              <a:t>'relu'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))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network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</a:rPr>
              <a:t>.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add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(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layers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</a:rPr>
              <a:t>.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BatchNormalization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())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pst-font-family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network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</a:rPr>
              <a:t>.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add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(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layers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</a:rPr>
              <a:t>.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</a:rPr>
              <a:t>Dropout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(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797129"/>
                </a:solidFill>
                <a:effectLst/>
                <a:latin typeface="var(--pst-font-family-monospace)"/>
              </a:rPr>
              <a:t>0.5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var(--pst-font-family-monospace)"/>
              </a:rPr>
              <a:t>))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279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9B0A6D-61C1-E08C-0682-59E0A5CE5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063"/>
            <a:ext cx="9144000" cy="896937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rgbClr val="212529"/>
                </a:solidFill>
                <a:latin typeface="-apple-system"/>
              </a:rPr>
              <a:t>Lecture </a:t>
            </a:r>
            <a:r>
              <a:rPr lang="en-CA" dirty="0">
                <a:solidFill>
                  <a:srgbClr val="212529"/>
                </a:solidFill>
                <a:latin typeface="-apple-system"/>
              </a:rPr>
              <a:t>6</a:t>
            </a:r>
            <a:r>
              <a:rPr lang="en-CA" dirty="0" smtClean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CA" dirty="0">
                <a:solidFill>
                  <a:srgbClr val="212529"/>
                </a:solidFill>
                <a:latin typeface="-apple-system"/>
              </a:rPr>
              <a:t>Overview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ABBD19B6-2949-6651-9662-187E746E912B}"/>
              </a:ext>
            </a:extLst>
          </p:cNvPr>
          <p:cNvSpPr txBox="1">
            <a:spLocks/>
          </p:cNvSpPr>
          <p:nvPr/>
        </p:nvSpPr>
        <p:spPr>
          <a:xfrm>
            <a:off x="1524000" y="5856504"/>
            <a:ext cx="9144000" cy="3147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>
              <a:solidFill>
                <a:srgbClr val="212529"/>
              </a:solidFill>
              <a:latin typeface="-apple-system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EC487CA1-57AA-BFBA-F6E8-B5A205AB0250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365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bg2"/>
                </a:solidFill>
              </a:rPr>
              <a:t>Neural architectures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bg2"/>
                </a:solidFill>
              </a:rPr>
              <a:t>Training neural nets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 smtClean="0">
                <a:solidFill>
                  <a:schemeClr val="bg2"/>
                </a:solidFill>
              </a:rPr>
              <a:t>Neural </a:t>
            </a:r>
            <a:r>
              <a:rPr lang="fr-FR" sz="3200" dirty="0">
                <a:solidFill>
                  <a:schemeClr val="bg2"/>
                </a:solidFill>
              </a:rPr>
              <a:t>network design: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 smtClean="0">
                <a:solidFill>
                  <a:schemeClr val="bg2"/>
                </a:solidFill>
              </a:rPr>
              <a:t>Neural </a:t>
            </a:r>
            <a:r>
              <a:rPr lang="fr-FR" sz="3200" dirty="0">
                <a:solidFill>
                  <a:schemeClr val="bg2"/>
                </a:solidFill>
              </a:rPr>
              <a:t>networks in practice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bg2"/>
                </a:solidFill>
              </a:rPr>
              <a:t>Model </a:t>
            </a:r>
            <a:r>
              <a:rPr lang="fr-FR" sz="3200" dirty="0" err="1" smtClean="0">
                <a:solidFill>
                  <a:schemeClr val="bg2"/>
                </a:solidFill>
              </a:rPr>
              <a:t>selection</a:t>
            </a:r>
            <a:endParaRPr lang="fr-FR" sz="3200" dirty="0" smtClean="0">
              <a:solidFill>
                <a:schemeClr val="bg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 err="1" smtClean="0"/>
              <a:t>Summary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93540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788E-8DA1-5BDF-3233-390494DD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Neural architectures</a:t>
            </a:r>
          </a:p>
          <a:p>
            <a:r>
              <a:rPr lang="fr-FR" dirty="0"/>
              <a:t>Training neural nets</a:t>
            </a:r>
          </a:p>
          <a:p>
            <a:pPr lvl="1"/>
            <a:r>
              <a:rPr lang="fr-FR" dirty="0" err="1"/>
              <a:t>Forward</a:t>
            </a:r>
            <a:r>
              <a:rPr lang="fr-FR" dirty="0"/>
              <a:t> </a:t>
            </a:r>
            <a:r>
              <a:rPr lang="fr-FR" dirty="0" err="1"/>
              <a:t>pass</a:t>
            </a:r>
            <a:r>
              <a:rPr lang="fr-FR" dirty="0"/>
              <a:t>: </a:t>
            </a:r>
            <a:r>
              <a:rPr lang="fr-FR" dirty="0" err="1"/>
              <a:t>Tensor</a:t>
            </a:r>
            <a:r>
              <a:rPr lang="fr-FR" dirty="0"/>
              <a:t> </a:t>
            </a:r>
            <a:r>
              <a:rPr lang="fr-FR" dirty="0" err="1"/>
              <a:t>operations</a:t>
            </a:r>
            <a:endParaRPr lang="fr-FR" dirty="0"/>
          </a:p>
          <a:p>
            <a:pPr lvl="1"/>
            <a:r>
              <a:rPr lang="fr-FR" dirty="0" err="1"/>
              <a:t>Backward</a:t>
            </a:r>
            <a:r>
              <a:rPr lang="fr-FR" dirty="0"/>
              <a:t> </a:t>
            </a:r>
            <a:r>
              <a:rPr lang="fr-FR" dirty="0" err="1"/>
              <a:t>pass</a:t>
            </a:r>
            <a:r>
              <a:rPr lang="fr-FR" dirty="0"/>
              <a:t>: </a:t>
            </a:r>
            <a:r>
              <a:rPr lang="fr-FR" dirty="0" err="1"/>
              <a:t>Backpropagation</a:t>
            </a:r>
            <a:endParaRPr lang="fr-FR" dirty="0"/>
          </a:p>
          <a:p>
            <a:r>
              <a:rPr lang="fr-FR" dirty="0"/>
              <a:t>Neural network design:</a:t>
            </a:r>
          </a:p>
          <a:p>
            <a:pPr lvl="1"/>
            <a:r>
              <a:rPr lang="fr-FR" dirty="0"/>
              <a:t>Activation </a:t>
            </a:r>
            <a:r>
              <a:rPr lang="fr-FR" dirty="0" err="1"/>
              <a:t>functions</a:t>
            </a:r>
            <a:endParaRPr lang="fr-FR" dirty="0"/>
          </a:p>
          <a:p>
            <a:pPr lvl="1"/>
            <a:r>
              <a:rPr lang="fr-FR" dirty="0" err="1"/>
              <a:t>Weight</a:t>
            </a:r>
            <a:r>
              <a:rPr lang="fr-FR" dirty="0"/>
              <a:t> </a:t>
            </a:r>
            <a:r>
              <a:rPr lang="fr-FR" dirty="0" err="1"/>
              <a:t>initialization</a:t>
            </a:r>
            <a:endParaRPr lang="fr-FR" dirty="0"/>
          </a:p>
          <a:p>
            <a:pPr lvl="1"/>
            <a:r>
              <a:rPr lang="fr-FR" dirty="0" err="1"/>
              <a:t>Optimizers</a:t>
            </a:r>
            <a:endParaRPr lang="fr-FR" dirty="0"/>
          </a:p>
          <a:p>
            <a:r>
              <a:rPr lang="fr-FR" dirty="0"/>
              <a:t>Neural networks in practice</a:t>
            </a:r>
          </a:p>
          <a:p>
            <a:r>
              <a:rPr lang="fr-FR" dirty="0"/>
              <a:t>Model </a:t>
            </a:r>
            <a:r>
              <a:rPr lang="fr-FR" dirty="0" err="1"/>
              <a:t>selection</a:t>
            </a:r>
            <a:endParaRPr lang="fr-FR" dirty="0"/>
          </a:p>
          <a:p>
            <a:pPr lvl="1"/>
            <a:r>
              <a:rPr lang="fr-FR" dirty="0" err="1"/>
              <a:t>Early</a:t>
            </a:r>
            <a:r>
              <a:rPr lang="fr-FR" dirty="0"/>
              <a:t> </a:t>
            </a:r>
            <a:r>
              <a:rPr lang="fr-FR" dirty="0" err="1"/>
              <a:t>stopping</a:t>
            </a:r>
            <a:endParaRPr lang="fr-FR" dirty="0"/>
          </a:p>
          <a:p>
            <a:pPr lvl="1"/>
            <a:r>
              <a:rPr lang="fr-FR" dirty="0" err="1"/>
              <a:t>Memorization</a:t>
            </a:r>
            <a:r>
              <a:rPr lang="fr-FR" dirty="0"/>
              <a:t> </a:t>
            </a:r>
            <a:r>
              <a:rPr lang="fr-FR" dirty="0" err="1"/>
              <a:t>capacity</a:t>
            </a:r>
            <a:r>
              <a:rPr lang="fr-FR" dirty="0"/>
              <a:t> and information </a:t>
            </a:r>
            <a:r>
              <a:rPr lang="fr-FR" dirty="0" err="1"/>
              <a:t>bottleneck</a:t>
            </a:r>
            <a:endParaRPr lang="fr-FR" dirty="0"/>
          </a:p>
          <a:p>
            <a:pPr lvl="1"/>
            <a:r>
              <a:rPr lang="fr-FR" dirty="0"/>
              <a:t>L1/L2 </a:t>
            </a:r>
            <a:r>
              <a:rPr lang="fr-FR" dirty="0" err="1"/>
              <a:t>regularization</a:t>
            </a:r>
            <a:endParaRPr lang="fr-FR" dirty="0"/>
          </a:p>
          <a:p>
            <a:pPr lvl="1"/>
            <a:r>
              <a:rPr lang="fr-FR" dirty="0"/>
              <a:t>Dropout</a:t>
            </a:r>
          </a:p>
          <a:p>
            <a:pPr lvl="1"/>
            <a:r>
              <a:rPr lang="fr-FR" dirty="0"/>
              <a:t>Batch </a:t>
            </a:r>
            <a:r>
              <a:rPr lang="fr-FR" dirty="0" err="1"/>
              <a:t>normalization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115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788E-8DA1-5BDF-3233-390494DD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Neural</a:t>
            </a:r>
            <a:r>
              <a:rPr lang="fr-FR" spc="-70" dirty="0"/>
              <a:t> </a:t>
            </a:r>
            <a:r>
              <a:rPr lang="fr-FR" dirty="0"/>
              <a:t>Network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1933892" y="1690688"/>
            <a:ext cx="8324216" cy="5136693"/>
            <a:chOff x="1929813" y="1690688"/>
            <a:chExt cx="8324216" cy="5136693"/>
          </a:xfrm>
        </p:grpSpPr>
        <p:sp>
          <p:nvSpPr>
            <p:cNvPr id="17" name="object 2"/>
            <p:cNvSpPr/>
            <p:nvPr/>
          </p:nvSpPr>
          <p:spPr>
            <a:xfrm>
              <a:off x="1929813" y="3711512"/>
              <a:ext cx="1009015" cy="474345"/>
            </a:xfrm>
            <a:custGeom>
              <a:avLst/>
              <a:gdLst/>
              <a:ahLst/>
              <a:cxnLst/>
              <a:rect l="l" t="t" r="r" b="b"/>
              <a:pathLst>
                <a:path w="1009015" h="474345">
                  <a:moveTo>
                    <a:pt x="1008888" y="0"/>
                  </a:moveTo>
                  <a:lnTo>
                    <a:pt x="0" y="0"/>
                  </a:lnTo>
                  <a:lnTo>
                    <a:pt x="0" y="473964"/>
                  </a:lnTo>
                  <a:lnTo>
                    <a:pt x="1008888" y="473964"/>
                  </a:lnTo>
                  <a:lnTo>
                    <a:pt x="1008888" y="0"/>
                  </a:lnTo>
                  <a:close/>
                </a:path>
              </a:pathLst>
            </a:custGeom>
            <a:solidFill>
              <a:srgbClr val="6EA8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3"/>
            <p:cNvSpPr txBox="1"/>
            <p:nvPr/>
          </p:nvSpPr>
          <p:spPr>
            <a:xfrm>
              <a:off x="1929813" y="3711512"/>
              <a:ext cx="1009015" cy="474345"/>
            </a:xfrm>
            <a:prstGeom prst="rect">
              <a:avLst/>
            </a:prstGeom>
            <a:ln w="9143">
              <a:solidFill>
                <a:srgbClr val="1F487C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endParaRPr sz="8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  <a:spcBef>
                  <a:spcPts val="55"/>
                </a:spcBef>
              </a:pPr>
              <a:endParaRPr sz="1150">
                <a:latin typeface="Times New Roman"/>
                <a:cs typeface="Times New Roman"/>
              </a:endParaRPr>
            </a:p>
            <a:p>
              <a:pPr marL="180975">
                <a:lnSpc>
                  <a:spcPct val="100000"/>
                </a:lnSpc>
              </a:pPr>
              <a:r>
                <a:rPr sz="800" spc="-5" dirty="0">
                  <a:latin typeface="Calibri"/>
                  <a:cs typeface="Calibri"/>
                </a:rPr>
                <a:t>Linear</a:t>
              </a:r>
              <a:r>
                <a:rPr sz="800" spc="-30" dirty="0">
                  <a:latin typeface="Calibri"/>
                  <a:cs typeface="Calibri"/>
                </a:rPr>
                <a:t> </a:t>
              </a:r>
              <a:r>
                <a:rPr sz="800" spc="-5" dirty="0">
                  <a:latin typeface="Calibri"/>
                  <a:cs typeface="Calibri"/>
                </a:rPr>
                <a:t>Classifier</a:t>
              </a:r>
              <a:endParaRPr sz="800">
                <a:latin typeface="Calibri"/>
                <a:cs typeface="Calibri"/>
              </a:endParaRPr>
            </a:p>
          </p:txBody>
        </p:sp>
        <p:pic>
          <p:nvPicPr>
            <p:cNvPr id="19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1922" y="3798380"/>
              <a:ext cx="803147" cy="193548"/>
            </a:xfrm>
            <a:prstGeom prst="rect">
              <a:avLst/>
            </a:prstGeom>
          </p:spPr>
        </p:pic>
        <p:pic>
          <p:nvPicPr>
            <p:cNvPr id="20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9753" y="1690688"/>
              <a:ext cx="1577339" cy="1013460"/>
            </a:xfrm>
            <a:prstGeom prst="rect">
              <a:avLst/>
            </a:prstGeom>
          </p:spPr>
        </p:pic>
        <p:sp>
          <p:nvSpPr>
            <p:cNvPr id="21" name="object 7"/>
            <p:cNvSpPr/>
            <p:nvPr/>
          </p:nvSpPr>
          <p:spPr>
            <a:xfrm>
              <a:off x="5073190" y="5895403"/>
              <a:ext cx="435609" cy="320040"/>
            </a:xfrm>
            <a:custGeom>
              <a:avLst/>
              <a:gdLst/>
              <a:ahLst/>
              <a:cxnLst/>
              <a:rect l="l" t="t" r="r" b="b"/>
              <a:pathLst>
                <a:path w="435610" h="320039">
                  <a:moveTo>
                    <a:pt x="370091" y="39727"/>
                  </a:moveTo>
                  <a:lnTo>
                    <a:pt x="0" y="309270"/>
                  </a:lnTo>
                  <a:lnTo>
                    <a:pt x="7366" y="319531"/>
                  </a:lnTo>
                  <a:lnTo>
                    <a:pt x="377530" y="49948"/>
                  </a:lnTo>
                  <a:lnTo>
                    <a:pt x="370091" y="39727"/>
                  </a:lnTo>
                  <a:close/>
                </a:path>
                <a:path w="435610" h="320039">
                  <a:moveTo>
                    <a:pt x="418683" y="32245"/>
                  </a:moveTo>
                  <a:lnTo>
                    <a:pt x="380364" y="32245"/>
                  </a:lnTo>
                  <a:lnTo>
                    <a:pt x="387731" y="42519"/>
                  </a:lnTo>
                  <a:lnTo>
                    <a:pt x="377530" y="49948"/>
                  </a:lnTo>
                  <a:lnTo>
                    <a:pt x="396239" y="75653"/>
                  </a:lnTo>
                  <a:lnTo>
                    <a:pt x="418683" y="32245"/>
                  </a:lnTo>
                  <a:close/>
                </a:path>
                <a:path w="435610" h="320039">
                  <a:moveTo>
                    <a:pt x="380364" y="32245"/>
                  </a:moveTo>
                  <a:lnTo>
                    <a:pt x="370091" y="39727"/>
                  </a:lnTo>
                  <a:lnTo>
                    <a:pt x="377530" y="49948"/>
                  </a:lnTo>
                  <a:lnTo>
                    <a:pt x="387731" y="42519"/>
                  </a:lnTo>
                  <a:lnTo>
                    <a:pt x="380364" y="32245"/>
                  </a:lnTo>
                  <a:close/>
                </a:path>
                <a:path w="435610" h="320039">
                  <a:moveTo>
                    <a:pt x="435356" y="0"/>
                  </a:moveTo>
                  <a:lnTo>
                    <a:pt x="351409" y="14058"/>
                  </a:lnTo>
                  <a:lnTo>
                    <a:pt x="370091" y="39727"/>
                  </a:lnTo>
                  <a:lnTo>
                    <a:pt x="380364" y="32245"/>
                  </a:lnTo>
                  <a:lnTo>
                    <a:pt x="418683" y="32245"/>
                  </a:lnTo>
                  <a:lnTo>
                    <a:pt x="4353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8"/>
            <p:cNvSpPr/>
            <p:nvPr/>
          </p:nvSpPr>
          <p:spPr>
            <a:xfrm>
              <a:off x="6677073" y="5895403"/>
              <a:ext cx="435609" cy="320040"/>
            </a:xfrm>
            <a:custGeom>
              <a:avLst/>
              <a:gdLst/>
              <a:ahLst/>
              <a:cxnLst/>
              <a:rect l="l" t="t" r="r" b="b"/>
              <a:pathLst>
                <a:path w="435610" h="320039">
                  <a:moveTo>
                    <a:pt x="65356" y="39702"/>
                  </a:moveTo>
                  <a:lnTo>
                    <a:pt x="57860" y="49973"/>
                  </a:lnTo>
                  <a:lnTo>
                    <a:pt x="427989" y="319531"/>
                  </a:lnTo>
                  <a:lnTo>
                    <a:pt x="435483" y="309270"/>
                  </a:lnTo>
                  <a:lnTo>
                    <a:pt x="65356" y="39702"/>
                  </a:lnTo>
                  <a:close/>
                </a:path>
                <a:path w="435610" h="320039">
                  <a:moveTo>
                    <a:pt x="0" y="0"/>
                  </a:moveTo>
                  <a:lnTo>
                    <a:pt x="39115" y="75653"/>
                  </a:lnTo>
                  <a:lnTo>
                    <a:pt x="57860" y="49973"/>
                  </a:lnTo>
                  <a:lnTo>
                    <a:pt x="47625" y="42519"/>
                  </a:lnTo>
                  <a:lnTo>
                    <a:pt x="55117" y="32245"/>
                  </a:lnTo>
                  <a:lnTo>
                    <a:pt x="70799" y="32245"/>
                  </a:lnTo>
                  <a:lnTo>
                    <a:pt x="84074" y="14058"/>
                  </a:lnTo>
                  <a:lnTo>
                    <a:pt x="0" y="0"/>
                  </a:lnTo>
                  <a:close/>
                </a:path>
                <a:path w="435610" h="320039">
                  <a:moveTo>
                    <a:pt x="55117" y="32245"/>
                  </a:moveTo>
                  <a:lnTo>
                    <a:pt x="47625" y="42519"/>
                  </a:lnTo>
                  <a:lnTo>
                    <a:pt x="57860" y="49973"/>
                  </a:lnTo>
                  <a:lnTo>
                    <a:pt x="65356" y="39702"/>
                  </a:lnTo>
                  <a:lnTo>
                    <a:pt x="55117" y="32245"/>
                  </a:lnTo>
                  <a:close/>
                </a:path>
                <a:path w="435610" h="320039">
                  <a:moveTo>
                    <a:pt x="70799" y="32245"/>
                  </a:moveTo>
                  <a:lnTo>
                    <a:pt x="55117" y="32245"/>
                  </a:lnTo>
                  <a:lnTo>
                    <a:pt x="65356" y="39702"/>
                  </a:lnTo>
                  <a:lnTo>
                    <a:pt x="70799" y="322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9"/>
            <p:cNvSpPr/>
            <p:nvPr/>
          </p:nvSpPr>
          <p:spPr>
            <a:xfrm>
              <a:off x="2438068" y="2975546"/>
              <a:ext cx="3700779" cy="655320"/>
            </a:xfrm>
            <a:custGeom>
              <a:avLst/>
              <a:gdLst/>
              <a:ahLst/>
              <a:cxnLst/>
              <a:rect l="l" t="t" r="r" b="b"/>
              <a:pathLst>
                <a:path w="3700779" h="655320">
                  <a:moveTo>
                    <a:pt x="3172968" y="19558"/>
                  </a:moveTo>
                  <a:lnTo>
                    <a:pt x="3169031" y="0"/>
                  </a:lnTo>
                  <a:lnTo>
                    <a:pt x="72847" y="608177"/>
                  </a:lnTo>
                  <a:lnTo>
                    <a:pt x="67424" y="580517"/>
                  </a:lnTo>
                  <a:lnTo>
                    <a:pt x="0" y="632587"/>
                  </a:lnTo>
                  <a:lnTo>
                    <a:pt x="82118" y="655320"/>
                  </a:lnTo>
                  <a:lnTo>
                    <a:pt x="77152" y="630047"/>
                  </a:lnTo>
                  <a:lnTo>
                    <a:pt x="76669" y="627608"/>
                  </a:lnTo>
                  <a:lnTo>
                    <a:pt x="3172968" y="19558"/>
                  </a:lnTo>
                  <a:close/>
                </a:path>
                <a:path w="3700779" h="655320">
                  <a:moveTo>
                    <a:pt x="3502533" y="19304"/>
                  </a:moveTo>
                  <a:lnTo>
                    <a:pt x="3497199" y="254"/>
                  </a:lnTo>
                  <a:lnTo>
                    <a:pt x="1331010" y="609079"/>
                  </a:lnTo>
                  <a:lnTo>
                    <a:pt x="1323340" y="581914"/>
                  </a:lnTo>
                  <a:lnTo>
                    <a:pt x="1260348" y="639191"/>
                  </a:lnTo>
                  <a:lnTo>
                    <a:pt x="1344041" y="655193"/>
                  </a:lnTo>
                  <a:lnTo>
                    <a:pt x="1337360" y="631571"/>
                  </a:lnTo>
                  <a:lnTo>
                    <a:pt x="1336382" y="628129"/>
                  </a:lnTo>
                  <a:lnTo>
                    <a:pt x="3502533" y="19304"/>
                  </a:lnTo>
                  <a:close/>
                </a:path>
                <a:path w="3700779" h="655320">
                  <a:moveTo>
                    <a:pt x="3585718" y="18542"/>
                  </a:moveTo>
                  <a:lnTo>
                    <a:pt x="3576574" y="1016"/>
                  </a:lnTo>
                  <a:lnTo>
                    <a:pt x="2426843" y="595376"/>
                  </a:lnTo>
                  <a:lnTo>
                    <a:pt x="2413889" y="570357"/>
                  </a:lnTo>
                  <a:lnTo>
                    <a:pt x="2363711" y="639191"/>
                  </a:lnTo>
                  <a:lnTo>
                    <a:pt x="2448941" y="638048"/>
                  </a:lnTo>
                  <a:lnTo>
                    <a:pt x="2439009" y="618871"/>
                  </a:lnTo>
                  <a:lnTo>
                    <a:pt x="2435974" y="613029"/>
                  </a:lnTo>
                  <a:lnTo>
                    <a:pt x="3585718" y="18542"/>
                  </a:lnTo>
                  <a:close/>
                </a:path>
                <a:path w="3700779" h="655320">
                  <a:moveTo>
                    <a:pt x="3700272" y="510159"/>
                  </a:moveTo>
                  <a:lnTo>
                    <a:pt x="3672078" y="510159"/>
                  </a:lnTo>
                  <a:lnTo>
                    <a:pt x="3672078" y="9779"/>
                  </a:lnTo>
                  <a:lnTo>
                    <a:pt x="3652266" y="9779"/>
                  </a:lnTo>
                  <a:lnTo>
                    <a:pt x="3652266" y="510159"/>
                  </a:lnTo>
                  <a:lnTo>
                    <a:pt x="3624072" y="510159"/>
                  </a:lnTo>
                  <a:lnTo>
                    <a:pt x="3662172" y="586359"/>
                  </a:lnTo>
                  <a:lnTo>
                    <a:pt x="3693922" y="522859"/>
                  </a:lnTo>
                  <a:lnTo>
                    <a:pt x="3700272" y="5101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0"/>
            <p:cNvSpPr/>
            <p:nvPr/>
          </p:nvSpPr>
          <p:spPr>
            <a:xfrm>
              <a:off x="6200824" y="2975546"/>
              <a:ext cx="3583940" cy="655320"/>
            </a:xfrm>
            <a:custGeom>
              <a:avLst/>
              <a:gdLst/>
              <a:ahLst/>
              <a:cxnLst/>
              <a:rect l="l" t="t" r="r" b="b"/>
              <a:pathLst>
                <a:path w="3583940" h="655320">
                  <a:moveTo>
                    <a:pt x="1221994" y="639191"/>
                  </a:moveTo>
                  <a:lnTo>
                    <a:pt x="1207173" y="618871"/>
                  </a:lnTo>
                  <a:lnTo>
                    <a:pt x="1171829" y="570357"/>
                  </a:lnTo>
                  <a:lnTo>
                    <a:pt x="1158836" y="595426"/>
                  </a:lnTo>
                  <a:lnTo>
                    <a:pt x="9144" y="1016"/>
                  </a:lnTo>
                  <a:lnTo>
                    <a:pt x="0" y="18542"/>
                  </a:lnTo>
                  <a:lnTo>
                    <a:pt x="1149731" y="613029"/>
                  </a:lnTo>
                  <a:lnTo>
                    <a:pt x="1136777" y="638048"/>
                  </a:lnTo>
                  <a:lnTo>
                    <a:pt x="1221994" y="639191"/>
                  </a:lnTo>
                  <a:close/>
                </a:path>
                <a:path w="3583940" h="655320">
                  <a:moveTo>
                    <a:pt x="2324862" y="639191"/>
                  </a:moveTo>
                  <a:lnTo>
                    <a:pt x="2316454" y="631571"/>
                  </a:lnTo>
                  <a:lnTo>
                    <a:pt x="2261743" y="581914"/>
                  </a:lnTo>
                  <a:lnTo>
                    <a:pt x="2254110" y="609066"/>
                  </a:lnTo>
                  <a:lnTo>
                    <a:pt x="88011" y="254"/>
                  </a:lnTo>
                  <a:lnTo>
                    <a:pt x="82677" y="19304"/>
                  </a:lnTo>
                  <a:lnTo>
                    <a:pt x="2248763" y="628142"/>
                  </a:lnTo>
                  <a:lnTo>
                    <a:pt x="2241169" y="655193"/>
                  </a:lnTo>
                  <a:lnTo>
                    <a:pt x="2324862" y="639191"/>
                  </a:lnTo>
                  <a:close/>
                </a:path>
                <a:path w="3583940" h="655320">
                  <a:moveTo>
                    <a:pt x="3583940" y="632587"/>
                  </a:moveTo>
                  <a:lnTo>
                    <a:pt x="3580650" y="630047"/>
                  </a:lnTo>
                  <a:lnTo>
                    <a:pt x="3516630" y="580517"/>
                  </a:lnTo>
                  <a:lnTo>
                    <a:pt x="3511181" y="608177"/>
                  </a:lnTo>
                  <a:lnTo>
                    <a:pt x="414909" y="0"/>
                  </a:lnTo>
                  <a:lnTo>
                    <a:pt x="411099" y="19558"/>
                  </a:lnTo>
                  <a:lnTo>
                    <a:pt x="3507346" y="627608"/>
                  </a:lnTo>
                  <a:lnTo>
                    <a:pt x="3501898" y="655320"/>
                  </a:lnTo>
                  <a:lnTo>
                    <a:pt x="3583940" y="6325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1"/>
            <p:cNvSpPr/>
            <p:nvPr/>
          </p:nvSpPr>
          <p:spPr>
            <a:xfrm>
              <a:off x="2435362" y="4286821"/>
              <a:ext cx="3703320" cy="934085"/>
            </a:xfrm>
            <a:custGeom>
              <a:avLst/>
              <a:gdLst/>
              <a:ahLst/>
              <a:cxnLst/>
              <a:rect l="l" t="t" r="r" b="b"/>
              <a:pathLst>
                <a:path w="3703320" h="934085">
                  <a:moveTo>
                    <a:pt x="3173641" y="917702"/>
                  </a:moveTo>
                  <a:lnTo>
                    <a:pt x="3165017" y="909828"/>
                  </a:lnTo>
                  <a:lnTo>
                    <a:pt x="3110776" y="860298"/>
                  </a:lnTo>
                  <a:lnTo>
                    <a:pt x="3103092" y="887310"/>
                  </a:lnTo>
                  <a:lnTo>
                    <a:pt x="5410" y="8763"/>
                  </a:lnTo>
                  <a:lnTo>
                    <a:pt x="0" y="27813"/>
                  </a:lnTo>
                  <a:lnTo>
                    <a:pt x="3097669" y="906373"/>
                  </a:lnTo>
                  <a:lnTo>
                    <a:pt x="3089948" y="933577"/>
                  </a:lnTo>
                  <a:lnTo>
                    <a:pt x="3173641" y="917702"/>
                  </a:lnTo>
                  <a:close/>
                </a:path>
                <a:path w="3703320" h="934085">
                  <a:moveTo>
                    <a:pt x="3502571" y="918083"/>
                  </a:moveTo>
                  <a:lnTo>
                    <a:pt x="3489706" y="903478"/>
                  </a:lnTo>
                  <a:lnTo>
                    <a:pt x="3446310" y="854202"/>
                  </a:lnTo>
                  <a:lnTo>
                    <a:pt x="3435693" y="880300"/>
                  </a:lnTo>
                  <a:lnTo>
                    <a:pt x="1266736" y="0"/>
                  </a:lnTo>
                  <a:lnTo>
                    <a:pt x="1259370" y="18288"/>
                  </a:lnTo>
                  <a:lnTo>
                    <a:pt x="3428212" y="898715"/>
                  </a:lnTo>
                  <a:lnTo>
                    <a:pt x="3417608" y="924814"/>
                  </a:lnTo>
                  <a:lnTo>
                    <a:pt x="3502571" y="918083"/>
                  </a:lnTo>
                  <a:close/>
                </a:path>
                <a:path w="3703320" h="934085">
                  <a:moveTo>
                    <a:pt x="3583851" y="918083"/>
                  </a:moveTo>
                  <a:lnTo>
                    <a:pt x="3568789" y="888111"/>
                  </a:lnTo>
                  <a:lnTo>
                    <a:pt x="3545624" y="842010"/>
                  </a:lnTo>
                  <a:lnTo>
                    <a:pt x="3528720" y="864654"/>
                  </a:lnTo>
                  <a:lnTo>
                    <a:pt x="2372398" y="1143"/>
                  </a:lnTo>
                  <a:lnTo>
                    <a:pt x="2360460" y="17018"/>
                  </a:lnTo>
                  <a:lnTo>
                    <a:pt x="3516884" y="880503"/>
                  </a:lnTo>
                  <a:lnTo>
                    <a:pt x="3500031" y="903097"/>
                  </a:lnTo>
                  <a:lnTo>
                    <a:pt x="3583851" y="918083"/>
                  </a:lnTo>
                  <a:close/>
                </a:path>
                <a:path w="3703320" h="934085">
                  <a:moveTo>
                    <a:pt x="3702977" y="841883"/>
                  </a:moveTo>
                  <a:lnTo>
                    <a:pt x="3674783" y="841883"/>
                  </a:lnTo>
                  <a:lnTo>
                    <a:pt x="3674783" y="85344"/>
                  </a:lnTo>
                  <a:lnTo>
                    <a:pt x="3654971" y="85344"/>
                  </a:lnTo>
                  <a:lnTo>
                    <a:pt x="3654971" y="841883"/>
                  </a:lnTo>
                  <a:lnTo>
                    <a:pt x="3626777" y="841883"/>
                  </a:lnTo>
                  <a:lnTo>
                    <a:pt x="3664877" y="918083"/>
                  </a:lnTo>
                  <a:lnTo>
                    <a:pt x="3696627" y="854583"/>
                  </a:lnTo>
                  <a:lnTo>
                    <a:pt x="3702977" y="8418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2"/>
            <p:cNvSpPr/>
            <p:nvPr/>
          </p:nvSpPr>
          <p:spPr>
            <a:xfrm>
              <a:off x="6205396" y="4286821"/>
              <a:ext cx="3582670" cy="934085"/>
            </a:xfrm>
            <a:custGeom>
              <a:avLst/>
              <a:gdLst/>
              <a:ahLst/>
              <a:cxnLst/>
              <a:rect l="l" t="t" r="r" b="b"/>
              <a:pathLst>
                <a:path w="3582670" h="934085">
                  <a:moveTo>
                    <a:pt x="1223264" y="17018"/>
                  </a:moveTo>
                  <a:lnTo>
                    <a:pt x="1211453" y="1143"/>
                  </a:lnTo>
                  <a:lnTo>
                    <a:pt x="55118" y="864654"/>
                  </a:lnTo>
                  <a:lnTo>
                    <a:pt x="38227" y="842010"/>
                  </a:lnTo>
                  <a:lnTo>
                    <a:pt x="0" y="918083"/>
                  </a:lnTo>
                  <a:lnTo>
                    <a:pt x="83820" y="903097"/>
                  </a:lnTo>
                  <a:lnTo>
                    <a:pt x="72631" y="888111"/>
                  </a:lnTo>
                  <a:lnTo>
                    <a:pt x="66954" y="880503"/>
                  </a:lnTo>
                  <a:lnTo>
                    <a:pt x="1223264" y="17018"/>
                  </a:lnTo>
                  <a:close/>
                </a:path>
                <a:path w="3582670" h="934085">
                  <a:moveTo>
                    <a:pt x="2323973" y="18288"/>
                  </a:moveTo>
                  <a:lnTo>
                    <a:pt x="2316607" y="0"/>
                  </a:lnTo>
                  <a:lnTo>
                    <a:pt x="147637" y="880300"/>
                  </a:lnTo>
                  <a:lnTo>
                    <a:pt x="137033" y="854202"/>
                  </a:lnTo>
                  <a:lnTo>
                    <a:pt x="80772" y="918083"/>
                  </a:lnTo>
                  <a:lnTo>
                    <a:pt x="165735" y="924814"/>
                  </a:lnTo>
                  <a:lnTo>
                    <a:pt x="157060" y="903478"/>
                  </a:lnTo>
                  <a:lnTo>
                    <a:pt x="155117" y="898715"/>
                  </a:lnTo>
                  <a:lnTo>
                    <a:pt x="2323973" y="18288"/>
                  </a:lnTo>
                  <a:close/>
                </a:path>
                <a:path w="3582670" h="934085">
                  <a:moveTo>
                    <a:pt x="3582162" y="27813"/>
                  </a:moveTo>
                  <a:lnTo>
                    <a:pt x="3576701" y="8763"/>
                  </a:lnTo>
                  <a:lnTo>
                    <a:pt x="478980" y="887349"/>
                  </a:lnTo>
                  <a:lnTo>
                    <a:pt x="471297" y="860298"/>
                  </a:lnTo>
                  <a:lnTo>
                    <a:pt x="408432" y="917702"/>
                  </a:lnTo>
                  <a:lnTo>
                    <a:pt x="492125" y="933577"/>
                  </a:lnTo>
                  <a:lnTo>
                    <a:pt x="485368" y="909828"/>
                  </a:lnTo>
                  <a:lnTo>
                    <a:pt x="484390" y="906373"/>
                  </a:lnTo>
                  <a:lnTo>
                    <a:pt x="3582162" y="27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3"/>
            <p:cNvSpPr txBox="1"/>
            <p:nvPr/>
          </p:nvSpPr>
          <p:spPr>
            <a:xfrm>
              <a:off x="3745660" y="6253341"/>
              <a:ext cx="2099310" cy="5740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52425" marR="5080" indent="-34036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Calibri"/>
                  <a:cs typeface="Calibri"/>
                </a:rPr>
                <a:t>Score for </a:t>
              </a:r>
              <a:r>
                <a:rPr sz="1800" dirty="0">
                  <a:latin typeface="Calibri"/>
                  <a:cs typeface="Calibri"/>
                </a:rPr>
                <a:t>the </a:t>
              </a:r>
              <a:r>
                <a:rPr sz="1800" spc="-5" dirty="0">
                  <a:latin typeface="Calibri"/>
                  <a:cs typeface="Calibri"/>
                </a:rPr>
                <a:t>car </a:t>
              </a:r>
              <a:r>
                <a:rPr sz="1800" dirty="0">
                  <a:latin typeface="Calibri"/>
                  <a:cs typeface="Calibri"/>
                </a:rPr>
                <a:t>to </a:t>
              </a:r>
              <a:r>
                <a:rPr sz="1800" spc="-5" dirty="0">
                  <a:latin typeface="Calibri"/>
                  <a:cs typeface="Calibri"/>
                </a:rPr>
                <a:t>be </a:t>
              </a:r>
              <a:r>
                <a:rPr sz="1800" spc="-395" dirty="0">
                  <a:latin typeface="Calibri"/>
                  <a:cs typeface="Calibri"/>
                </a:rPr>
                <a:t> </a:t>
              </a:r>
              <a:r>
                <a:rPr sz="1800" spc="-5" dirty="0">
                  <a:latin typeface="Calibri"/>
                  <a:cs typeface="Calibri"/>
                </a:rPr>
                <a:t>accident</a:t>
              </a:r>
              <a:r>
                <a:rPr sz="1800" spc="5" dirty="0">
                  <a:latin typeface="Calibri"/>
                  <a:cs typeface="Calibri"/>
                </a:rPr>
                <a:t> </a:t>
              </a:r>
              <a:r>
                <a:rPr sz="1800" spc="-5" dirty="0">
                  <a:latin typeface="Calibri"/>
                  <a:cs typeface="Calibri"/>
                </a:rPr>
                <a:t>prone</a:t>
              </a:r>
              <a:endParaRPr sz="1800">
                <a:latin typeface="Calibri"/>
                <a:cs typeface="Calibri"/>
              </a:endParaRPr>
            </a:p>
          </p:txBody>
        </p:sp>
        <p:sp>
          <p:nvSpPr>
            <p:cNvPr id="28" name="object 14"/>
            <p:cNvSpPr txBox="1"/>
            <p:nvPr/>
          </p:nvSpPr>
          <p:spPr>
            <a:xfrm>
              <a:off x="6489367" y="6253341"/>
              <a:ext cx="2099310" cy="5740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Calibri"/>
                  <a:cs typeface="Calibri"/>
                </a:rPr>
                <a:t>Score for</a:t>
              </a:r>
              <a:r>
                <a:rPr sz="1800" spc="-20" dirty="0">
                  <a:latin typeface="Calibri"/>
                  <a:cs typeface="Calibri"/>
                </a:rPr>
                <a:t> </a:t>
              </a:r>
              <a:r>
                <a:rPr sz="1800" dirty="0">
                  <a:latin typeface="Calibri"/>
                  <a:cs typeface="Calibri"/>
                </a:rPr>
                <a:t>the</a:t>
              </a:r>
              <a:r>
                <a:rPr sz="1800" spc="-10" dirty="0">
                  <a:latin typeface="Calibri"/>
                  <a:cs typeface="Calibri"/>
                </a:rPr>
                <a:t> </a:t>
              </a:r>
              <a:r>
                <a:rPr sz="1800" spc="-5" dirty="0">
                  <a:latin typeface="Calibri"/>
                  <a:cs typeface="Calibri"/>
                </a:rPr>
                <a:t>car</a:t>
              </a:r>
              <a:r>
                <a:rPr sz="1800" spc="-10" dirty="0">
                  <a:latin typeface="Calibri"/>
                  <a:cs typeface="Calibri"/>
                </a:rPr>
                <a:t> </a:t>
              </a:r>
              <a:r>
                <a:rPr sz="1800" dirty="0">
                  <a:latin typeface="Calibri"/>
                  <a:cs typeface="Calibri"/>
                </a:rPr>
                <a:t>to</a:t>
              </a:r>
              <a:r>
                <a:rPr sz="1800" spc="-15" dirty="0">
                  <a:latin typeface="Calibri"/>
                  <a:cs typeface="Calibri"/>
                </a:rPr>
                <a:t> </a:t>
              </a:r>
              <a:r>
                <a:rPr sz="1800" spc="-5" dirty="0">
                  <a:latin typeface="Calibri"/>
                  <a:cs typeface="Calibri"/>
                </a:rPr>
                <a:t>be</a:t>
              </a:r>
              <a:endParaRPr sz="1800">
                <a:latin typeface="Calibri"/>
                <a:cs typeface="Calibri"/>
              </a:endParaRPr>
            </a:p>
            <a:p>
              <a:pPr marL="121920">
                <a:lnSpc>
                  <a:spcPct val="100000"/>
                </a:lnSpc>
              </a:pPr>
              <a:r>
                <a:rPr sz="1800" i="1" dirty="0">
                  <a:latin typeface="Calibri"/>
                  <a:cs typeface="Calibri"/>
                </a:rPr>
                <a:t>NOT</a:t>
              </a:r>
              <a:r>
                <a:rPr sz="1800" i="1" spc="-25" dirty="0">
                  <a:latin typeface="Calibri"/>
                  <a:cs typeface="Calibri"/>
                </a:rPr>
                <a:t> </a:t>
              </a:r>
              <a:r>
                <a:rPr sz="1800" spc="-5" dirty="0">
                  <a:latin typeface="Calibri"/>
                  <a:cs typeface="Calibri"/>
                </a:rPr>
                <a:t>accident prone</a:t>
              </a:r>
              <a:endParaRPr sz="1800">
                <a:latin typeface="Calibri"/>
                <a:cs typeface="Calibri"/>
              </a:endParaRPr>
            </a:p>
          </p:txBody>
        </p:sp>
        <p:sp>
          <p:nvSpPr>
            <p:cNvPr id="29" name="object 15"/>
            <p:cNvSpPr/>
            <p:nvPr/>
          </p:nvSpPr>
          <p:spPr>
            <a:xfrm>
              <a:off x="3149014" y="3711512"/>
              <a:ext cx="1009015" cy="474345"/>
            </a:xfrm>
            <a:custGeom>
              <a:avLst/>
              <a:gdLst/>
              <a:ahLst/>
              <a:cxnLst/>
              <a:rect l="l" t="t" r="r" b="b"/>
              <a:pathLst>
                <a:path w="1009014" h="474345">
                  <a:moveTo>
                    <a:pt x="1008888" y="0"/>
                  </a:moveTo>
                  <a:lnTo>
                    <a:pt x="0" y="0"/>
                  </a:lnTo>
                  <a:lnTo>
                    <a:pt x="0" y="473964"/>
                  </a:lnTo>
                  <a:lnTo>
                    <a:pt x="1008888" y="473964"/>
                  </a:lnTo>
                  <a:lnTo>
                    <a:pt x="1008888" y="0"/>
                  </a:lnTo>
                  <a:close/>
                </a:path>
              </a:pathLst>
            </a:custGeom>
            <a:solidFill>
              <a:srgbClr val="6EA8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6"/>
            <p:cNvSpPr txBox="1"/>
            <p:nvPr/>
          </p:nvSpPr>
          <p:spPr>
            <a:xfrm>
              <a:off x="3149014" y="3711512"/>
              <a:ext cx="1009015" cy="474345"/>
            </a:xfrm>
            <a:prstGeom prst="rect">
              <a:avLst/>
            </a:prstGeom>
            <a:ln w="9144">
              <a:solidFill>
                <a:srgbClr val="1F487C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endParaRPr sz="8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  <a:spcBef>
                  <a:spcPts val="55"/>
                </a:spcBef>
              </a:pPr>
              <a:endParaRPr sz="1150">
                <a:latin typeface="Times New Roman"/>
                <a:cs typeface="Times New Roman"/>
              </a:endParaRPr>
            </a:p>
            <a:p>
              <a:pPr marL="180975">
                <a:lnSpc>
                  <a:spcPct val="100000"/>
                </a:lnSpc>
              </a:pPr>
              <a:r>
                <a:rPr sz="800" spc="-5" dirty="0">
                  <a:latin typeface="Calibri"/>
                  <a:cs typeface="Calibri"/>
                </a:rPr>
                <a:t>Linear</a:t>
              </a:r>
              <a:r>
                <a:rPr sz="800" spc="-30" dirty="0">
                  <a:latin typeface="Calibri"/>
                  <a:cs typeface="Calibri"/>
                </a:rPr>
                <a:t> </a:t>
              </a:r>
              <a:r>
                <a:rPr sz="800" spc="-5" dirty="0">
                  <a:latin typeface="Calibri"/>
                  <a:cs typeface="Calibri"/>
                </a:rPr>
                <a:t>Classifier</a:t>
              </a:r>
              <a:endParaRPr sz="800">
                <a:latin typeface="Calibri"/>
                <a:cs typeface="Calibri"/>
              </a:endParaRPr>
            </a:p>
          </p:txBody>
        </p:sp>
        <p:pic>
          <p:nvPicPr>
            <p:cNvPr id="31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51122" y="3798380"/>
              <a:ext cx="803148" cy="193548"/>
            </a:xfrm>
            <a:prstGeom prst="rect">
              <a:avLst/>
            </a:prstGeom>
          </p:spPr>
        </p:pic>
        <p:sp>
          <p:nvSpPr>
            <p:cNvPr id="32" name="object 18"/>
            <p:cNvSpPr/>
            <p:nvPr/>
          </p:nvSpPr>
          <p:spPr>
            <a:xfrm>
              <a:off x="4368214" y="3711512"/>
              <a:ext cx="1009015" cy="474345"/>
            </a:xfrm>
            <a:custGeom>
              <a:avLst/>
              <a:gdLst/>
              <a:ahLst/>
              <a:cxnLst/>
              <a:rect l="l" t="t" r="r" b="b"/>
              <a:pathLst>
                <a:path w="1009014" h="474345">
                  <a:moveTo>
                    <a:pt x="1008888" y="0"/>
                  </a:moveTo>
                  <a:lnTo>
                    <a:pt x="0" y="0"/>
                  </a:lnTo>
                  <a:lnTo>
                    <a:pt x="0" y="473964"/>
                  </a:lnTo>
                  <a:lnTo>
                    <a:pt x="1008888" y="473964"/>
                  </a:lnTo>
                  <a:lnTo>
                    <a:pt x="1008888" y="0"/>
                  </a:lnTo>
                  <a:close/>
                </a:path>
              </a:pathLst>
            </a:custGeom>
            <a:solidFill>
              <a:srgbClr val="6EA8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9"/>
            <p:cNvSpPr txBox="1"/>
            <p:nvPr/>
          </p:nvSpPr>
          <p:spPr>
            <a:xfrm>
              <a:off x="4368214" y="3711512"/>
              <a:ext cx="1009015" cy="474345"/>
            </a:xfrm>
            <a:prstGeom prst="rect">
              <a:avLst/>
            </a:prstGeom>
            <a:ln w="9144">
              <a:solidFill>
                <a:srgbClr val="1F487C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endParaRPr sz="8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  <a:spcBef>
                  <a:spcPts val="55"/>
                </a:spcBef>
              </a:pPr>
              <a:endParaRPr sz="1150">
                <a:latin typeface="Times New Roman"/>
                <a:cs typeface="Times New Roman"/>
              </a:endParaRPr>
            </a:p>
            <a:p>
              <a:pPr marL="181610">
                <a:lnSpc>
                  <a:spcPct val="100000"/>
                </a:lnSpc>
              </a:pPr>
              <a:r>
                <a:rPr sz="800" spc="-5" dirty="0">
                  <a:latin typeface="Calibri"/>
                  <a:cs typeface="Calibri"/>
                </a:rPr>
                <a:t>Linear</a:t>
              </a:r>
              <a:r>
                <a:rPr sz="800" spc="-30" dirty="0">
                  <a:latin typeface="Calibri"/>
                  <a:cs typeface="Calibri"/>
                </a:rPr>
                <a:t> </a:t>
              </a:r>
              <a:r>
                <a:rPr sz="800" spc="-5" dirty="0">
                  <a:latin typeface="Calibri"/>
                  <a:cs typeface="Calibri"/>
                </a:rPr>
                <a:t>Classifier</a:t>
              </a:r>
              <a:endParaRPr sz="800">
                <a:latin typeface="Calibri"/>
                <a:cs typeface="Calibri"/>
              </a:endParaRPr>
            </a:p>
          </p:txBody>
        </p:sp>
        <p:pic>
          <p:nvPicPr>
            <p:cNvPr id="34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0322" y="3798380"/>
              <a:ext cx="803148" cy="193548"/>
            </a:xfrm>
            <a:prstGeom prst="rect">
              <a:avLst/>
            </a:prstGeom>
          </p:spPr>
        </p:pic>
        <p:sp>
          <p:nvSpPr>
            <p:cNvPr id="35" name="object 21"/>
            <p:cNvSpPr/>
            <p:nvPr/>
          </p:nvSpPr>
          <p:spPr>
            <a:xfrm>
              <a:off x="5587414" y="3711512"/>
              <a:ext cx="1009015" cy="474345"/>
            </a:xfrm>
            <a:custGeom>
              <a:avLst/>
              <a:gdLst/>
              <a:ahLst/>
              <a:cxnLst/>
              <a:rect l="l" t="t" r="r" b="b"/>
              <a:pathLst>
                <a:path w="1009014" h="474345">
                  <a:moveTo>
                    <a:pt x="1008888" y="0"/>
                  </a:moveTo>
                  <a:lnTo>
                    <a:pt x="0" y="0"/>
                  </a:lnTo>
                  <a:lnTo>
                    <a:pt x="0" y="473964"/>
                  </a:lnTo>
                  <a:lnTo>
                    <a:pt x="1008888" y="473964"/>
                  </a:lnTo>
                  <a:lnTo>
                    <a:pt x="1008888" y="0"/>
                  </a:lnTo>
                  <a:close/>
                </a:path>
              </a:pathLst>
            </a:custGeom>
            <a:solidFill>
              <a:srgbClr val="6EA8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22"/>
            <p:cNvSpPr txBox="1"/>
            <p:nvPr/>
          </p:nvSpPr>
          <p:spPr>
            <a:xfrm>
              <a:off x="5587414" y="3711512"/>
              <a:ext cx="1009015" cy="474345"/>
            </a:xfrm>
            <a:prstGeom prst="rect">
              <a:avLst/>
            </a:prstGeom>
            <a:ln w="9144">
              <a:solidFill>
                <a:srgbClr val="1F487C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endParaRPr sz="8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  <a:spcBef>
                  <a:spcPts val="55"/>
                </a:spcBef>
              </a:pPr>
              <a:endParaRPr sz="1150">
                <a:latin typeface="Times New Roman"/>
                <a:cs typeface="Times New Roman"/>
              </a:endParaRPr>
            </a:p>
            <a:p>
              <a:pPr marL="181610">
                <a:lnSpc>
                  <a:spcPct val="100000"/>
                </a:lnSpc>
              </a:pPr>
              <a:r>
                <a:rPr sz="800" spc="-5" dirty="0">
                  <a:latin typeface="Calibri"/>
                  <a:cs typeface="Calibri"/>
                </a:rPr>
                <a:t>Linear</a:t>
              </a:r>
              <a:r>
                <a:rPr sz="800" spc="-30" dirty="0">
                  <a:latin typeface="Calibri"/>
                  <a:cs typeface="Calibri"/>
                </a:rPr>
                <a:t> </a:t>
              </a:r>
              <a:r>
                <a:rPr sz="800" spc="-5" dirty="0">
                  <a:latin typeface="Calibri"/>
                  <a:cs typeface="Calibri"/>
                </a:rPr>
                <a:t>Classifier</a:t>
              </a:r>
              <a:endParaRPr sz="800">
                <a:latin typeface="Calibri"/>
                <a:cs typeface="Calibri"/>
              </a:endParaRPr>
            </a:p>
          </p:txBody>
        </p:sp>
        <p:pic>
          <p:nvPicPr>
            <p:cNvPr id="37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9521" y="3798380"/>
              <a:ext cx="803148" cy="193548"/>
            </a:xfrm>
            <a:prstGeom prst="rect">
              <a:avLst/>
            </a:prstGeom>
          </p:spPr>
        </p:pic>
        <p:sp>
          <p:nvSpPr>
            <p:cNvPr id="38" name="object 24"/>
            <p:cNvSpPr/>
            <p:nvPr/>
          </p:nvSpPr>
          <p:spPr>
            <a:xfrm>
              <a:off x="6806614" y="3711512"/>
              <a:ext cx="1009015" cy="474345"/>
            </a:xfrm>
            <a:custGeom>
              <a:avLst/>
              <a:gdLst/>
              <a:ahLst/>
              <a:cxnLst/>
              <a:rect l="l" t="t" r="r" b="b"/>
              <a:pathLst>
                <a:path w="1009014" h="474345">
                  <a:moveTo>
                    <a:pt x="1008888" y="0"/>
                  </a:moveTo>
                  <a:lnTo>
                    <a:pt x="0" y="0"/>
                  </a:lnTo>
                  <a:lnTo>
                    <a:pt x="0" y="473964"/>
                  </a:lnTo>
                  <a:lnTo>
                    <a:pt x="1008888" y="473964"/>
                  </a:lnTo>
                  <a:lnTo>
                    <a:pt x="1008888" y="0"/>
                  </a:lnTo>
                  <a:close/>
                </a:path>
              </a:pathLst>
            </a:custGeom>
            <a:solidFill>
              <a:srgbClr val="6EA8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25"/>
            <p:cNvSpPr txBox="1"/>
            <p:nvPr/>
          </p:nvSpPr>
          <p:spPr>
            <a:xfrm>
              <a:off x="6806614" y="3711512"/>
              <a:ext cx="1009015" cy="474345"/>
            </a:xfrm>
            <a:prstGeom prst="rect">
              <a:avLst/>
            </a:prstGeom>
            <a:ln w="9144">
              <a:solidFill>
                <a:srgbClr val="1F487C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endParaRPr sz="8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  <a:spcBef>
                  <a:spcPts val="55"/>
                </a:spcBef>
              </a:pPr>
              <a:endParaRPr sz="1150">
                <a:latin typeface="Times New Roman"/>
                <a:cs typeface="Times New Roman"/>
              </a:endParaRPr>
            </a:p>
            <a:p>
              <a:pPr marL="181610">
                <a:lnSpc>
                  <a:spcPct val="100000"/>
                </a:lnSpc>
              </a:pPr>
              <a:r>
                <a:rPr sz="800" spc="-5" dirty="0">
                  <a:latin typeface="Calibri"/>
                  <a:cs typeface="Calibri"/>
                </a:rPr>
                <a:t>Linear</a:t>
              </a:r>
              <a:r>
                <a:rPr sz="800" spc="-30" dirty="0">
                  <a:latin typeface="Calibri"/>
                  <a:cs typeface="Calibri"/>
                </a:rPr>
                <a:t> </a:t>
              </a:r>
              <a:r>
                <a:rPr sz="800" spc="-5" dirty="0">
                  <a:latin typeface="Calibri"/>
                  <a:cs typeface="Calibri"/>
                </a:rPr>
                <a:t>Classifier</a:t>
              </a:r>
              <a:endParaRPr sz="800">
                <a:latin typeface="Calibri"/>
                <a:cs typeface="Calibri"/>
              </a:endParaRPr>
            </a:p>
          </p:txBody>
        </p:sp>
        <p:pic>
          <p:nvPicPr>
            <p:cNvPr id="40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8721" y="3798380"/>
              <a:ext cx="803148" cy="193548"/>
            </a:xfrm>
            <a:prstGeom prst="rect">
              <a:avLst/>
            </a:prstGeom>
          </p:spPr>
        </p:pic>
        <p:sp>
          <p:nvSpPr>
            <p:cNvPr id="41" name="object 27"/>
            <p:cNvSpPr/>
            <p:nvPr/>
          </p:nvSpPr>
          <p:spPr>
            <a:xfrm>
              <a:off x="8025814" y="3711512"/>
              <a:ext cx="1009015" cy="474345"/>
            </a:xfrm>
            <a:custGeom>
              <a:avLst/>
              <a:gdLst/>
              <a:ahLst/>
              <a:cxnLst/>
              <a:rect l="l" t="t" r="r" b="b"/>
              <a:pathLst>
                <a:path w="1009015" h="474345">
                  <a:moveTo>
                    <a:pt x="1008887" y="0"/>
                  </a:moveTo>
                  <a:lnTo>
                    <a:pt x="0" y="0"/>
                  </a:lnTo>
                  <a:lnTo>
                    <a:pt x="0" y="473964"/>
                  </a:lnTo>
                  <a:lnTo>
                    <a:pt x="1008887" y="473964"/>
                  </a:lnTo>
                  <a:lnTo>
                    <a:pt x="1008887" y="0"/>
                  </a:lnTo>
                  <a:close/>
                </a:path>
              </a:pathLst>
            </a:custGeom>
            <a:solidFill>
              <a:srgbClr val="6EA8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28"/>
            <p:cNvSpPr txBox="1"/>
            <p:nvPr/>
          </p:nvSpPr>
          <p:spPr>
            <a:xfrm>
              <a:off x="8025814" y="3711512"/>
              <a:ext cx="1009015" cy="474345"/>
            </a:xfrm>
            <a:prstGeom prst="rect">
              <a:avLst/>
            </a:prstGeom>
            <a:ln w="9144">
              <a:solidFill>
                <a:srgbClr val="1F487C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endParaRPr sz="8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  <a:spcBef>
                  <a:spcPts val="55"/>
                </a:spcBef>
              </a:pPr>
              <a:endParaRPr sz="1150">
                <a:latin typeface="Times New Roman"/>
                <a:cs typeface="Times New Roman"/>
              </a:endParaRPr>
            </a:p>
            <a:p>
              <a:pPr marL="181610">
                <a:lnSpc>
                  <a:spcPct val="100000"/>
                </a:lnSpc>
              </a:pPr>
              <a:r>
                <a:rPr sz="800" spc="-5" dirty="0">
                  <a:latin typeface="Calibri"/>
                  <a:cs typeface="Calibri"/>
                </a:rPr>
                <a:t>Linear</a:t>
              </a:r>
              <a:r>
                <a:rPr sz="800" spc="-30" dirty="0">
                  <a:latin typeface="Calibri"/>
                  <a:cs typeface="Calibri"/>
                </a:rPr>
                <a:t> </a:t>
              </a:r>
              <a:r>
                <a:rPr sz="800" spc="-5" dirty="0">
                  <a:latin typeface="Calibri"/>
                  <a:cs typeface="Calibri"/>
                </a:rPr>
                <a:t>Classifier</a:t>
              </a:r>
              <a:endParaRPr sz="800">
                <a:latin typeface="Calibri"/>
                <a:cs typeface="Calibri"/>
              </a:endParaRPr>
            </a:p>
          </p:txBody>
        </p:sp>
        <p:pic>
          <p:nvPicPr>
            <p:cNvPr id="43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7921" y="3798380"/>
              <a:ext cx="803148" cy="193548"/>
            </a:xfrm>
            <a:prstGeom prst="rect">
              <a:avLst/>
            </a:prstGeom>
          </p:spPr>
        </p:pic>
        <p:sp>
          <p:nvSpPr>
            <p:cNvPr id="44" name="object 30"/>
            <p:cNvSpPr/>
            <p:nvPr/>
          </p:nvSpPr>
          <p:spPr>
            <a:xfrm>
              <a:off x="9245014" y="3711512"/>
              <a:ext cx="1009015" cy="474345"/>
            </a:xfrm>
            <a:custGeom>
              <a:avLst/>
              <a:gdLst/>
              <a:ahLst/>
              <a:cxnLst/>
              <a:rect l="l" t="t" r="r" b="b"/>
              <a:pathLst>
                <a:path w="1009015" h="474345">
                  <a:moveTo>
                    <a:pt x="1008887" y="0"/>
                  </a:moveTo>
                  <a:lnTo>
                    <a:pt x="0" y="0"/>
                  </a:lnTo>
                  <a:lnTo>
                    <a:pt x="0" y="473964"/>
                  </a:lnTo>
                  <a:lnTo>
                    <a:pt x="1008887" y="473964"/>
                  </a:lnTo>
                  <a:lnTo>
                    <a:pt x="1008887" y="0"/>
                  </a:lnTo>
                  <a:close/>
                </a:path>
              </a:pathLst>
            </a:custGeom>
            <a:solidFill>
              <a:srgbClr val="6EA8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31"/>
            <p:cNvSpPr txBox="1"/>
            <p:nvPr/>
          </p:nvSpPr>
          <p:spPr>
            <a:xfrm>
              <a:off x="9245014" y="3711512"/>
              <a:ext cx="1009015" cy="474345"/>
            </a:xfrm>
            <a:prstGeom prst="rect">
              <a:avLst/>
            </a:prstGeom>
            <a:ln w="9144">
              <a:solidFill>
                <a:srgbClr val="1F487C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endParaRPr sz="8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  <a:spcBef>
                  <a:spcPts val="55"/>
                </a:spcBef>
              </a:pPr>
              <a:endParaRPr sz="1150">
                <a:latin typeface="Times New Roman"/>
                <a:cs typeface="Times New Roman"/>
              </a:endParaRPr>
            </a:p>
            <a:p>
              <a:pPr marL="181610">
                <a:lnSpc>
                  <a:spcPct val="100000"/>
                </a:lnSpc>
              </a:pPr>
              <a:r>
                <a:rPr sz="800" spc="-5" dirty="0">
                  <a:latin typeface="Calibri"/>
                  <a:cs typeface="Calibri"/>
                </a:rPr>
                <a:t>Linear</a:t>
              </a:r>
              <a:r>
                <a:rPr sz="800" spc="-30" dirty="0">
                  <a:latin typeface="Calibri"/>
                  <a:cs typeface="Calibri"/>
                </a:rPr>
                <a:t> </a:t>
              </a:r>
              <a:r>
                <a:rPr sz="800" spc="-5" dirty="0">
                  <a:latin typeface="Calibri"/>
                  <a:cs typeface="Calibri"/>
                </a:rPr>
                <a:t>Classifier</a:t>
              </a:r>
              <a:endParaRPr sz="800">
                <a:latin typeface="Calibri"/>
                <a:cs typeface="Calibri"/>
              </a:endParaRPr>
            </a:p>
          </p:txBody>
        </p:sp>
        <p:pic>
          <p:nvPicPr>
            <p:cNvPr id="46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47121" y="3798380"/>
              <a:ext cx="803148" cy="193548"/>
            </a:xfrm>
            <a:prstGeom prst="rect">
              <a:avLst/>
            </a:prstGeom>
          </p:spPr>
        </p:pic>
        <p:pic>
          <p:nvPicPr>
            <p:cNvPr id="47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59753" y="5313235"/>
              <a:ext cx="1748027" cy="4739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40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hlinkClick r:id="rId2"/>
              </a:rPr>
              <a:t>Lab </a:t>
            </a:r>
            <a:r>
              <a:rPr lang="en-US" dirty="0" smtClean="0">
                <a:hlinkClick r:id="rId2"/>
              </a:rPr>
              <a:t>8 </a:t>
            </a:r>
            <a:r>
              <a:rPr lang="en-US" dirty="0">
                <a:hlinkClick r:id="rId2"/>
              </a:rPr>
              <a:t>- </a:t>
            </a:r>
            <a:r>
              <a:rPr lang="fr-FR" dirty="0">
                <a:hlinkClick r:id="rId2"/>
              </a:rPr>
              <a:t>Neural networks</a:t>
            </a:r>
            <a:r>
              <a:rPr lang="en-US" dirty="0">
                <a:hlinkClick r:id="rId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0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788E-8DA1-5BDF-3233-390494DD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Neural</a:t>
            </a:r>
            <a:r>
              <a:rPr lang="fr-FR" spc="-70" dirty="0"/>
              <a:t> </a:t>
            </a:r>
            <a:r>
              <a:rPr lang="fr-FR" dirty="0"/>
              <a:t>Network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1855311" y="1690688"/>
            <a:ext cx="8481378" cy="4942255"/>
            <a:chOff x="1811287" y="1690688"/>
            <a:chExt cx="8481378" cy="4942255"/>
          </a:xfrm>
        </p:grpSpPr>
        <p:sp>
          <p:nvSpPr>
            <p:cNvPr id="48" name="object 3"/>
            <p:cNvSpPr/>
            <p:nvPr/>
          </p:nvSpPr>
          <p:spPr>
            <a:xfrm>
              <a:off x="5111826" y="5895403"/>
              <a:ext cx="435609" cy="320040"/>
            </a:xfrm>
            <a:custGeom>
              <a:avLst/>
              <a:gdLst/>
              <a:ahLst/>
              <a:cxnLst/>
              <a:rect l="l" t="t" r="r" b="b"/>
              <a:pathLst>
                <a:path w="435610" h="320039">
                  <a:moveTo>
                    <a:pt x="370091" y="39727"/>
                  </a:moveTo>
                  <a:lnTo>
                    <a:pt x="0" y="309270"/>
                  </a:lnTo>
                  <a:lnTo>
                    <a:pt x="7366" y="319531"/>
                  </a:lnTo>
                  <a:lnTo>
                    <a:pt x="377530" y="49948"/>
                  </a:lnTo>
                  <a:lnTo>
                    <a:pt x="370091" y="39727"/>
                  </a:lnTo>
                  <a:close/>
                </a:path>
                <a:path w="435610" h="320039">
                  <a:moveTo>
                    <a:pt x="418683" y="32245"/>
                  </a:moveTo>
                  <a:lnTo>
                    <a:pt x="380364" y="32245"/>
                  </a:lnTo>
                  <a:lnTo>
                    <a:pt x="387731" y="42519"/>
                  </a:lnTo>
                  <a:lnTo>
                    <a:pt x="377530" y="49948"/>
                  </a:lnTo>
                  <a:lnTo>
                    <a:pt x="396239" y="75653"/>
                  </a:lnTo>
                  <a:lnTo>
                    <a:pt x="418683" y="32245"/>
                  </a:lnTo>
                  <a:close/>
                </a:path>
                <a:path w="435610" h="320039">
                  <a:moveTo>
                    <a:pt x="380364" y="32245"/>
                  </a:moveTo>
                  <a:lnTo>
                    <a:pt x="370091" y="39727"/>
                  </a:lnTo>
                  <a:lnTo>
                    <a:pt x="377530" y="49948"/>
                  </a:lnTo>
                  <a:lnTo>
                    <a:pt x="387731" y="42519"/>
                  </a:lnTo>
                  <a:lnTo>
                    <a:pt x="380364" y="32245"/>
                  </a:lnTo>
                  <a:close/>
                </a:path>
                <a:path w="435610" h="320039">
                  <a:moveTo>
                    <a:pt x="435356" y="0"/>
                  </a:moveTo>
                  <a:lnTo>
                    <a:pt x="351409" y="14058"/>
                  </a:lnTo>
                  <a:lnTo>
                    <a:pt x="370091" y="39727"/>
                  </a:lnTo>
                  <a:lnTo>
                    <a:pt x="380364" y="32245"/>
                  </a:lnTo>
                  <a:lnTo>
                    <a:pt x="418683" y="32245"/>
                  </a:lnTo>
                  <a:lnTo>
                    <a:pt x="435356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"/>
            <p:cNvSpPr txBox="1"/>
            <p:nvPr/>
          </p:nvSpPr>
          <p:spPr>
            <a:xfrm>
              <a:off x="4246321" y="6180188"/>
              <a:ext cx="1633220" cy="4527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74320" marR="5080" indent="-262255">
                <a:lnSpc>
                  <a:spcPct val="100000"/>
                </a:lnSpc>
                <a:spcBef>
                  <a:spcPts val="100"/>
                </a:spcBef>
              </a:pPr>
              <a:r>
                <a:rPr sz="1400" spc="-5" dirty="0">
                  <a:solidFill>
                    <a:srgbClr val="EEEEEE"/>
                  </a:solidFill>
                  <a:latin typeface="Calibri"/>
                  <a:cs typeface="Calibri"/>
                </a:rPr>
                <a:t>Score</a:t>
              </a:r>
              <a:r>
                <a:rPr sz="1400" spc="-35" dirty="0">
                  <a:solidFill>
                    <a:srgbClr val="EEEEEE"/>
                  </a:solidFill>
                  <a:latin typeface="Calibri"/>
                  <a:cs typeface="Calibri"/>
                </a:rPr>
                <a:t> </a:t>
              </a:r>
              <a:r>
                <a:rPr sz="1400" dirty="0">
                  <a:solidFill>
                    <a:srgbClr val="EEEEEE"/>
                  </a:solidFill>
                  <a:latin typeface="Calibri"/>
                  <a:cs typeface="Calibri"/>
                </a:rPr>
                <a:t>for</a:t>
              </a:r>
              <a:r>
                <a:rPr sz="1400" spc="-35" dirty="0">
                  <a:solidFill>
                    <a:srgbClr val="EEEEEE"/>
                  </a:solidFill>
                  <a:latin typeface="Calibri"/>
                  <a:cs typeface="Calibri"/>
                </a:rPr>
                <a:t> </a:t>
              </a:r>
              <a:r>
                <a:rPr sz="1400" spc="-5" dirty="0">
                  <a:solidFill>
                    <a:srgbClr val="EEEEEE"/>
                  </a:solidFill>
                  <a:latin typeface="Calibri"/>
                  <a:cs typeface="Calibri"/>
                </a:rPr>
                <a:t>the</a:t>
              </a:r>
              <a:r>
                <a:rPr sz="1400" spc="-10" dirty="0">
                  <a:solidFill>
                    <a:srgbClr val="EEEEEE"/>
                  </a:solidFill>
                  <a:latin typeface="Calibri"/>
                  <a:cs typeface="Calibri"/>
                </a:rPr>
                <a:t> </a:t>
              </a:r>
              <a:r>
                <a:rPr sz="1400" dirty="0">
                  <a:solidFill>
                    <a:srgbClr val="EEEEEE"/>
                  </a:solidFill>
                  <a:latin typeface="Calibri"/>
                  <a:cs typeface="Calibri"/>
                </a:rPr>
                <a:t>car</a:t>
              </a:r>
              <a:r>
                <a:rPr sz="1400" spc="-15" dirty="0">
                  <a:solidFill>
                    <a:srgbClr val="EEEEEE"/>
                  </a:solidFill>
                  <a:latin typeface="Calibri"/>
                  <a:cs typeface="Calibri"/>
                </a:rPr>
                <a:t> </a:t>
              </a:r>
              <a:r>
                <a:rPr sz="1400" dirty="0">
                  <a:solidFill>
                    <a:srgbClr val="EEEEEE"/>
                  </a:solidFill>
                  <a:latin typeface="Calibri"/>
                  <a:cs typeface="Calibri"/>
                </a:rPr>
                <a:t>to</a:t>
              </a:r>
              <a:r>
                <a:rPr sz="1400" spc="-15" dirty="0">
                  <a:solidFill>
                    <a:srgbClr val="EEEEEE"/>
                  </a:solidFill>
                  <a:latin typeface="Calibri"/>
                  <a:cs typeface="Calibri"/>
                </a:rPr>
                <a:t> </a:t>
              </a:r>
              <a:r>
                <a:rPr sz="1400" spc="-5" dirty="0">
                  <a:solidFill>
                    <a:srgbClr val="EEEEEE"/>
                  </a:solidFill>
                  <a:latin typeface="Calibri"/>
                  <a:cs typeface="Calibri"/>
                </a:rPr>
                <a:t>be </a:t>
              </a:r>
              <a:r>
                <a:rPr sz="1400" spc="-300" dirty="0">
                  <a:solidFill>
                    <a:srgbClr val="EEEEEE"/>
                  </a:solidFill>
                  <a:latin typeface="Calibri"/>
                  <a:cs typeface="Calibri"/>
                </a:rPr>
                <a:t> </a:t>
              </a:r>
              <a:r>
                <a:rPr sz="1400" spc="-5" dirty="0">
                  <a:solidFill>
                    <a:srgbClr val="EEEEEE"/>
                  </a:solidFill>
                  <a:latin typeface="Calibri"/>
                  <a:cs typeface="Calibri"/>
                </a:rPr>
                <a:t>accident</a:t>
              </a:r>
              <a:r>
                <a:rPr sz="1400" spc="5" dirty="0">
                  <a:solidFill>
                    <a:srgbClr val="EEEEEE"/>
                  </a:solidFill>
                  <a:latin typeface="Calibri"/>
                  <a:cs typeface="Calibri"/>
                </a:rPr>
                <a:t> </a:t>
              </a:r>
              <a:r>
                <a:rPr sz="1400" spc="-5" dirty="0">
                  <a:solidFill>
                    <a:srgbClr val="EEEEEE"/>
                  </a:solidFill>
                  <a:latin typeface="Calibri"/>
                  <a:cs typeface="Calibri"/>
                </a:rPr>
                <a:t>prone</a:t>
              </a:r>
              <a:endParaRPr sz="1400">
                <a:latin typeface="Calibri"/>
                <a:cs typeface="Calibri"/>
              </a:endParaRPr>
            </a:p>
          </p:txBody>
        </p:sp>
        <p:sp>
          <p:nvSpPr>
            <p:cNvPr id="50" name="object 5"/>
            <p:cNvSpPr/>
            <p:nvPr/>
          </p:nvSpPr>
          <p:spPr>
            <a:xfrm>
              <a:off x="6715709" y="5895403"/>
              <a:ext cx="435609" cy="320040"/>
            </a:xfrm>
            <a:custGeom>
              <a:avLst/>
              <a:gdLst/>
              <a:ahLst/>
              <a:cxnLst/>
              <a:rect l="l" t="t" r="r" b="b"/>
              <a:pathLst>
                <a:path w="435610" h="320039">
                  <a:moveTo>
                    <a:pt x="65356" y="39702"/>
                  </a:moveTo>
                  <a:lnTo>
                    <a:pt x="57860" y="49973"/>
                  </a:lnTo>
                  <a:lnTo>
                    <a:pt x="427989" y="319531"/>
                  </a:lnTo>
                  <a:lnTo>
                    <a:pt x="435483" y="309270"/>
                  </a:lnTo>
                  <a:lnTo>
                    <a:pt x="65356" y="39702"/>
                  </a:lnTo>
                  <a:close/>
                </a:path>
                <a:path w="435610" h="320039">
                  <a:moveTo>
                    <a:pt x="0" y="0"/>
                  </a:moveTo>
                  <a:lnTo>
                    <a:pt x="39115" y="75653"/>
                  </a:lnTo>
                  <a:lnTo>
                    <a:pt x="57860" y="49973"/>
                  </a:lnTo>
                  <a:lnTo>
                    <a:pt x="47625" y="42519"/>
                  </a:lnTo>
                  <a:lnTo>
                    <a:pt x="55117" y="32245"/>
                  </a:lnTo>
                  <a:lnTo>
                    <a:pt x="70799" y="32245"/>
                  </a:lnTo>
                  <a:lnTo>
                    <a:pt x="84074" y="14058"/>
                  </a:lnTo>
                  <a:lnTo>
                    <a:pt x="0" y="0"/>
                  </a:lnTo>
                  <a:close/>
                </a:path>
                <a:path w="435610" h="320039">
                  <a:moveTo>
                    <a:pt x="55117" y="32245"/>
                  </a:moveTo>
                  <a:lnTo>
                    <a:pt x="47625" y="42519"/>
                  </a:lnTo>
                  <a:lnTo>
                    <a:pt x="57860" y="49973"/>
                  </a:lnTo>
                  <a:lnTo>
                    <a:pt x="65356" y="39702"/>
                  </a:lnTo>
                  <a:lnTo>
                    <a:pt x="55117" y="32245"/>
                  </a:lnTo>
                  <a:close/>
                </a:path>
                <a:path w="435610" h="320039">
                  <a:moveTo>
                    <a:pt x="70799" y="32245"/>
                  </a:moveTo>
                  <a:lnTo>
                    <a:pt x="55117" y="32245"/>
                  </a:lnTo>
                  <a:lnTo>
                    <a:pt x="65356" y="39702"/>
                  </a:lnTo>
                  <a:lnTo>
                    <a:pt x="70799" y="32245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6"/>
            <p:cNvSpPr txBox="1"/>
            <p:nvPr/>
          </p:nvSpPr>
          <p:spPr>
            <a:xfrm>
              <a:off x="6200089" y="6180188"/>
              <a:ext cx="1993264" cy="4527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00"/>
                </a:spcBef>
              </a:pPr>
              <a:r>
                <a:rPr sz="1400" dirty="0">
                  <a:solidFill>
                    <a:srgbClr val="EEEEEE"/>
                  </a:solidFill>
                  <a:latin typeface="Calibri"/>
                  <a:cs typeface="Calibri"/>
                </a:rPr>
                <a:t>Score</a:t>
              </a:r>
              <a:r>
                <a:rPr sz="1400" spc="-30" dirty="0">
                  <a:solidFill>
                    <a:srgbClr val="EEEEEE"/>
                  </a:solidFill>
                  <a:latin typeface="Calibri"/>
                  <a:cs typeface="Calibri"/>
                </a:rPr>
                <a:t> </a:t>
              </a:r>
              <a:r>
                <a:rPr sz="1400" dirty="0">
                  <a:solidFill>
                    <a:srgbClr val="EEEEEE"/>
                  </a:solidFill>
                  <a:latin typeface="Calibri"/>
                  <a:cs typeface="Calibri"/>
                </a:rPr>
                <a:t>for</a:t>
              </a:r>
              <a:r>
                <a:rPr sz="1400" spc="-35" dirty="0">
                  <a:solidFill>
                    <a:srgbClr val="EEEEEE"/>
                  </a:solidFill>
                  <a:latin typeface="Calibri"/>
                  <a:cs typeface="Calibri"/>
                </a:rPr>
                <a:t> </a:t>
              </a:r>
              <a:r>
                <a:rPr sz="1400" spc="-5" dirty="0">
                  <a:solidFill>
                    <a:srgbClr val="EEEEEE"/>
                  </a:solidFill>
                  <a:latin typeface="Calibri"/>
                  <a:cs typeface="Calibri"/>
                </a:rPr>
                <a:t>the</a:t>
              </a:r>
              <a:r>
                <a:rPr sz="1400" dirty="0">
                  <a:solidFill>
                    <a:srgbClr val="EEEEEE"/>
                  </a:solidFill>
                  <a:latin typeface="Calibri"/>
                  <a:cs typeface="Calibri"/>
                </a:rPr>
                <a:t> car</a:t>
              </a:r>
              <a:r>
                <a:rPr sz="1400" spc="-15" dirty="0">
                  <a:solidFill>
                    <a:srgbClr val="EEEEEE"/>
                  </a:solidFill>
                  <a:latin typeface="Calibri"/>
                  <a:cs typeface="Calibri"/>
                </a:rPr>
                <a:t> </a:t>
              </a:r>
              <a:r>
                <a:rPr sz="1400" dirty="0">
                  <a:solidFill>
                    <a:srgbClr val="EEEEEE"/>
                  </a:solidFill>
                  <a:latin typeface="Calibri"/>
                  <a:cs typeface="Calibri"/>
                </a:rPr>
                <a:t>to</a:t>
              </a:r>
              <a:r>
                <a:rPr sz="1400" spc="-10" dirty="0">
                  <a:solidFill>
                    <a:srgbClr val="EEEEEE"/>
                  </a:solidFill>
                  <a:latin typeface="Calibri"/>
                  <a:cs typeface="Calibri"/>
                </a:rPr>
                <a:t> </a:t>
              </a:r>
              <a:r>
                <a:rPr sz="1400" spc="-5" dirty="0">
                  <a:solidFill>
                    <a:srgbClr val="EEEEEE"/>
                  </a:solidFill>
                  <a:latin typeface="Calibri"/>
                  <a:cs typeface="Calibri"/>
                </a:rPr>
                <a:t>be</a:t>
              </a:r>
              <a:r>
                <a:rPr sz="1400" spc="-30" dirty="0">
                  <a:solidFill>
                    <a:srgbClr val="EEEEEE"/>
                  </a:solidFill>
                  <a:latin typeface="Calibri"/>
                  <a:cs typeface="Calibri"/>
                </a:rPr>
                <a:t> </a:t>
              </a:r>
              <a:r>
                <a:rPr sz="1400" i="1" dirty="0">
                  <a:solidFill>
                    <a:srgbClr val="EEEEEE"/>
                  </a:solidFill>
                  <a:latin typeface="Calibri"/>
                  <a:cs typeface="Calibri"/>
                </a:rPr>
                <a:t>NOT</a:t>
              </a:r>
              <a:endParaRPr sz="1400">
                <a:latin typeface="Calibri"/>
                <a:cs typeface="Calibri"/>
              </a:endParaRPr>
            </a:p>
            <a:p>
              <a:pPr algn="ctr">
                <a:lnSpc>
                  <a:spcPct val="100000"/>
                </a:lnSpc>
              </a:pPr>
              <a:r>
                <a:rPr sz="1400" spc="-5" dirty="0">
                  <a:solidFill>
                    <a:srgbClr val="EEEEEE"/>
                  </a:solidFill>
                  <a:latin typeface="Calibri"/>
                  <a:cs typeface="Calibri"/>
                </a:rPr>
                <a:t>accident</a:t>
              </a:r>
              <a:r>
                <a:rPr sz="1400" spc="-15" dirty="0">
                  <a:solidFill>
                    <a:srgbClr val="EEEEEE"/>
                  </a:solidFill>
                  <a:latin typeface="Calibri"/>
                  <a:cs typeface="Calibri"/>
                </a:rPr>
                <a:t> </a:t>
              </a:r>
              <a:r>
                <a:rPr sz="1400" spc="-5" dirty="0">
                  <a:solidFill>
                    <a:srgbClr val="EEEEEE"/>
                  </a:solidFill>
                  <a:latin typeface="Calibri"/>
                  <a:cs typeface="Calibri"/>
                </a:rPr>
                <a:t>prone</a:t>
              </a:r>
              <a:endParaRPr sz="1400">
                <a:latin typeface="Calibri"/>
                <a:cs typeface="Calibri"/>
              </a:endParaRPr>
            </a:p>
          </p:txBody>
        </p:sp>
        <p:grpSp>
          <p:nvGrpSpPr>
            <p:cNvPr id="52" name="object 7"/>
            <p:cNvGrpSpPr/>
            <p:nvPr/>
          </p:nvGrpSpPr>
          <p:grpSpPr>
            <a:xfrm>
              <a:off x="1811287" y="2825877"/>
              <a:ext cx="4366260" cy="805180"/>
              <a:chOff x="278701" y="2646997"/>
              <a:chExt cx="4366260" cy="805180"/>
            </a:xfrm>
          </p:grpSpPr>
          <p:sp>
            <p:nvSpPr>
              <p:cNvPr id="53" name="object 8"/>
              <p:cNvSpPr/>
              <p:nvPr/>
            </p:nvSpPr>
            <p:spPr>
              <a:xfrm>
                <a:off x="944118" y="2796666"/>
                <a:ext cx="3700779" cy="655320"/>
              </a:xfrm>
              <a:custGeom>
                <a:avLst/>
                <a:gdLst/>
                <a:ahLst/>
                <a:cxnLst/>
                <a:rect l="l" t="t" r="r" b="b"/>
                <a:pathLst>
                  <a:path w="3700779" h="655320">
                    <a:moveTo>
                      <a:pt x="3172968" y="19558"/>
                    </a:moveTo>
                    <a:lnTo>
                      <a:pt x="3169031" y="0"/>
                    </a:lnTo>
                    <a:lnTo>
                      <a:pt x="72847" y="608177"/>
                    </a:lnTo>
                    <a:lnTo>
                      <a:pt x="67424" y="580517"/>
                    </a:lnTo>
                    <a:lnTo>
                      <a:pt x="0" y="632587"/>
                    </a:lnTo>
                    <a:lnTo>
                      <a:pt x="82118" y="655320"/>
                    </a:lnTo>
                    <a:lnTo>
                      <a:pt x="77152" y="630047"/>
                    </a:lnTo>
                    <a:lnTo>
                      <a:pt x="76669" y="627608"/>
                    </a:lnTo>
                    <a:lnTo>
                      <a:pt x="3172968" y="19558"/>
                    </a:lnTo>
                    <a:close/>
                  </a:path>
                  <a:path w="3700779" h="655320">
                    <a:moveTo>
                      <a:pt x="3502533" y="19304"/>
                    </a:moveTo>
                    <a:lnTo>
                      <a:pt x="3497199" y="254"/>
                    </a:lnTo>
                    <a:lnTo>
                      <a:pt x="1331010" y="609079"/>
                    </a:lnTo>
                    <a:lnTo>
                      <a:pt x="1323340" y="581914"/>
                    </a:lnTo>
                    <a:lnTo>
                      <a:pt x="1260348" y="639191"/>
                    </a:lnTo>
                    <a:lnTo>
                      <a:pt x="1344041" y="655193"/>
                    </a:lnTo>
                    <a:lnTo>
                      <a:pt x="1337360" y="631571"/>
                    </a:lnTo>
                    <a:lnTo>
                      <a:pt x="1336382" y="628129"/>
                    </a:lnTo>
                    <a:lnTo>
                      <a:pt x="3502533" y="19304"/>
                    </a:lnTo>
                    <a:close/>
                  </a:path>
                  <a:path w="3700779" h="655320">
                    <a:moveTo>
                      <a:pt x="3585718" y="18542"/>
                    </a:moveTo>
                    <a:lnTo>
                      <a:pt x="3576574" y="1016"/>
                    </a:lnTo>
                    <a:lnTo>
                      <a:pt x="2426843" y="595376"/>
                    </a:lnTo>
                    <a:lnTo>
                      <a:pt x="2413889" y="570357"/>
                    </a:lnTo>
                    <a:lnTo>
                      <a:pt x="2363711" y="639191"/>
                    </a:lnTo>
                    <a:lnTo>
                      <a:pt x="2448941" y="638048"/>
                    </a:lnTo>
                    <a:lnTo>
                      <a:pt x="2439009" y="618871"/>
                    </a:lnTo>
                    <a:lnTo>
                      <a:pt x="2435974" y="613029"/>
                    </a:lnTo>
                    <a:lnTo>
                      <a:pt x="3585718" y="18542"/>
                    </a:lnTo>
                    <a:close/>
                  </a:path>
                  <a:path w="3700779" h="655320">
                    <a:moveTo>
                      <a:pt x="3700272" y="510159"/>
                    </a:moveTo>
                    <a:lnTo>
                      <a:pt x="3672078" y="510159"/>
                    </a:lnTo>
                    <a:lnTo>
                      <a:pt x="3672078" y="9779"/>
                    </a:lnTo>
                    <a:lnTo>
                      <a:pt x="3652266" y="9779"/>
                    </a:lnTo>
                    <a:lnTo>
                      <a:pt x="3652266" y="510159"/>
                    </a:lnTo>
                    <a:lnTo>
                      <a:pt x="3624072" y="510159"/>
                    </a:lnTo>
                    <a:lnTo>
                      <a:pt x="3662172" y="586359"/>
                    </a:lnTo>
                    <a:lnTo>
                      <a:pt x="3693922" y="522859"/>
                    </a:lnTo>
                    <a:lnTo>
                      <a:pt x="3700272" y="510159"/>
                    </a:lnTo>
                    <a:close/>
                  </a:path>
                </a:pathLst>
              </a:custGeom>
              <a:solidFill>
                <a:srgbClr val="EEEEE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9"/>
              <p:cNvSpPr/>
              <p:nvPr/>
            </p:nvSpPr>
            <p:spPr>
              <a:xfrm>
                <a:off x="283463" y="2651760"/>
                <a:ext cx="660400" cy="31432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4325">
                    <a:moveTo>
                      <a:pt x="607568" y="0"/>
                    </a:moveTo>
                    <a:lnTo>
                      <a:pt x="52324" y="0"/>
                    </a:lnTo>
                    <a:lnTo>
                      <a:pt x="31959" y="4103"/>
                    </a:lnTo>
                    <a:lnTo>
                      <a:pt x="15327" y="15303"/>
                    </a:lnTo>
                    <a:lnTo>
                      <a:pt x="4112" y="31932"/>
                    </a:lnTo>
                    <a:lnTo>
                      <a:pt x="0" y="52324"/>
                    </a:lnTo>
                    <a:lnTo>
                      <a:pt x="0" y="261619"/>
                    </a:lnTo>
                    <a:lnTo>
                      <a:pt x="4112" y="282011"/>
                    </a:lnTo>
                    <a:lnTo>
                      <a:pt x="15327" y="298640"/>
                    </a:lnTo>
                    <a:lnTo>
                      <a:pt x="31959" y="309840"/>
                    </a:lnTo>
                    <a:lnTo>
                      <a:pt x="52324" y="313943"/>
                    </a:lnTo>
                    <a:lnTo>
                      <a:pt x="607568" y="313943"/>
                    </a:lnTo>
                    <a:lnTo>
                      <a:pt x="627932" y="309840"/>
                    </a:lnTo>
                    <a:lnTo>
                      <a:pt x="644564" y="298640"/>
                    </a:lnTo>
                    <a:lnTo>
                      <a:pt x="655779" y="282011"/>
                    </a:lnTo>
                    <a:lnTo>
                      <a:pt x="659892" y="261619"/>
                    </a:lnTo>
                    <a:lnTo>
                      <a:pt x="659892" y="52324"/>
                    </a:lnTo>
                    <a:lnTo>
                      <a:pt x="655779" y="31932"/>
                    </a:lnTo>
                    <a:lnTo>
                      <a:pt x="644564" y="15303"/>
                    </a:lnTo>
                    <a:lnTo>
                      <a:pt x="627932" y="4103"/>
                    </a:lnTo>
                    <a:lnTo>
                      <a:pt x="607568" y="0"/>
                    </a:lnTo>
                    <a:close/>
                  </a:path>
                </a:pathLst>
              </a:custGeom>
              <a:solidFill>
                <a:srgbClr val="DF666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5" name="object 10"/>
              <p:cNvSpPr/>
              <p:nvPr/>
            </p:nvSpPr>
            <p:spPr>
              <a:xfrm>
                <a:off x="283463" y="2651760"/>
                <a:ext cx="660400" cy="31432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4325">
                    <a:moveTo>
                      <a:pt x="0" y="52324"/>
                    </a:moveTo>
                    <a:lnTo>
                      <a:pt x="4112" y="31932"/>
                    </a:lnTo>
                    <a:lnTo>
                      <a:pt x="15327" y="15303"/>
                    </a:lnTo>
                    <a:lnTo>
                      <a:pt x="31959" y="4103"/>
                    </a:lnTo>
                    <a:lnTo>
                      <a:pt x="52324" y="0"/>
                    </a:lnTo>
                    <a:lnTo>
                      <a:pt x="607568" y="0"/>
                    </a:lnTo>
                    <a:lnTo>
                      <a:pt x="627932" y="4103"/>
                    </a:lnTo>
                    <a:lnTo>
                      <a:pt x="644564" y="15303"/>
                    </a:lnTo>
                    <a:lnTo>
                      <a:pt x="655779" y="31932"/>
                    </a:lnTo>
                    <a:lnTo>
                      <a:pt x="659892" y="52324"/>
                    </a:lnTo>
                    <a:lnTo>
                      <a:pt x="659892" y="261619"/>
                    </a:lnTo>
                    <a:lnTo>
                      <a:pt x="655779" y="282011"/>
                    </a:lnTo>
                    <a:lnTo>
                      <a:pt x="644564" y="298640"/>
                    </a:lnTo>
                    <a:lnTo>
                      <a:pt x="627932" y="309840"/>
                    </a:lnTo>
                    <a:lnTo>
                      <a:pt x="607568" y="313943"/>
                    </a:lnTo>
                    <a:lnTo>
                      <a:pt x="52324" y="313943"/>
                    </a:lnTo>
                    <a:lnTo>
                      <a:pt x="31959" y="309840"/>
                    </a:lnTo>
                    <a:lnTo>
                      <a:pt x="15327" y="298640"/>
                    </a:lnTo>
                    <a:lnTo>
                      <a:pt x="4112" y="282011"/>
                    </a:lnTo>
                    <a:lnTo>
                      <a:pt x="0" y="261619"/>
                    </a:lnTo>
                    <a:lnTo>
                      <a:pt x="0" y="52324"/>
                    </a:lnTo>
                    <a:close/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56" name="object 11"/>
            <p:cNvGrpSpPr/>
            <p:nvPr/>
          </p:nvGrpSpPr>
          <p:grpSpPr>
            <a:xfrm>
              <a:off x="6239459" y="2975547"/>
              <a:ext cx="3583940" cy="655320"/>
              <a:chOff x="4706873" y="2796667"/>
              <a:chExt cx="3583940" cy="655320"/>
            </a:xfrm>
          </p:grpSpPr>
          <p:sp>
            <p:nvSpPr>
              <p:cNvPr id="57" name="object 12"/>
              <p:cNvSpPr/>
              <p:nvPr/>
            </p:nvSpPr>
            <p:spPr>
              <a:xfrm>
                <a:off x="4706874" y="2796666"/>
                <a:ext cx="3583940" cy="655320"/>
              </a:xfrm>
              <a:custGeom>
                <a:avLst/>
                <a:gdLst/>
                <a:ahLst/>
                <a:cxnLst/>
                <a:rect l="l" t="t" r="r" b="b"/>
                <a:pathLst>
                  <a:path w="3583940" h="655320">
                    <a:moveTo>
                      <a:pt x="1221994" y="639191"/>
                    </a:moveTo>
                    <a:lnTo>
                      <a:pt x="1207173" y="618871"/>
                    </a:lnTo>
                    <a:lnTo>
                      <a:pt x="1171829" y="570357"/>
                    </a:lnTo>
                    <a:lnTo>
                      <a:pt x="1158836" y="595426"/>
                    </a:lnTo>
                    <a:lnTo>
                      <a:pt x="9144" y="1016"/>
                    </a:lnTo>
                    <a:lnTo>
                      <a:pt x="0" y="18542"/>
                    </a:lnTo>
                    <a:lnTo>
                      <a:pt x="1149731" y="613029"/>
                    </a:lnTo>
                    <a:lnTo>
                      <a:pt x="1136777" y="638048"/>
                    </a:lnTo>
                    <a:lnTo>
                      <a:pt x="1221994" y="639191"/>
                    </a:lnTo>
                    <a:close/>
                  </a:path>
                  <a:path w="3583940" h="655320">
                    <a:moveTo>
                      <a:pt x="2324862" y="639191"/>
                    </a:moveTo>
                    <a:lnTo>
                      <a:pt x="2316454" y="631571"/>
                    </a:lnTo>
                    <a:lnTo>
                      <a:pt x="2261743" y="581914"/>
                    </a:lnTo>
                    <a:lnTo>
                      <a:pt x="2254110" y="609066"/>
                    </a:lnTo>
                    <a:lnTo>
                      <a:pt x="88011" y="254"/>
                    </a:lnTo>
                    <a:lnTo>
                      <a:pt x="82677" y="19304"/>
                    </a:lnTo>
                    <a:lnTo>
                      <a:pt x="2248763" y="628142"/>
                    </a:lnTo>
                    <a:lnTo>
                      <a:pt x="2241169" y="655193"/>
                    </a:lnTo>
                    <a:lnTo>
                      <a:pt x="2324862" y="639191"/>
                    </a:lnTo>
                    <a:close/>
                  </a:path>
                  <a:path w="3583940" h="655320">
                    <a:moveTo>
                      <a:pt x="3583940" y="632587"/>
                    </a:moveTo>
                    <a:lnTo>
                      <a:pt x="3580650" y="630047"/>
                    </a:lnTo>
                    <a:lnTo>
                      <a:pt x="3516630" y="580517"/>
                    </a:lnTo>
                    <a:lnTo>
                      <a:pt x="3511181" y="608177"/>
                    </a:lnTo>
                    <a:lnTo>
                      <a:pt x="414909" y="0"/>
                    </a:lnTo>
                    <a:lnTo>
                      <a:pt x="411099" y="19558"/>
                    </a:lnTo>
                    <a:lnTo>
                      <a:pt x="3507346" y="627608"/>
                    </a:lnTo>
                    <a:lnTo>
                      <a:pt x="3501898" y="655320"/>
                    </a:lnTo>
                    <a:lnTo>
                      <a:pt x="3583940" y="632587"/>
                    </a:lnTo>
                    <a:close/>
                  </a:path>
                </a:pathLst>
              </a:custGeom>
              <a:solidFill>
                <a:srgbClr val="EEEEE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8" name="object 13"/>
              <p:cNvSpPr/>
              <p:nvPr/>
            </p:nvSpPr>
            <p:spPr>
              <a:xfrm>
                <a:off x="5756147" y="2868168"/>
                <a:ext cx="1138555" cy="314325"/>
              </a:xfrm>
              <a:custGeom>
                <a:avLst/>
                <a:gdLst/>
                <a:ahLst/>
                <a:cxnLst/>
                <a:rect l="l" t="t" r="r" b="b"/>
                <a:pathLst>
                  <a:path w="1138554" h="314325">
                    <a:moveTo>
                      <a:pt x="1086103" y="0"/>
                    </a:moveTo>
                    <a:lnTo>
                      <a:pt x="52324" y="0"/>
                    </a:lnTo>
                    <a:lnTo>
                      <a:pt x="31932" y="4103"/>
                    </a:lnTo>
                    <a:lnTo>
                      <a:pt x="15303" y="15303"/>
                    </a:lnTo>
                    <a:lnTo>
                      <a:pt x="4103" y="31932"/>
                    </a:lnTo>
                    <a:lnTo>
                      <a:pt x="0" y="52324"/>
                    </a:lnTo>
                    <a:lnTo>
                      <a:pt x="0" y="261620"/>
                    </a:lnTo>
                    <a:lnTo>
                      <a:pt x="4103" y="282011"/>
                    </a:lnTo>
                    <a:lnTo>
                      <a:pt x="15303" y="298640"/>
                    </a:lnTo>
                    <a:lnTo>
                      <a:pt x="31932" y="309840"/>
                    </a:lnTo>
                    <a:lnTo>
                      <a:pt x="52324" y="313944"/>
                    </a:lnTo>
                    <a:lnTo>
                      <a:pt x="1086103" y="313944"/>
                    </a:lnTo>
                    <a:lnTo>
                      <a:pt x="1106495" y="309840"/>
                    </a:lnTo>
                    <a:lnTo>
                      <a:pt x="1123124" y="298640"/>
                    </a:lnTo>
                    <a:lnTo>
                      <a:pt x="1134324" y="282011"/>
                    </a:lnTo>
                    <a:lnTo>
                      <a:pt x="1138427" y="261620"/>
                    </a:lnTo>
                    <a:lnTo>
                      <a:pt x="1138427" y="52324"/>
                    </a:lnTo>
                    <a:lnTo>
                      <a:pt x="1134324" y="31932"/>
                    </a:lnTo>
                    <a:lnTo>
                      <a:pt x="1123124" y="15303"/>
                    </a:lnTo>
                    <a:lnTo>
                      <a:pt x="1106495" y="4103"/>
                    </a:lnTo>
                    <a:lnTo>
                      <a:pt x="1086103" y="0"/>
                    </a:lnTo>
                    <a:close/>
                  </a:path>
                </a:pathLst>
              </a:custGeom>
              <a:solidFill>
                <a:srgbClr val="DF666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14"/>
              <p:cNvSpPr/>
              <p:nvPr/>
            </p:nvSpPr>
            <p:spPr>
              <a:xfrm>
                <a:off x="5756147" y="2868168"/>
                <a:ext cx="1138555" cy="314325"/>
              </a:xfrm>
              <a:custGeom>
                <a:avLst/>
                <a:gdLst/>
                <a:ahLst/>
                <a:cxnLst/>
                <a:rect l="l" t="t" r="r" b="b"/>
                <a:pathLst>
                  <a:path w="1138554" h="314325">
                    <a:moveTo>
                      <a:pt x="0" y="52324"/>
                    </a:moveTo>
                    <a:lnTo>
                      <a:pt x="4103" y="31932"/>
                    </a:lnTo>
                    <a:lnTo>
                      <a:pt x="15303" y="15303"/>
                    </a:lnTo>
                    <a:lnTo>
                      <a:pt x="31932" y="4103"/>
                    </a:lnTo>
                    <a:lnTo>
                      <a:pt x="52324" y="0"/>
                    </a:lnTo>
                    <a:lnTo>
                      <a:pt x="1086103" y="0"/>
                    </a:lnTo>
                    <a:lnTo>
                      <a:pt x="1106495" y="4103"/>
                    </a:lnTo>
                    <a:lnTo>
                      <a:pt x="1123124" y="15303"/>
                    </a:lnTo>
                    <a:lnTo>
                      <a:pt x="1134324" y="31932"/>
                    </a:lnTo>
                    <a:lnTo>
                      <a:pt x="1138427" y="52324"/>
                    </a:lnTo>
                    <a:lnTo>
                      <a:pt x="1138427" y="261620"/>
                    </a:lnTo>
                    <a:lnTo>
                      <a:pt x="1134324" y="282011"/>
                    </a:lnTo>
                    <a:lnTo>
                      <a:pt x="1123124" y="298640"/>
                    </a:lnTo>
                    <a:lnTo>
                      <a:pt x="1106495" y="309840"/>
                    </a:lnTo>
                    <a:lnTo>
                      <a:pt x="1086103" y="313944"/>
                    </a:lnTo>
                    <a:lnTo>
                      <a:pt x="52324" y="313944"/>
                    </a:lnTo>
                    <a:lnTo>
                      <a:pt x="31932" y="309840"/>
                    </a:lnTo>
                    <a:lnTo>
                      <a:pt x="15303" y="298640"/>
                    </a:lnTo>
                    <a:lnTo>
                      <a:pt x="4103" y="282011"/>
                    </a:lnTo>
                    <a:lnTo>
                      <a:pt x="0" y="261620"/>
                    </a:lnTo>
                    <a:lnTo>
                      <a:pt x="0" y="52324"/>
                    </a:lnTo>
                    <a:close/>
                  </a:path>
                </a:pathLst>
              </a:custGeom>
              <a:ln w="914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0" name="object 15"/>
            <p:cNvSpPr/>
            <p:nvPr/>
          </p:nvSpPr>
          <p:spPr>
            <a:xfrm>
              <a:off x="2473998" y="4286821"/>
              <a:ext cx="3703320" cy="934085"/>
            </a:xfrm>
            <a:custGeom>
              <a:avLst/>
              <a:gdLst/>
              <a:ahLst/>
              <a:cxnLst/>
              <a:rect l="l" t="t" r="r" b="b"/>
              <a:pathLst>
                <a:path w="3703320" h="934085">
                  <a:moveTo>
                    <a:pt x="3173641" y="917702"/>
                  </a:moveTo>
                  <a:lnTo>
                    <a:pt x="3165017" y="909828"/>
                  </a:lnTo>
                  <a:lnTo>
                    <a:pt x="3110776" y="860298"/>
                  </a:lnTo>
                  <a:lnTo>
                    <a:pt x="3103092" y="887310"/>
                  </a:lnTo>
                  <a:lnTo>
                    <a:pt x="5410" y="8763"/>
                  </a:lnTo>
                  <a:lnTo>
                    <a:pt x="0" y="27813"/>
                  </a:lnTo>
                  <a:lnTo>
                    <a:pt x="3097669" y="906373"/>
                  </a:lnTo>
                  <a:lnTo>
                    <a:pt x="3089948" y="933577"/>
                  </a:lnTo>
                  <a:lnTo>
                    <a:pt x="3173641" y="917702"/>
                  </a:lnTo>
                  <a:close/>
                </a:path>
                <a:path w="3703320" h="934085">
                  <a:moveTo>
                    <a:pt x="3502571" y="918083"/>
                  </a:moveTo>
                  <a:lnTo>
                    <a:pt x="3489706" y="903478"/>
                  </a:lnTo>
                  <a:lnTo>
                    <a:pt x="3446310" y="854202"/>
                  </a:lnTo>
                  <a:lnTo>
                    <a:pt x="3435693" y="880300"/>
                  </a:lnTo>
                  <a:lnTo>
                    <a:pt x="1266736" y="0"/>
                  </a:lnTo>
                  <a:lnTo>
                    <a:pt x="1259370" y="18288"/>
                  </a:lnTo>
                  <a:lnTo>
                    <a:pt x="3428212" y="898715"/>
                  </a:lnTo>
                  <a:lnTo>
                    <a:pt x="3417608" y="924814"/>
                  </a:lnTo>
                  <a:lnTo>
                    <a:pt x="3502571" y="918083"/>
                  </a:lnTo>
                  <a:close/>
                </a:path>
                <a:path w="3703320" h="934085">
                  <a:moveTo>
                    <a:pt x="3583851" y="918083"/>
                  </a:moveTo>
                  <a:lnTo>
                    <a:pt x="3568789" y="888111"/>
                  </a:lnTo>
                  <a:lnTo>
                    <a:pt x="3545624" y="842010"/>
                  </a:lnTo>
                  <a:lnTo>
                    <a:pt x="3528720" y="864654"/>
                  </a:lnTo>
                  <a:lnTo>
                    <a:pt x="2372398" y="1143"/>
                  </a:lnTo>
                  <a:lnTo>
                    <a:pt x="2360460" y="17018"/>
                  </a:lnTo>
                  <a:lnTo>
                    <a:pt x="3516884" y="880503"/>
                  </a:lnTo>
                  <a:lnTo>
                    <a:pt x="3500031" y="903097"/>
                  </a:lnTo>
                  <a:lnTo>
                    <a:pt x="3583851" y="918083"/>
                  </a:lnTo>
                  <a:close/>
                </a:path>
                <a:path w="3703320" h="934085">
                  <a:moveTo>
                    <a:pt x="3702977" y="841883"/>
                  </a:moveTo>
                  <a:lnTo>
                    <a:pt x="3674783" y="841883"/>
                  </a:lnTo>
                  <a:lnTo>
                    <a:pt x="3674783" y="85344"/>
                  </a:lnTo>
                  <a:lnTo>
                    <a:pt x="3654971" y="85344"/>
                  </a:lnTo>
                  <a:lnTo>
                    <a:pt x="3654971" y="841883"/>
                  </a:lnTo>
                  <a:lnTo>
                    <a:pt x="3626777" y="841883"/>
                  </a:lnTo>
                  <a:lnTo>
                    <a:pt x="3664877" y="918083"/>
                  </a:lnTo>
                  <a:lnTo>
                    <a:pt x="3696627" y="854583"/>
                  </a:lnTo>
                  <a:lnTo>
                    <a:pt x="3702977" y="84188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8389" y="5313235"/>
              <a:ext cx="1743452" cy="473963"/>
            </a:xfrm>
            <a:prstGeom prst="rect">
              <a:avLst/>
            </a:prstGeom>
          </p:spPr>
        </p:pic>
        <p:sp>
          <p:nvSpPr>
            <p:cNvPr id="62" name="object 17"/>
            <p:cNvSpPr/>
            <p:nvPr/>
          </p:nvSpPr>
          <p:spPr>
            <a:xfrm>
              <a:off x="6244032" y="4286821"/>
              <a:ext cx="3582670" cy="934085"/>
            </a:xfrm>
            <a:custGeom>
              <a:avLst/>
              <a:gdLst/>
              <a:ahLst/>
              <a:cxnLst/>
              <a:rect l="l" t="t" r="r" b="b"/>
              <a:pathLst>
                <a:path w="3582670" h="934085">
                  <a:moveTo>
                    <a:pt x="1223264" y="17018"/>
                  </a:moveTo>
                  <a:lnTo>
                    <a:pt x="1211453" y="1143"/>
                  </a:lnTo>
                  <a:lnTo>
                    <a:pt x="55118" y="864654"/>
                  </a:lnTo>
                  <a:lnTo>
                    <a:pt x="38227" y="842010"/>
                  </a:lnTo>
                  <a:lnTo>
                    <a:pt x="0" y="918083"/>
                  </a:lnTo>
                  <a:lnTo>
                    <a:pt x="83820" y="903097"/>
                  </a:lnTo>
                  <a:lnTo>
                    <a:pt x="72631" y="888111"/>
                  </a:lnTo>
                  <a:lnTo>
                    <a:pt x="66954" y="880503"/>
                  </a:lnTo>
                  <a:lnTo>
                    <a:pt x="1223264" y="17018"/>
                  </a:lnTo>
                  <a:close/>
                </a:path>
                <a:path w="3582670" h="934085">
                  <a:moveTo>
                    <a:pt x="2323973" y="18288"/>
                  </a:moveTo>
                  <a:lnTo>
                    <a:pt x="2316607" y="0"/>
                  </a:lnTo>
                  <a:lnTo>
                    <a:pt x="147637" y="880300"/>
                  </a:lnTo>
                  <a:lnTo>
                    <a:pt x="137033" y="854202"/>
                  </a:lnTo>
                  <a:lnTo>
                    <a:pt x="80772" y="918083"/>
                  </a:lnTo>
                  <a:lnTo>
                    <a:pt x="165735" y="924814"/>
                  </a:lnTo>
                  <a:lnTo>
                    <a:pt x="157060" y="903478"/>
                  </a:lnTo>
                  <a:lnTo>
                    <a:pt x="155117" y="898715"/>
                  </a:lnTo>
                  <a:lnTo>
                    <a:pt x="2323973" y="18288"/>
                  </a:lnTo>
                  <a:close/>
                </a:path>
                <a:path w="3582670" h="934085">
                  <a:moveTo>
                    <a:pt x="3582162" y="27813"/>
                  </a:moveTo>
                  <a:lnTo>
                    <a:pt x="3576701" y="8763"/>
                  </a:lnTo>
                  <a:lnTo>
                    <a:pt x="478980" y="887349"/>
                  </a:lnTo>
                  <a:lnTo>
                    <a:pt x="471297" y="860298"/>
                  </a:lnTo>
                  <a:lnTo>
                    <a:pt x="408432" y="917702"/>
                  </a:lnTo>
                  <a:lnTo>
                    <a:pt x="492125" y="933577"/>
                  </a:lnTo>
                  <a:lnTo>
                    <a:pt x="485368" y="909828"/>
                  </a:lnTo>
                  <a:lnTo>
                    <a:pt x="484390" y="906373"/>
                  </a:lnTo>
                  <a:lnTo>
                    <a:pt x="3582162" y="2781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02975" y="1690688"/>
              <a:ext cx="1568169" cy="1013460"/>
            </a:xfrm>
            <a:prstGeom prst="rect">
              <a:avLst/>
            </a:prstGeom>
          </p:spPr>
        </p:pic>
        <p:sp>
          <p:nvSpPr>
            <p:cNvPr id="64" name="object 19"/>
            <p:cNvSpPr txBox="1"/>
            <p:nvPr/>
          </p:nvSpPr>
          <p:spPr>
            <a:xfrm>
              <a:off x="1939900" y="2856624"/>
              <a:ext cx="412115" cy="240029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400" spc="-10" dirty="0">
                  <a:latin typeface="Calibri"/>
                  <a:cs typeface="Calibri"/>
                </a:rPr>
                <a:t>C</a:t>
              </a:r>
              <a:r>
                <a:rPr sz="1400" spc="-5" dirty="0">
                  <a:latin typeface="Calibri"/>
                  <a:cs typeface="Calibri"/>
                </a:rPr>
                <a:t>ol</a:t>
              </a:r>
              <a:r>
                <a:rPr sz="1400" dirty="0">
                  <a:latin typeface="Calibri"/>
                  <a:cs typeface="Calibri"/>
                </a:rPr>
                <a:t>or</a:t>
              </a:r>
              <a:endParaRPr sz="1400">
                <a:latin typeface="Calibri"/>
                <a:cs typeface="Calibri"/>
              </a:endParaRPr>
            </a:p>
          </p:txBody>
        </p:sp>
        <p:grpSp>
          <p:nvGrpSpPr>
            <p:cNvPr id="65" name="object 20"/>
            <p:cNvGrpSpPr/>
            <p:nvPr/>
          </p:nvGrpSpPr>
          <p:grpSpPr>
            <a:xfrm>
              <a:off x="3411487" y="2673477"/>
              <a:ext cx="728980" cy="323850"/>
              <a:chOff x="1878901" y="2494597"/>
              <a:chExt cx="728980" cy="323850"/>
            </a:xfrm>
          </p:grpSpPr>
          <p:sp>
            <p:nvSpPr>
              <p:cNvPr id="66" name="object 21"/>
              <p:cNvSpPr/>
              <p:nvPr/>
            </p:nvSpPr>
            <p:spPr>
              <a:xfrm>
                <a:off x="1883664" y="2499360"/>
                <a:ext cx="719455" cy="314325"/>
              </a:xfrm>
              <a:custGeom>
                <a:avLst/>
                <a:gdLst/>
                <a:ahLst/>
                <a:cxnLst/>
                <a:rect l="l" t="t" r="r" b="b"/>
                <a:pathLst>
                  <a:path w="719455" h="314325">
                    <a:moveTo>
                      <a:pt x="667004" y="0"/>
                    </a:moveTo>
                    <a:lnTo>
                      <a:pt x="52324" y="0"/>
                    </a:lnTo>
                    <a:lnTo>
                      <a:pt x="31932" y="4103"/>
                    </a:lnTo>
                    <a:lnTo>
                      <a:pt x="15303" y="15303"/>
                    </a:lnTo>
                    <a:lnTo>
                      <a:pt x="4103" y="31932"/>
                    </a:lnTo>
                    <a:lnTo>
                      <a:pt x="0" y="52324"/>
                    </a:lnTo>
                    <a:lnTo>
                      <a:pt x="0" y="261619"/>
                    </a:lnTo>
                    <a:lnTo>
                      <a:pt x="4103" y="282011"/>
                    </a:lnTo>
                    <a:lnTo>
                      <a:pt x="15303" y="298640"/>
                    </a:lnTo>
                    <a:lnTo>
                      <a:pt x="31932" y="309840"/>
                    </a:lnTo>
                    <a:lnTo>
                      <a:pt x="52324" y="313943"/>
                    </a:lnTo>
                    <a:lnTo>
                      <a:pt x="667004" y="313943"/>
                    </a:lnTo>
                    <a:lnTo>
                      <a:pt x="687395" y="309840"/>
                    </a:lnTo>
                    <a:lnTo>
                      <a:pt x="704024" y="298640"/>
                    </a:lnTo>
                    <a:lnTo>
                      <a:pt x="715224" y="282011"/>
                    </a:lnTo>
                    <a:lnTo>
                      <a:pt x="719328" y="261619"/>
                    </a:lnTo>
                    <a:lnTo>
                      <a:pt x="719328" y="52324"/>
                    </a:lnTo>
                    <a:lnTo>
                      <a:pt x="715224" y="31932"/>
                    </a:lnTo>
                    <a:lnTo>
                      <a:pt x="704024" y="15303"/>
                    </a:lnTo>
                    <a:lnTo>
                      <a:pt x="687395" y="4103"/>
                    </a:lnTo>
                    <a:lnTo>
                      <a:pt x="667004" y="0"/>
                    </a:lnTo>
                    <a:close/>
                  </a:path>
                </a:pathLst>
              </a:custGeom>
              <a:solidFill>
                <a:srgbClr val="DF666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7" name="object 22"/>
              <p:cNvSpPr/>
              <p:nvPr/>
            </p:nvSpPr>
            <p:spPr>
              <a:xfrm>
                <a:off x="1883664" y="2499360"/>
                <a:ext cx="719455" cy="314325"/>
              </a:xfrm>
              <a:custGeom>
                <a:avLst/>
                <a:gdLst/>
                <a:ahLst/>
                <a:cxnLst/>
                <a:rect l="l" t="t" r="r" b="b"/>
                <a:pathLst>
                  <a:path w="719455" h="314325">
                    <a:moveTo>
                      <a:pt x="0" y="52324"/>
                    </a:moveTo>
                    <a:lnTo>
                      <a:pt x="4103" y="31932"/>
                    </a:lnTo>
                    <a:lnTo>
                      <a:pt x="15303" y="15303"/>
                    </a:lnTo>
                    <a:lnTo>
                      <a:pt x="31932" y="4103"/>
                    </a:lnTo>
                    <a:lnTo>
                      <a:pt x="52324" y="0"/>
                    </a:lnTo>
                    <a:lnTo>
                      <a:pt x="667004" y="0"/>
                    </a:lnTo>
                    <a:lnTo>
                      <a:pt x="687395" y="4103"/>
                    </a:lnTo>
                    <a:lnTo>
                      <a:pt x="704024" y="15303"/>
                    </a:lnTo>
                    <a:lnTo>
                      <a:pt x="715224" y="31932"/>
                    </a:lnTo>
                    <a:lnTo>
                      <a:pt x="719328" y="52324"/>
                    </a:lnTo>
                    <a:lnTo>
                      <a:pt x="719328" y="261619"/>
                    </a:lnTo>
                    <a:lnTo>
                      <a:pt x="715224" y="282011"/>
                    </a:lnTo>
                    <a:lnTo>
                      <a:pt x="704024" y="298640"/>
                    </a:lnTo>
                    <a:lnTo>
                      <a:pt x="687395" y="309840"/>
                    </a:lnTo>
                    <a:lnTo>
                      <a:pt x="667004" y="313943"/>
                    </a:lnTo>
                    <a:lnTo>
                      <a:pt x="52324" y="313943"/>
                    </a:lnTo>
                    <a:lnTo>
                      <a:pt x="31932" y="309840"/>
                    </a:lnTo>
                    <a:lnTo>
                      <a:pt x="15303" y="298640"/>
                    </a:lnTo>
                    <a:lnTo>
                      <a:pt x="4103" y="282011"/>
                    </a:lnTo>
                    <a:lnTo>
                      <a:pt x="0" y="261619"/>
                    </a:lnTo>
                    <a:lnTo>
                      <a:pt x="0" y="52324"/>
                    </a:lnTo>
                    <a:close/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8" name="object 23"/>
            <p:cNvSpPr txBox="1"/>
            <p:nvPr/>
          </p:nvSpPr>
          <p:spPr>
            <a:xfrm>
              <a:off x="3540075" y="2704529"/>
              <a:ext cx="471805" cy="23939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400" spc="-5" dirty="0">
                  <a:latin typeface="Calibri"/>
                  <a:cs typeface="Calibri"/>
                </a:rPr>
                <a:t>Spe</a:t>
              </a:r>
              <a:r>
                <a:rPr sz="1400" dirty="0">
                  <a:latin typeface="Calibri"/>
                  <a:cs typeface="Calibri"/>
                </a:rPr>
                <a:t>ed</a:t>
              </a:r>
              <a:endParaRPr sz="1400">
                <a:latin typeface="Calibri"/>
                <a:cs typeface="Calibri"/>
              </a:endParaRPr>
            </a:p>
          </p:txBody>
        </p:sp>
        <p:sp>
          <p:nvSpPr>
            <p:cNvPr id="69" name="object 24"/>
            <p:cNvSpPr txBox="1"/>
            <p:nvPr/>
          </p:nvSpPr>
          <p:spPr>
            <a:xfrm>
              <a:off x="7300957" y="3073337"/>
              <a:ext cx="1114425" cy="23939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03505">
                <a:lnSpc>
                  <a:spcPct val="100000"/>
                </a:lnSpc>
                <a:spcBef>
                  <a:spcPts val="105"/>
                </a:spcBef>
              </a:pPr>
              <a:r>
                <a:rPr sz="1400" dirty="0">
                  <a:latin typeface="Calibri"/>
                  <a:cs typeface="Calibri"/>
                </a:rPr>
                <a:t>Acceleration</a:t>
              </a:r>
              <a:endParaRPr sz="1400">
                <a:latin typeface="Calibri"/>
                <a:cs typeface="Calibri"/>
              </a:endParaRPr>
            </a:p>
          </p:txBody>
        </p:sp>
        <p:grpSp>
          <p:nvGrpSpPr>
            <p:cNvPr id="70" name="object 25"/>
            <p:cNvGrpSpPr/>
            <p:nvPr/>
          </p:nvGrpSpPr>
          <p:grpSpPr>
            <a:xfrm>
              <a:off x="9236215" y="3074289"/>
              <a:ext cx="934719" cy="323850"/>
              <a:chOff x="7703629" y="2895409"/>
              <a:chExt cx="934719" cy="323850"/>
            </a:xfrm>
          </p:grpSpPr>
          <p:sp>
            <p:nvSpPr>
              <p:cNvPr id="71" name="object 26"/>
              <p:cNvSpPr/>
              <p:nvPr/>
            </p:nvSpPr>
            <p:spPr>
              <a:xfrm>
                <a:off x="7708392" y="2900172"/>
                <a:ext cx="925194" cy="314325"/>
              </a:xfrm>
              <a:custGeom>
                <a:avLst/>
                <a:gdLst/>
                <a:ahLst/>
                <a:cxnLst/>
                <a:rect l="l" t="t" r="r" b="b"/>
                <a:pathLst>
                  <a:path w="925195" h="314325">
                    <a:moveTo>
                      <a:pt x="872743" y="0"/>
                    </a:moveTo>
                    <a:lnTo>
                      <a:pt x="52324" y="0"/>
                    </a:lnTo>
                    <a:lnTo>
                      <a:pt x="31932" y="4103"/>
                    </a:lnTo>
                    <a:lnTo>
                      <a:pt x="15303" y="15303"/>
                    </a:lnTo>
                    <a:lnTo>
                      <a:pt x="4103" y="31932"/>
                    </a:lnTo>
                    <a:lnTo>
                      <a:pt x="0" y="52324"/>
                    </a:lnTo>
                    <a:lnTo>
                      <a:pt x="0" y="261619"/>
                    </a:lnTo>
                    <a:lnTo>
                      <a:pt x="4103" y="282011"/>
                    </a:lnTo>
                    <a:lnTo>
                      <a:pt x="15303" y="298640"/>
                    </a:lnTo>
                    <a:lnTo>
                      <a:pt x="31932" y="309840"/>
                    </a:lnTo>
                    <a:lnTo>
                      <a:pt x="52324" y="313943"/>
                    </a:lnTo>
                    <a:lnTo>
                      <a:pt x="872743" y="313943"/>
                    </a:lnTo>
                    <a:lnTo>
                      <a:pt x="893135" y="309840"/>
                    </a:lnTo>
                    <a:lnTo>
                      <a:pt x="909764" y="298640"/>
                    </a:lnTo>
                    <a:lnTo>
                      <a:pt x="920964" y="282011"/>
                    </a:lnTo>
                    <a:lnTo>
                      <a:pt x="925067" y="261619"/>
                    </a:lnTo>
                    <a:lnTo>
                      <a:pt x="925067" y="52324"/>
                    </a:lnTo>
                    <a:lnTo>
                      <a:pt x="920964" y="31932"/>
                    </a:lnTo>
                    <a:lnTo>
                      <a:pt x="909764" y="15303"/>
                    </a:lnTo>
                    <a:lnTo>
                      <a:pt x="893135" y="4103"/>
                    </a:lnTo>
                    <a:lnTo>
                      <a:pt x="872743" y="0"/>
                    </a:lnTo>
                    <a:close/>
                  </a:path>
                </a:pathLst>
              </a:custGeom>
              <a:solidFill>
                <a:srgbClr val="DF666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2" name="object 27"/>
              <p:cNvSpPr/>
              <p:nvPr/>
            </p:nvSpPr>
            <p:spPr>
              <a:xfrm>
                <a:off x="7708392" y="2900172"/>
                <a:ext cx="925194" cy="314325"/>
              </a:xfrm>
              <a:custGeom>
                <a:avLst/>
                <a:gdLst/>
                <a:ahLst/>
                <a:cxnLst/>
                <a:rect l="l" t="t" r="r" b="b"/>
                <a:pathLst>
                  <a:path w="925195" h="314325">
                    <a:moveTo>
                      <a:pt x="0" y="52324"/>
                    </a:moveTo>
                    <a:lnTo>
                      <a:pt x="4103" y="31932"/>
                    </a:lnTo>
                    <a:lnTo>
                      <a:pt x="15303" y="15303"/>
                    </a:lnTo>
                    <a:lnTo>
                      <a:pt x="31932" y="4103"/>
                    </a:lnTo>
                    <a:lnTo>
                      <a:pt x="52324" y="0"/>
                    </a:lnTo>
                    <a:lnTo>
                      <a:pt x="872743" y="0"/>
                    </a:lnTo>
                    <a:lnTo>
                      <a:pt x="893135" y="4103"/>
                    </a:lnTo>
                    <a:lnTo>
                      <a:pt x="909764" y="15303"/>
                    </a:lnTo>
                    <a:lnTo>
                      <a:pt x="920964" y="31932"/>
                    </a:lnTo>
                    <a:lnTo>
                      <a:pt x="925067" y="52324"/>
                    </a:lnTo>
                    <a:lnTo>
                      <a:pt x="925067" y="261619"/>
                    </a:lnTo>
                    <a:lnTo>
                      <a:pt x="920964" y="282011"/>
                    </a:lnTo>
                    <a:lnTo>
                      <a:pt x="909764" y="298640"/>
                    </a:lnTo>
                    <a:lnTo>
                      <a:pt x="893135" y="309840"/>
                    </a:lnTo>
                    <a:lnTo>
                      <a:pt x="872743" y="313943"/>
                    </a:lnTo>
                    <a:lnTo>
                      <a:pt x="52324" y="313943"/>
                    </a:lnTo>
                    <a:lnTo>
                      <a:pt x="31932" y="309840"/>
                    </a:lnTo>
                    <a:lnTo>
                      <a:pt x="15303" y="298640"/>
                    </a:lnTo>
                    <a:lnTo>
                      <a:pt x="4103" y="282011"/>
                    </a:lnTo>
                    <a:lnTo>
                      <a:pt x="0" y="261619"/>
                    </a:lnTo>
                    <a:lnTo>
                      <a:pt x="0" y="52324"/>
                    </a:lnTo>
                    <a:close/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3" name="object 28"/>
            <p:cNvSpPr txBox="1"/>
            <p:nvPr/>
          </p:nvSpPr>
          <p:spPr>
            <a:xfrm>
              <a:off x="9398966" y="3105341"/>
              <a:ext cx="611505" cy="23939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400" spc="-5" dirty="0">
                  <a:latin typeface="Calibri"/>
                  <a:cs typeface="Calibri"/>
                </a:rPr>
                <a:t>Old</a:t>
              </a:r>
              <a:r>
                <a:rPr sz="1400" spc="-65" dirty="0">
                  <a:latin typeface="Calibri"/>
                  <a:cs typeface="Calibri"/>
                </a:rPr>
                <a:t> </a:t>
              </a:r>
              <a:r>
                <a:rPr sz="1400" dirty="0">
                  <a:latin typeface="Calibri"/>
                  <a:cs typeface="Calibri"/>
                </a:rPr>
                <a:t>cars</a:t>
              </a:r>
            </a:p>
          </p:txBody>
        </p:sp>
        <p:sp>
          <p:nvSpPr>
            <p:cNvPr id="74" name="object 29"/>
            <p:cNvSpPr/>
            <p:nvPr/>
          </p:nvSpPr>
          <p:spPr>
            <a:xfrm>
              <a:off x="2138566" y="3082607"/>
              <a:ext cx="1656080" cy="532130"/>
            </a:xfrm>
            <a:custGeom>
              <a:avLst/>
              <a:gdLst/>
              <a:ahLst/>
              <a:cxnLst/>
              <a:rect l="l" t="t" r="r" b="b"/>
              <a:pathLst>
                <a:path w="1656080" h="532129">
                  <a:moveTo>
                    <a:pt x="264337" y="531114"/>
                  </a:moveTo>
                  <a:lnTo>
                    <a:pt x="256476" y="483362"/>
                  </a:lnTo>
                  <a:lnTo>
                    <a:pt x="250507" y="447040"/>
                  </a:lnTo>
                  <a:lnTo>
                    <a:pt x="224764" y="465683"/>
                  </a:lnTo>
                  <a:lnTo>
                    <a:pt x="10287" y="169545"/>
                  </a:lnTo>
                  <a:lnTo>
                    <a:pt x="0" y="176911"/>
                  </a:lnTo>
                  <a:lnTo>
                    <a:pt x="214515" y="473113"/>
                  </a:lnTo>
                  <a:lnTo>
                    <a:pt x="188785" y="491744"/>
                  </a:lnTo>
                  <a:lnTo>
                    <a:pt x="264337" y="531114"/>
                  </a:lnTo>
                  <a:close/>
                </a:path>
                <a:path w="1656080" h="532129">
                  <a:moveTo>
                    <a:pt x="1655889" y="2032"/>
                  </a:moveTo>
                  <a:lnTo>
                    <a:pt x="1643316" y="0"/>
                  </a:lnTo>
                  <a:lnTo>
                    <a:pt x="1566049" y="455498"/>
                  </a:lnTo>
                  <a:lnTo>
                    <a:pt x="1534858" y="450215"/>
                  </a:lnTo>
                  <a:lnTo>
                    <a:pt x="1559623" y="531749"/>
                  </a:lnTo>
                  <a:lnTo>
                    <a:pt x="1604619" y="470154"/>
                  </a:lnTo>
                  <a:lnTo>
                    <a:pt x="1609915" y="462915"/>
                  </a:lnTo>
                  <a:lnTo>
                    <a:pt x="1578635" y="457631"/>
                  </a:lnTo>
                  <a:lnTo>
                    <a:pt x="1655889" y="20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75" name="object 30"/>
            <p:cNvGrpSpPr/>
            <p:nvPr/>
          </p:nvGrpSpPr>
          <p:grpSpPr>
            <a:xfrm>
              <a:off x="5626050" y="3417506"/>
              <a:ext cx="4207510" cy="768350"/>
              <a:chOff x="4093464" y="3238626"/>
              <a:chExt cx="4207510" cy="768350"/>
            </a:xfrm>
          </p:grpSpPr>
          <p:sp>
            <p:nvSpPr>
              <p:cNvPr id="76" name="object 31"/>
              <p:cNvSpPr/>
              <p:nvPr/>
            </p:nvSpPr>
            <p:spPr>
              <a:xfrm>
                <a:off x="5823204" y="3238626"/>
                <a:ext cx="507365" cy="206375"/>
              </a:xfrm>
              <a:custGeom>
                <a:avLst/>
                <a:gdLst/>
                <a:ahLst/>
                <a:cxnLst/>
                <a:rect l="l" t="t" r="r" b="b"/>
                <a:pathLst>
                  <a:path w="507364" h="206375">
                    <a:moveTo>
                      <a:pt x="57658" y="135000"/>
                    </a:moveTo>
                    <a:lnTo>
                      <a:pt x="0" y="197612"/>
                    </a:lnTo>
                    <a:lnTo>
                      <a:pt x="84709" y="206248"/>
                    </a:lnTo>
                    <a:lnTo>
                      <a:pt x="75161" y="181101"/>
                    </a:lnTo>
                    <a:lnTo>
                      <a:pt x="61595" y="181101"/>
                    </a:lnTo>
                    <a:lnTo>
                      <a:pt x="57150" y="169163"/>
                    </a:lnTo>
                    <a:lnTo>
                      <a:pt x="68930" y="164690"/>
                    </a:lnTo>
                    <a:lnTo>
                      <a:pt x="57658" y="135000"/>
                    </a:lnTo>
                    <a:close/>
                  </a:path>
                  <a:path w="507364" h="206375">
                    <a:moveTo>
                      <a:pt x="68930" y="164690"/>
                    </a:moveTo>
                    <a:lnTo>
                      <a:pt x="57150" y="169163"/>
                    </a:lnTo>
                    <a:lnTo>
                      <a:pt x="61595" y="181101"/>
                    </a:lnTo>
                    <a:lnTo>
                      <a:pt x="73452" y="176599"/>
                    </a:lnTo>
                    <a:lnTo>
                      <a:pt x="68930" y="164690"/>
                    </a:lnTo>
                    <a:close/>
                  </a:path>
                  <a:path w="507364" h="206375">
                    <a:moveTo>
                      <a:pt x="73452" y="176599"/>
                    </a:moveTo>
                    <a:lnTo>
                      <a:pt x="61595" y="181101"/>
                    </a:lnTo>
                    <a:lnTo>
                      <a:pt x="75161" y="181101"/>
                    </a:lnTo>
                    <a:lnTo>
                      <a:pt x="73452" y="176599"/>
                    </a:lnTo>
                    <a:close/>
                  </a:path>
                  <a:path w="507364" h="206375">
                    <a:moveTo>
                      <a:pt x="502666" y="0"/>
                    </a:moveTo>
                    <a:lnTo>
                      <a:pt x="68930" y="164690"/>
                    </a:lnTo>
                    <a:lnTo>
                      <a:pt x="73452" y="176599"/>
                    </a:lnTo>
                    <a:lnTo>
                      <a:pt x="507111" y="11937"/>
                    </a:lnTo>
                    <a:lnTo>
                      <a:pt x="50266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77" name="object 32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188705" y="3251199"/>
                <a:ext cx="112268" cy="237489"/>
              </a:xfrm>
              <a:prstGeom prst="rect">
                <a:avLst/>
              </a:prstGeom>
            </p:spPr>
          </p:pic>
          <p:sp>
            <p:nvSpPr>
              <p:cNvPr id="78" name="object 33"/>
              <p:cNvSpPr/>
              <p:nvPr/>
            </p:nvSpPr>
            <p:spPr>
              <a:xfrm>
                <a:off x="4093464" y="3532631"/>
                <a:ext cx="1009015" cy="474345"/>
              </a:xfrm>
              <a:custGeom>
                <a:avLst/>
                <a:gdLst/>
                <a:ahLst/>
                <a:cxnLst/>
                <a:rect l="l" t="t" r="r" b="b"/>
                <a:pathLst>
                  <a:path w="1009014" h="474345">
                    <a:moveTo>
                      <a:pt x="1008888" y="0"/>
                    </a:moveTo>
                    <a:lnTo>
                      <a:pt x="0" y="0"/>
                    </a:lnTo>
                    <a:lnTo>
                      <a:pt x="0" y="473964"/>
                    </a:lnTo>
                    <a:lnTo>
                      <a:pt x="1008888" y="473964"/>
                    </a:lnTo>
                    <a:lnTo>
                      <a:pt x="1008888" y="0"/>
                    </a:lnTo>
                    <a:close/>
                  </a:path>
                </a:pathLst>
              </a:custGeom>
              <a:solidFill>
                <a:srgbClr val="6EA8D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9" name="object 34"/>
            <p:cNvSpPr txBox="1"/>
            <p:nvPr/>
          </p:nvSpPr>
          <p:spPr>
            <a:xfrm>
              <a:off x="2824938" y="4679251"/>
              <a:ext cx="6620509" cy="1013460"/>
            </a:xfrm>
            <a:prstGeom prst="rect">
              <a:avLst/>
            </a:prstGeom>
            <a:solidFill>
              <a:srgbClr val="CFE1F3"/>
            </a:solidFill>
            <a:ln w="9144">
              <a:solidFill>
                <a:srgbClr val="1F487C"/>
              </a:solidFill>
            </a:ln>
          </p:spPr>
          <p:txBody>
            <a:bodyPr vert="horz" wrap="square" lIns="0" tIns="186690" rIns="0" bIns="0" rtlCol="0">
              <a:spAutoFit/>
            </a:bodyPr>
            <a:lstStyle/>
            <a:p>
              <a:pPr marL="223520" marR="215265" indent="17780">
                <a:lnSpc>
                  <a:spcPct val="100000"/>
                </a:lnSpc>
                <a:spcBef>
                  <a:spcPts val="1470"/>
                </a:spcBef>
              </a:pPr>
              <a:r>
                <a:rPr sz="2000" dirty="0">
                  <a:latin typeface="Calibri"/>
                  <a:cs typeface="Calibri"/>
                </a:rPr>
                <a:t>As</a:t>
              </a:r>
              <a:r>
                <a:rPr sz="2000" spc="5" dirty="0">
                  <a:latin typeface="Calibri"/>
                  <a:cs typeface="Calibri"/>
                </a:rPr>
                <a:t> </a:t>
              </a:r>
              <a:r>
                <a:rPr sz="2000" dirty="0">
                  <a:latin typeface="Calibri"/>
                  <a:cs typeface="Calibri"/>
                </a:rPr>
                <a:t>a</a:t>
              </a:r>
              <a:r>
                <a:rPr sz="2000" spc="5" dirty="0">
                  <a:latin typeface="Calibri"/>
                  <a:cs typeface="Calibri"/>
                </a:rPr>
                <a:t> </a:t>
              </a:r>
              <a:r>
                <a:rPr sz="2000" spc="-5" dirty="0">
                  <a:latin typeface="Calibri"/>
                  <a:cs typeface="Calibri"/>
                </a:rPr>
                <a:t>simplification,</a:t>
              </a:r>
              <a:r>
                <a:rPr sz="2000" spc="20" dirty="0">
                  <a:latin typeface="Calibri"/>
                  <a:cs typeface="Calibri"/>
                </a:rPr>
                <a:t> </a:t>
              </a:r>
              <a:r>
                <a:rPr sz="2000" dirty="0">
                  <a:latin typeface="Calibri"/>
                  <a:cs typeface="Calibri"/>
                </a:rPr>
                <a:t>we can</a:t>
              </a:r>
              <a:r>
                <a:rPr sz="2000" spc="5" dirty="0">
                  <a:latin typeface="Calibri"/>
                  <a:cs typeface="Calibri"/>
                </a:rPr>
                <a:t> </a:t>
              </a:r>
              <a:r>
                <a:rPr sz="2000" spc="-5" dirty="0">
                  <a:latin typeface="Calibri"/>
                  <a:cs typeface="Calibri"/>
                </a:rPr>
                <a:t>say</a:t>
              </a:r>
              <a:r>
                <a:rPr sz="2000" spc="10" dirty="0">
                  <a:latin typeface="Calibri"/>
                  <a:cs typeface="Calibri"/>
                </a:rPr>
                <a:t> </a:t>
              </a:r>
              <a:r>
                <a:rPr sz="2000" dirty="0">
                  <a:latin typeface="Calibri"/>
                  <a:cs typeface="Calibri"/>
                </a:rPr>
                <a:t>that,</a:t>
              </a:r>
              <a:r>
                <a:rPr sz="2000" spc="5" dirty="0">
                  <a:latin typeface="Calibri"/>
                  <a:cs typeface="Calibri"/>
                </a:rPr>
                <a:t> </a:t>
              </a:r>
              <a:r>
                <a:rPr sz="2000" dirty="0">
                  <a:latin typeface="Calibri"/>
                  <a:cs typeface="Calibri"/>
                </a:rPr>
                <a:t>each </a:t>
              </a:r>
              <a:r>
                <a:rPr sz="2000" spc="-5" dirty="0">
                  <a:latin typeface="Calibri"/>
                  <a:cs typeface="Calibri"/>
                </a:rPr>
                <a:t>classifier</a:t>
              </a:r>
              <a:r>
                <a:rPr sz="2000" spc="35" dirty="0">
                  <a:latin typeface="Calibri"/>
                  <a:cs typeface="Calibri"/>
                </a:rPr>
                <a:t> </a:t>
              </a:r>
              <a:r>
                <a:rPr sz="2000" dirty="0">
                  <a:latin typeface="Calibri"/>
                  <a:cs typeface="Calibri"/>
                </a:rPr>
                <a:t>learns</a:t>
              </a:r>
              <a:r>
                <a:rPr sz="2000" spc="15" dirty="0">
                  <a:latin typeface="Calibri"/>
                  <a:cs typeface="Calibri"/>
                </a:rPr>
                <a:t> </a:t>
              </a:r>
              <a:r>
                <a:rPr sz="2000" dirty="0">
                  <a:latin typeface="Calibri"/>
                  <a:cs typeface="Calibri"/>
                </a:rPr>
                <a:t>to </a:t>
              </a:r>
              <a:r>
                <a:rPr sz="2000" spc="-434" dirty="0">
                  <a:latin typeface="Calibri"/>
                  <a:cs typeface="Calibri"/>
                </a:rPr>
                <a:t> </a:t>
              </a:r>
              <a:r>
                <a:rPr sz="2000" dirty="0">
                  <a:latin typeface="Calibri"/>
                  <a:cs typeface="Calibri"/>
                </a:rPr>
                <a:t>look</a:t>
              </a:r>
              <a:r>
                <a:rPr sz="2000" spc="-15" dirty="0">
                  <a:latin typeface="Calibri"/>
                  <a:cs typeface="Calibri"/>
                </a:rPr>
                <a:t> </a:t>
              </a:r>
              <a:r>
                <a:rPr sz="2000" dirty="0">
                  <a:latin typeface="Calibri"/>
                  <a:cs typeface="Calibri"/>
                </a:rPr>
                <a:t>at a</a:t>
              </a:r>
              <a:r>
                <a:rPr sz="2000" spc="5" dirty="0">
                  <a:latin typeface="Calibri"/>
                  <a:cs typeface="Calibri"/>
                </a:rPr>
                <a:t> </a:t>
              </a:r>
              <a:r>
                <a:rPr sz="2000" spc="-5" dirty="0">
                  <a:latin typeface="Calibri"/>
                  <a:cs typeface="Calibri"/>
                </a:rPr>
                <a:t>particular</a:t>
              </a:r>
              <a:r>
                <a:rPr sz="2000" spc="5" dirty="0">
                  <a:latin typeface="Calibri"/>
                  <a:cs typeface="Calibri"/>
                </a:rPr>
                <a:t> </a:t>
              </a:r>
              <a:r>
                <a:rPr sz="2000" spc="-5" dirty="0">
                  <a:latin typeface="Calibri"/>
                  <a:cs typeface="Calibri"/>
                </a:rPr>
                <a:t>feature</a:t>
              </a:r>
              <a:r>
                <a:rPr sz="2000" dirty="0">
                  <a:latin typeface="Calibri"/>
                  <a:cs typeface="Calibri"/>
                </a:rPr>
                <a:t> </a:t>
              </a:r>
              <a:r>
                <a:rPr sz="2000" spc="-5" dirty="0">
                  <a:latin typeface="Calibri"/>
                  <a:cs typeface="Calibri"/>
                </a:rPr>
                <a:t>of</a:t>
              </a:r>
              <a:r>
                <a:rPr sz="2000" spc="-10" dirty="0">
                  <a:latin typeface="Calibri"/>
                  <a:cs typeface="Calibri"/>
                </a:rPr>
                <a:t> </a:t>
              </a:r>
              <a:r>
                <a:rPr sz="2000" dirty="0">
                  <a:latin typeface="Calibri"/>
                  <a:cs typeface="Calibri"/>
                </a:rPr>
                <a:t>the input</a:t>
              </a:r>
              <a:r>
                <a:rPr sz="2000" spc="-20" dirty="0">
                  <a:latin typeface="Calibri"/>
                  <a:cs typeface="Calibri"/>
                </a:rPr>
                <a:t> </a:t>
              </a:r>
              <a:r>
                <a:rPr sz="2000" dirty="0">
                  <a:latin typeface="Calibri"/>
                  <a:cs typeface="Calibri"/>
                </a:rPr>
                <a:t>(the</a:t>
              </a:r>
              <a:r>
                <a:rPr sz="2000" spc="30" dirty="0">
                  <a:latin typeface="Calibri"/>
                  <a:cs typeface="Calibri"/>
                </a:rPr>
                <a:t> </a:t>
              </a:r>
              <a:r>
                <a:rPr sz="2000" i="1" dirty="0">
                  <a:latin typeface="Calibri"/>
                  <a:cs typeface="Calibri"/>
                </a:rPr>
                <a:t>car</a:t>
              </a:r>
              <a:r>
                <a:rPr sz="2000" i="1" spc="-5" dirty="0">
                  <a:latin typeface="Calibri"/>
                  <a:cs typeface="Calibri"/>
                </a:rPr>
                <a:t> </a:t>
              </a:r>
              <a:r>
                <a:rPr sz="2000" dirty="0">
                  <a:latin typeface="Calibri"/>
                  <a:cs typeface="Calibri"/>
                </a:rPr>
                <a:t>in this</a:t>
              </a:r>
              <a:r>
                <a:rPr sz="2000" spc="-10" dirty="0">
                  <a:latin typeface="Calibri"/>
                  <a:cs typeface="Calibri"/>
                </a:rPr>
                <a:t> </a:t>
              </a:r>
              <a:r>
                <a:rPr sz="2000" dirty="0">
                  <a:latin typeface="Calibri"/>
                  <a:cs typeface="Calibri"/>
                </a:rPr>
                <a:t>case)</a:t>
              </a:r>
              <a:endParaRPr sz="2000">
                <a:latin typeface="Calibri"/>
                <a:cs typeface="Calibri"/>
              </a:endParaRPr>
            </a:p>
          </p:txBody>
        </p:sp>
        <p:sp>
          <p:nvSpPr>
            <p:cNvPr id="80" name="object 35"/>
            <p:cNvSpPr/>
            <p:nvPr/>
          </p:nvSpPr>
          <p:spPr>
            <a:xfrm>
              <a:off x="1968449" y="3711512"/>
              <a:ext cx="1009015" cy="474345"/>
            </a:xfrm>
            <a:custGeom>
              <a:avLst/>
              <a:gdLst/>
              <a:ahLst/>
              <a:cxnLst/>
              <a:rect l="l" t="t" r="r" b="b"/>
              <a:pathLst>
                <a:path w="1009015" h="474345">
                  <a:moveTo>
                    <a:pt x="1008888" y="0"/>
                  </a:moveTo>
                  <a:lnTo>
                    <a:pt x="0" y="0"/>
                  </a:lnTo>
                  <a:lnTo>
                    <a:pt x="0" y="473964"/>
                  </a:lnTo>
                  <a:lnTo>
                    <a:pt x="1008888" y="473964"/>
                  </a:lnTo>
                  <a:lnTo>
                    <a:pt x="1008888" y="0"/>
                  </a:lnTo>
                  <a:close/>
                </a:path>
              </a:pathLst>
            </a:custGeom>
            <a:solidFill>
              <a:srgbClr val="6EA8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36"/>
            <p:cNvSpPr txBox="1"/>
            <p:nvPr/>
          </p:nvSpPr>
          <p:spPr>
            <a:xfrm>
              <a:off x="1968449" y="3711512"/>
              <a:ext cx="1009015" cy="474345"/>
            </a:xfrm>
            <a:prstGeom prst="rect">
              <a:avLst/>
            </a:prstGeom>
            <a:ln w="9143">
              <a:solidFill>
                <a:srgbClr val="1F487C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endParaRPr sz="8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  <a:spcBef>
                  <a:spcPts val="55"/>
                </a:spcBef>
              </a:pPr>
              <a:endParaRPr sz="1150">
                <a:latin typeface="Times New Roman"/>
                <a:cs typeface="Times New Roman"/>
              </a:endParaRPr>
            </a:p>
            <a:p>
              <a:pPr marL="180975">
                <a:lnSpc>
                  <a:spcPct val="100000"/>
                </a:lnSpc>
              </a:pPr>
              <a:r>
                <a:rPr sz="800" spc="-5" dirty="0">
                  <a:latin typeface="Calibri"/>
                  <a:cs typeface="Calibri"/>
                </a:rPr>
                <a:t>Linear</a:t>
              </a:r>
              <a:r>
                <a:rPr sz="800" spc="-30" dirty="0">
                  <a:latin typeface="Calibri"/>
                  <a:cs typeface="Calibri"/>
                </a:rPr>
                <a:t> </a:t>
              </a:r>
              <a:r>
                <a:rPr sz="800" spc="-5" dirty="0">
                  <a:latin typeface="Calibri"/>
                  <a:cs typeface="Calibri"/>
                </a:rPr>
                <a:t>Classifier</a:t>
              </a:r>
              <a:endParaRPr sz="800">
                <a:latin typeface="Calibri"/>
                <a:cs typeface="Calibri"/>
              </a:endParaRPr>
            </a:p>
          </p:txBody>
        </p:sp>
        <p:pic>
          <p:nvPicPr>
            <p:cNvPr id="82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70558" y="3798380"/>
              <a:ext cx="803147" cy="193548"/>
            </a:xfrm>
            <a:prstGeom prst="rect">
              <a:avLst/>
            </a:prstGeom>
          </p:spPr>
        </p:pic>
        <p:sp>
          <p:nvSpPr>
            <p:cNvPr id="83" name="object 38"/>
            <p:cNvSpPr/>
            <p:nvPr/>
          </p:nvSpPr>
          <p:spPr>
            <a:xfrm>
              <a:off x="3187650" y="3711512"/>
              <a:ext cx="1009015" cy="474345"/>
            </a:xfrm>
            <a:custGeom>
              <a:avLst/>
              <a:gdLst/>
              <a:ahLst/>
              <a:cxnLst/>
              <a:rect l="l" t="t" r="r" b="b"/>
              <a:pathLst>
                <a:path w="1009014" h="474345">
                  <a:moveTo>
                    <a:pt x="1008888" y="0"/>
                  </a:moveTo>
                  <a:lnTo>
                    <a:pt x="0" y="0"/>
                  </a:lnTo>
                  <a:lnTo>
                    <a:pt x="0" y="473964"/>
                  </a:lnTo>
                  <a:lnTo>
                    <a:pt x="1008888" y="473964"/>
                  </a:lnTo>
                  <a:lnTo>
                    <a:pt x="1008888" y="0"/>
                  </a:lnTo>
                  <a:close/>
                </a:path>
              </a:pathLst>
            </a:custGeom>
            <a:solidFill>
              <a:srgbClr val="6EA8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39"/>
            <p:cNvSpPr txBox="1"/>
            <p:nvPr/>
          </p:nvSpPr>
          <p:spPr>
            <a:xfrm>
              <a:off x="3187650" y="3711512"/>
              <a:ext cx="1009015" cy="474345"/>
            </a:xfrm>
            <a:prstGeom prst="rect">
              <a:avLst/>
            </a:prstGeom>
            <a:ln w="9144">
              <a:solidFill>
                <a:srgbClr val="1F487C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endParaRPr sz="8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  <a:spcBef>
                  <a:spcPts val="55"/>
                </a:spcBef>
              </a:pPr>
              <a:endParaRPr sz="1150">
                <a:latin typeface="Times New Roman"/>
                <a:cs typeface="Times New Roman"/>
              </a:endParaRPr>
            </a:p>
            <a:p>
              <a:pPr marL="180975">
                <a:lnSpc>
                  <a:spcPct val="100000"/>
                </a:lnSpc>
              </a:pPr>
              <a:r>
                <a:rPr sz="800" spc="-5" dirty="0">
                  <a:latin typeface="Calibri"/>
                  <a:cs typeface="Calibri"/>
                </a:rPr>
                <a:t>Linear</a:t>
              </a:r>
              <a:r>
                <a:rPr sz="800" spc="-30" dirty="0">
                  <a:latin typeface="Calibri"/>
                  <a:cs typeface="Calibri"/>
                </a:rPr>
                <a:t> </a:t>
              </a:r>
              <a:r>
                <a:rPr sz="800" spc="-5" dirty="0">
                  <a:latin typeface="Calibri"/>
                  <a:cs typeface="Calibri"/>
                </a:rPr>
                <a:t>Classifier</a:t>
              </a:r>
              <a:endParaRPr sz="800">
                <a:latin typeface="Calibri"/>
                <a:cs typeface="Calibri"/>
              </a:endParaRPr>
            </a:p>
          </p:txBody>
        </p:sp>
        <p:pic>
          <p:nvPicPr>
            <p:cNvPr id="85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89758" y="3798380"/>
              <a:ext cx="803148" cy="193548"/>
            </a:xfrm>
            <a:prstGeom prst="rect">
              <a:avLst/>
            </a:prstGeom>
          </p:spPr>
        </p:pic>
        <p:sp>
          <p:nvSpPr>
            <p:cNvPr id="86" name="object 41"/>
            <p:cNvSpPr/>
            <p:nvPr/>
          </p:nvSpPr>
          <p:spPr>
            <a:xfrm>
              <a:off x="4406850" y="3711512"/>
              <a:ext cx="1009015" cy="474345"/>
            </a:xfrm>
            <a:custGeom>
              <a:avLst/>
              <a:gdLst/>
              <a:ahLst/>
              <a:cxnLst/>
              <a:rect l="l" t="t" r="r" b="b"/>
              <a:pathLst>
                <a:path w="1009014" h="474345">
                  <a:moveTo>
                    <a:pt x="1008888" y="0"/>
                  </a:moveTo>
                  <a:lnTo>
                    <a:pt x="0" y="0"/>
                  </a:lnTo>
                  <a:lnTo>
                    <a:pt x="0" y="473964"/>
                  </a:lnTo>
                  <a:lnTo>
                    <a:pt x="1008888" y="473964"/>
                  </a:lnTo>
                  <a:lnTo>
                    <a:pt x="1008888" y="0"/>
                  </a:lnTo>
                  <a:close/>
                </a:path>
              </a:pathLst>
            </a:custGeom>
            <a:solidFill>
              <a:srgbClr val="6EA8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42"/>
            <p:cNvSpPr txBox="1"/>
            <p:nvPr/>
          </p:nvSpPr>
          <p:spPr>
            <a:xfrm>
              <a:off x="4406850" y="3711512"/>
              <a:ext cx="1009015" cy="474345"/>
            </a:xfrm>
            <a:prstGeom prst="rect">
              <a:avLst/>
            </a:prstGeom>
            <a:ln w="9144">
              <a:solidFill>
                <a:srgbClr val="1F487C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endParaRPr sz="8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  <a:spcBef>
                  <a:spcPts val="55"/>
                </a:spcBef>
              </a:pPr>
              <a:endParaRPr sz="1150">
                <a:latin typeface="Times New Roman"/>
                <a:cs typeface="Times New Roman"/>
              </a:endParaRPr>
            </a:p>
            <a:p>
              <a:pPr marL="181610">
                <a:lnSpc>
                  <a:spcPct val="100000"/>
                </a:lnSpc>
              </a:pPr>
              <a:r>
                <a:rPr sz="800" spc="-5" dirty="0">
                  <a:latin typeface="Calibri"/>
                  <a:cs typeface="Calibri"/>
                </a:rPr>
                <a:t>Linear</a:t>
              </a:r>
              <a:r>
                <a:rPr sz="800" spc="-30" dirty="0">
                  <a:latin typeface="Calibri"/>
                  <a:cs typeface="Calibri"/>
                </a:rPr>
                <a:t> </a:t>
              </a:r>
              <a:r>
                <a:rPr sz="800" spc="-5" dirty="0">
                  <a:latin typeface="Calibri"/>
                  <a:cs typeface="Calibri"/>
                </a:rPr>
                <a:t>Classifier</a:t>
              </a:r>
              <a:endParaRPr sz="800">
                <a:latin typeface="Calibri"/>
                <a:cs typeface="Calibri"/>
              </a:endParaRPr>
            </a:p>
          </p:txBody>
        </p:sp>
        <p:pic>
          <p:nvPicPr>
            <p:cNvPr id="88" name="object 4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08958" y="3798380"/>
              <a:ext cx="803148" cy="193548"/>
            </a:xfrm>
            <a:prstGeom prst="rect">
              <a:avLst/>
            </a:prstGeom>
          </p:spPr>
        </p:pic>
        <p:sp>
          <p:nvSpPr>
            <p:cNvPr id="89" name="object 44"/>
            <p:cNvSpPr txBox="1"/>
            <p:nvPr/>
          </p:nvSpPr>
          <p:spPr>
            <a:xfrm>
              <a:off x="5626050" y="3711512"/>
              <a:ext cx="1009015" cy="474345"/>
            </a:xfrm>
            <a:prstGeom prst="rect">
              <a:avLst/>
            </a:prstGeom>
            <a:ln w="9144">
              <a:solidFill>
                <a:srgbClr val="1F487C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endParaRPr sz="8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  <a:spcBef>
                  <a:spcPts val="55"/>
                </a:spcBef>
              </a:pPr>
              <a:endParaRPr sz="1150" dirty="0">
                <a:latin typeface="Times New Roman"/>
                <a:cs typeface="Times New Roman"/>
              </a:endParaRPr>
            </a:p>
            <a:p>
              <a:pPr marL="181610">
                <a:lnSpc>
                  <a:spcPct val="100000"/>
                </a:lnSpc>
              </a:pPr>
              <a:r>
                <a:rPr sz="800" spc="-5" dirty="0">
                  <a:latin typeface="Calibri"/>
                  <a:cs typeface="Calibri"/>
                </a:rPr>
                <a:t>Linear</a:t>
              </a:r>
              <a:r>
                <a:rPr sz="800" spc="-30" dirty="0">
                  <a:latin typeface="Calibri"/>
                  <a:cs typeface="Calibri"/>
                </a:rPr>
                <a:t> </a:t>
              </a:r>
              <a:r>
                <a:rPr sz="800" spc="-5" dirty="0">
                  <a:latin typeface="Calibri"/>
                  <a:cs typeface="Calibri"/>
                </a:rPr>
                <a:t>Classifier</a:t>
              </a:r>
              <a:endParaRPr sz="800" dirty="0">
                <a:latin typeface="Calibri"/>
                <a:cs typeface="Calibri"/>
              </a:endParaRPr>
            </a:p>
          </p:txBody>
        </p:sp>
        <p:grpSp>
          <p:nvGrpSpPr>
            <p:cNvPr id="90" name="object 45"/>
            <p:cNvGrpSpPr/>
            <p:nvPr/>
          </p:nvGrpSpPr>
          <p:grpSpPr>
            <a:xfrm>
              <a:off x="5728157" y="3711512"/>
              <a:ext cx="2125980" cy="474345"/>
              <a:chOff x="4195571" y="3532632"/>
              <a:chExt cx="2125980" cy="474345"/>
            </a:xfrm>
          </p:grpSpPr>
          <p:pic>
            <p:nvPicPr>
              <p:cNvPr id="91" name="object 46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95571" y="3619500"/>
                <a:ext cx="803148" cy="193548"/>
              </a:xfrm>
              <a:prstGeom prst="rect">
                <a:avLst/>
              </a:prstGeom>
            </p:spPr>
          </p:pic>
          <p:sp>
            <p:nvSpPr>
              <p:cNvPr id="92" name="object 47"/>
              <p:cNvSpPr/>
              <p:nvPr/>
            </p:nvSpPr>
            <p:spPr>
              <a:xfrm>
                <a:off x="5312663" y="3532632"/>
                <a:ext cx="1009015" cy="474345"/>
              </a:xfrm>
              <a:custGeom>
                <a:avLst/>
                <a:gdLst/>
                <a:ahLst/>
                <a:cxnLst/>
                <a:rect l="l" t="t" r="r" b="b"/>
                <a:pathLst>
                  <a:path w="1009014" h="474345">
                    <a:moveTo>
                      <a:pt x="1008888" y="0"/>
                    </a:moveTo>
                    <a:lnTo>
                      <a:pt x="0" y="0"/>
                    </a:lnTo>
                    <a:lnTo>
                      <a:pt x="0" y="473964"/>
                    </a:lnTo>
                    <a:lnTo>
                      <a:pt x="1008888" y="473964"/>
                    </a:lnTo>
                    <a:lnTo>
                      <a:pt x="1008888" y="0"/>
                    </a:lnTo>
                    <a:close/>
                  </a:path>
                </a:pathLst>
              </a:custGeom>
              <a:solidFill>
                <a:srgbClr val="6EA8D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3" name="object 48"/>
            <p:cNvSpPr txBox="1"/>
            <p:nvPr/>
          </p:nvSpPr>
          <p:spPr>
            <a:xfrm>
              <a:off x="6845250" y="3711512"/>
              <a:ext cx="1009015" cy="474345"/>
            </a:xfrm>
            <a:prstGeom prst="rect">
              <a:avLst/>
            </a:prstGeom>
            <a:ln w="9144">
              <a:solidFill>
                <a:srgbClr val="1F487C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endParaRPr sz="8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  <a:spcBef>
                  <a:spcPts val="55"/>
                </a:spcBef>
              </a:pPr>
              <a:endParaRPr sz="1150">
                <a:latin typeface="Times New Roman"/>
                <a:cs typeface="Times New Roman"/>
              </a:endParaRPr>
            </a:p>
            <a:p>
              <a:pPr marL="181610">
                <a:lnSpc>
                  <a:spcPct val="100000"/>
                </a:lnSpc>
              </a:pPr>
              <a:r>
                <a:rPr sz="800" spc="-5" dirty="0">
                  <a:latin typeface="Calibri"/>
                  <a:cs typeface="Calibri"/>
                </a:rPr>
                <a:t>Linear</a:t>
              </a:r>
              <a:r>
                <a:rPr sz="800" spc="-30" dirty="0">
                  <a:latin typeface="Calibri"/>
                  <a:cs typeface="Calibri"/>
                </a:rPr>
                <a:t> </a:t>
              </a:r>
              <a:r>
                <a:rPr sz="800" spc="-5" dirty="0">
                  <a:latin typeface="Calibri"/>
                  <a:cs typeface="Calibri"/>
                </a:rPr>
                <a:t>Classifier</a:t>
              </a:r>
              <a:endParaRPr sz="800">
                <a:latin typeface="Calibri"/>
                <a:cs typeface="Calibri"/>
              </a:endParaRPr>
            </a:p>
          </p:txBody>
        </p:sp>
        <p:grpSp>
          <p:nvGrpSpPr>
            <p:cNvPr id="94" name="object 49"/>
            <p:cNvGrpSpPr/>
            <p:nvPr/>
          </p:nvGrpSpPr>
          <p:grpSpPr>
            <a:xfrm>
              <a:off x="6947357" y="3711512"/>
              <a:ext cx="2125980" cy="474345"/>
              <a:chOff x="5414771" y="3532632"/>
              <a:chExt cx="2125980" cy="474345"/>
            </a:xfrm>
          </p:grpSpPr>
          <p:pic>
            <p:nvPicPr>
              <p:cNvPr id="95" name="object 50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414771" y="3619500"/>
                <a:ext cx="803148" cy="193548"/>
              </a:xfrm>
              <a:prstGeom prst="rect">
                <a:avLst/>
              </a:prstGeom>
            </p:spPr>
          </p:pic>
          <p:sp>
            <p:nvSpPr>
              <p:cNvPr id="96" name="object 51"/>
              <p:cNvSpPr/>
              <p:nvPr/>
            </p:nvSpPr>
            <p:spPr>
              <a:xfrm>
                <a:off x="6531863" y="3532632"/>
                <a:ext cx="1009015" cy="474345"/>
              </a:xfrm>
              <a:custGeom>
                <a:avLst/>
                <a:gdLst/>
                <a:ahLst/>
                <a:cxnLst/>
                <a:rect l="l" t="t" r="r" b="b"/>
                <a:pathLst>
                  <a:path w="1009015" h="474345">
                    <a:moveTo>
                      <a:pt x="1008887" y="0"/>
                    </a:moveTo>
                    <a:lnTo>
                      <a:pt x="0" y="0"/>
                    </a:lnTo>
                    <a:lnTo>
                      <a:pt x="0" y="473964"/>
                    </a:lnTo>
                    <a:lnTo>
                      <a:pt x="1008887" y="473964"/>
                    </a:lnTo>
                    <a:lnTo>
                      <a:pt x="1008887" y="0"/>
                    </a:lnTo>
                    <a:close/>
                  </a:path>
                </a:pathLst>
              </a:custGeom>
              <a:solidFill>
                <a:srgbClr val="6EA8D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7" name="object 52"/>
            <p:cNvSpPr txBox="1"/>
            <p:nvPr/>
          </p:nvSpPr>
          <p:spPr>
            <a:xfrm>
              <a:off x="8064450" y="3711512"/>
              <a:ext cx="1009015" cy="474345"/>
            </a:xfrm>
            <a:prstGeom prst="rect">
              <a:avLst/>
            </a:prstGeom>
            <a:ln w="9144">
              <a:solidFill>
                <a:srgbClr val="1F487C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endParaRPr sz="8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  <a:spcBef>
                  <a:spcPts val="55"/>
                </a:spcBef>
              </a:pPr>
              <a:endParaRPr sz="1150">
                <a:latin typeface="Times New Roman"/>
                <a:cs typeface="Times New Roman"/>
              </a:endParaRPr>
            </a:p>
            <a:p>
              <a:pPr marL="181610">
                <a:lnSpc>
                  <a:spcPct val="100000"/>
                </a:lnSpc>
              </a:pPr>
              <a:r>
                <a:rPr sz="800" spc="-5" dirty="0">
                  <a:latin typeface="Calibri"/>
                  <a:cs typeface="Calibri"/>
                </a:rPr>
                <a:t>Linear</a:t>
              </a:r>
              <a:r>
                <a:rPr sz="800" spc="-30" dirty="0">
                  <a:latin typeface="Calibri"/>
                  <a:cs typeface="Calibri"/>
                </a:rPr>
                <a:t> </a:t>
              </a:r>
              <a:r>
                <a:rPr sz="800" spc="-5" dirty="0">
                  <a:latin typeface="Calibri"/>
                  <a:cs typeface="Calibri"/>
                </a:rPr>
                <a:t>Classifier</a:t>
              </a:r>
              <a:endParaRPr sz="800">
                <a:latin typeface="Calibri"/>
                <a:cs typeface="Calibri"/>
              </a:endParaRPr>
            </a:p>
          </p:txBody>
        </p:sp>
        <p:grpSp>
          <p:nvGrpSpPr>
            <p:cNvPr id="98" name="object 53"/>
            <p:cNvGrpSpPr/>
            <p:nvPr/>
          </p:nvGrpSpPr>
          <p:grpSpPr>
            <a:xfrm>
              <a:off x="8166557" y="3711512"/>
              <a:ext cx="2125980" cy="474345"/>
              <a:chOff x="6633971" y="3532632"/>
              <a:chExt cx="2125980" cy="474345"/>
            </a:xfrm>
          </p:grpSpPr>
          <p:pic>
            <p:nvPicPr>
              <p:cNvPr id="99" name="object 54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633971" y="3619500"/>
                <a:ext cx="803148" cy="193548"/>
              </a:xfrm>
              <a:prstGeom prst="rect">
                <a:avLst/>
              </a:prstGeom>
            </p:spPr>
          </p:pic>
          <p:sp>
            <p:nvSpPr>
              <p:cNvPr id="100" name="object 55"/>
              <p:cNvSpPr/>
              <p:nvPr/>
            </p:nvSpPr>
            <p:spPr>
              <a:xfrm>
                <a:off x="7751063" y="3532632"/>
                <a:ext cx="1009015" cy="474345"/>
              </a:xfrm>
              <a:custGeom>
                <a:avLst/>
                <a:gdLst/>
                <a:ahLst/>
                <a:cxnLst/>
                <a:rect l="l" t="t" r="r" b="b"/>
                <a:pathLst>
                  <a:path w="1009015" h="474345">
                    <a:moveTo>
                      <a:pt x="1008887" y="0"/>
                    </a:moveTo>
                    <a:lnTo>
                      <a:pt x="0" y="0"/>
                    </a:lnTo>
                    <a:lnTo>
                      <a:pt x="0" y="473964"/>
                    </a:lnTo>
                    <a:lnTo>
                      <a:pt x="1008887" y="473964"/>
                    </a:lnTo>
                    <a:lnTo>
                      <a:pt x="1008887" y="0"/>
                    </a:lnTo>
                    <a:close/>
                  </a:path>
                </a:pathLst>
              </a:custGeom>
              <a:solidFill>
                <a:srgbClr val="6EA8D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1" name="object 56"/>
            <p:cNvSpPr txBox="1"/>
            <p:nvPr/>
          </p:nvSpPr>
          <p:spPr>
            <a:xfrm>
              <a:off x="9283650" y="3711512"/>
              <a:ext cx="1009015" cy="474345"/>
            </a:xfrm>
            <a:prstGeom prst="rect">
              <a:avLst/>
            </a:prstGeom>
            <a:ln w="9144">
              <a:solidFill>
                <a:srgbClr val="1F487C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endParaRPr sz="8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  <a:spcBef>
                  <a:spcPts val="55"/>
                </a:spcBef>
              </a:pPr>
              <a:endParaRPr sz="1150">
                <a:latin typeface="Times New Roman"/>
                <a:cs typeface="Times New Roman"/>
              </a:endParaRPr>
            </a:p>
            <a:p>
              <a:pPr marL="181610">
                <a:lnSpc>
                  <a:spcPct val="100000"/>
                </a:lnSpc>
              </a:pPr>
              <a:r>
                <a:rPr sz="800" spc="-5" dirty="0">
                  <a:latin typeface="Calibri"/>
                  <a:cs typeface="Calibri"/>
                </a:rPr>
                <a:t>Linear</a:t>
              </a:r>
              <a:r>
                <a:rPr sz="800" spc="-30" dirty="0">
                  <a:latin typeface="Calibri"/>
                  <a:cs typeface="Calibri"/>
                </a:rPr>
                <a:t> </a:t>
              </a:r>
              <a:r>
                <a:rPr sz="800" spc="-5" dirty="0">
                  <a:latin typeface="Calibri"/>
                  <a:cs typeface="Calibri"/>
                </a:rPr>
                <a:t>Classifier</a:t>
              </a:r>
              <a:endParaRPr sz="800">
                <a:latin typeface="Calibri"/>
                <a:cs typeface="Calibri"/>
              </a:endParaRPr>
            </a:p>
          </p:txBody>
        </p:sp>
        <p:pic>
          <p:nvPicPr>
            <p:cNvPr id="102" name="object 5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85757" y="3798380"/>
              <a:ext cx="803148" cy="1935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416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788E-8DA1-5BDF-3233-390494DD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Neural</a:t>
            </a:r>
            <a:r>
              <a:rPr lang="fr-FR" spc="-70" dirty="0"/>
              <a:t> </a:t>
            </a:r>
            <a:r>
              <a:rPr lang="fr-FR" dirty="0"/>
              <a:t>Network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1828641" y="1690688"/>
            <a:ext cx="8534718" cy="4942255"/>
            <a:chOff x="278701" y="1511808"/>
            <a:chExt cx="8534718" cy="4942255"/>
          </a:xfrm>
        </p:grpSpPr>
        <p:sp>
          <p:nvSpPr>
            <p:cNvPr id="103" name="object 3"/>
            <p:cNvSpPr/>
            <p:nvPr/>
          </p:nvSpPr>
          <p:spPr>
            <a:xfrm>
              <a:off x="3579240" y="5716523"/>
              <a:ext cx="435609" cy="320040"/>
            </a:xfrm>
            <a:custGeom>
              <a:avLst/>
              <a:gdLst/>
              <a:ahLst/>
              <a:cxnLst/>
              <a:rect l="l" t="t" r="r" b="b"/>
              <a:pathLst>
                <a:path w="435610" h="320039">
                  <a:moveTo>
                    <a:pt x="370091" y="39727"/>
                  </a:moveTo>
                  <a:lnTo>
                    <a:pt x="0" y="309270"/>
                  </a:lnTo>
                  <a:lnTo>
                    <a:pt x="7366" y="319531"/>
                  </a:lnTo>
                  <a:lnTo>
                    <a:pt x="377530" y="49948"/>
                  </a:lnTo>
                  <a:lnTo>
                    <a:pt x="370091" y="39727"/>
                  </a:lnTo>
                  <a:close/>
                </a:path>
                <a:path w="435610" h="320039">
                  <a:moveTo>
                    <a:pt x="418683" y="32245"/>
                  </a:moveTo>
                  <a:lnTo>
                    <a:pt x="380364" y="32245"/>
                  </a:lnTo>
                  <a:lnTo>
                    <a:pt x="387731" y="42519"/>
                  </a:lnTo>
                  <a:lnTo>
                    <a:pt x="377530" y="49948"/>
                  </a:lnTo>
                  <a:lnTo>
                    <a:pt x="396239" y="75653"/>
                  </a:lnTo>
                  <a:lnTo>
                    <a:pt x="418683" y="32245"/>
                  </a:lnTo>
                  <a:close/>
                </a:path>
                <a:path w="435610" h="320039">
                  <a:moveTo>
                    <a:pt x="380364" y="32245"/>
                  </a:moveTo>
                  <a:lnTo>
                    <a:pt x="370091" y="39727"/>
                  </a:lnTo>
                  <a:lnTo>
                    <a:pt x="377530" y="49948"/>
                  </a:lnTo>
                  <a:lnTo>
                    <a:pt x="387731" y="42519"/>
                  </a:lnTo>
                  <a:lnTo>
                    <a:pt x="380364" y="32245"/>
                  </a:lnTo>
                  <a:close/>
                </a:path>
                <a:path w="435610" h="320039">
                  <a:moveTo>
                    <a:pt x="435356" y="0"/>
                  </a:moveTo>
                  <a:lnTo>
                    <a:pt x="351409" y="14058"/>
                  </a:lnTo>
                  <a:lnTo>
                    <a:pt x="370091" y="39727"/>
                  </a:lnTo>
                  <a:lnTo>
                    <a:pt x="380364" y="32245"/>
                  </a:lnTo>
                  <a:lnTo>
                    <a:pt x="418683" y="32245"/>
                  </a:lnTo>
                  <a:lnTo>
                    <a:pt x="435356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4"/>
            <p:cNvSpPr txBox="1"/>
            <p:nvPr/>
          </p:nvSpPr>
          <p:spPr>
            <a:xfrm>
              <a:off x="2713735" y="6001308"/>
              <a:ext cx="1633220" cy="4527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74320" marR="5080" indent="-262255">
                <a:lnSpc>
                  <a:spcPct val="100000"/>
                </a:lnSpc>
                <a:spcBef>
                  <a:spcPts val="100"/>
                </a:spcBef>
              </a:pPr>
              <a:r>
                <a:rPr sz="1400" spc="-5" dirty="0">
                  <a:solidFill>
                    <a:srgbClr val="EEEEEE"/>
                  </a:solidFill>
                  <a:latin typeface="Calibri"/>
                  <a:cs typeface="Calibri"/>
                </a:rPr>
                <a:t>Score</a:t>
              </a:r>
              <a:r>
                <a:rPr sz="1400" spc="-35" dirty="0">
                  <a:solidFill>
                    <a:srgbClr val="EEEEEE"/>
                  </a:solidFill>
                  <a:latin typeface="Calibri"/>
                  <a:cs typeface="Calibri"/>
                </a:rPr>
                <a:t> </a:t>
              </a:r>
              <a:r>
                <a:rPr sz="1400" dirty="0">
                  <a:solidFill>
                    <a:srgbClr val="EEEEEE"/>
                  </a:solidFill>
                  <a:latin typeface="Calibri"/>
                  <a:cs typeface="Calibri"/>
                </a:rPr>
                <a:t>for</a:t>
              </a:r>
              <a:r>
                <a:rPr sz="1400" spc="-35" dirty="0">
                  <a:solidFill>
                    <a:srgbClr val="EEEEEE"/>
                  </a:solidFill>
                  <a:latin typeface="Calibri"/>
                  <a:cs typeface="Calibri"/>
                </a:rPr>
                <a:t> </a:t>
              </a:r>
              <a:r>
                <a:rPr sz="1400" spc="-5" dirty="0">
                  <a:solidFill>
                    <a:srgbClr val="EEEEEE"/>
                  </a:solidFill>
                  <a:latin typeface="Calibri"/>
                  <a:cs typeface="Calibri"/>
                </a:rPr>
                <a:t>the</a:t>
              </a:r>
              <a:r>
                <a:rPr sz="1400" spc="-10" dirty="0">
                  <a:solidFill>
                    <a:srgbClr val="EEEEEE"/>
                  </a:solidFill>
                  <a:latin typeface="Calibri"/>
                  <a:cs typeface="Calibri"/>
                </a:rPr>
                <a:t> </a:t>
              </a:r>
              <a:r>
                <a:rPr sz="1400" dirty="0">
                  <a:solidFill>
                    <a:srgbClr val="EEEEEE"/>
                  </a:solidFill>
                  <a:latin typeface="Calibri"/>
                  <a:cs typeface="Calibri"/>
                </a:rPr>
                <a:t>car</a:t>
              </a:r>
              <a:r>
                <a:rPr sz="1400" spc="-15" dirty="0">
                  <a:solidFill>
                    <a:srgbClr val="EEEEEE"/>
                  </a:solidFill>
                  <a:latin typeface="Calibri"/>
                  <a:cs typeface="Calibri"/>
                </a:rPr>
                <a:t> </a:t>
              </a:r>
              <a:r>
                <a:rPr sz="1400" dirty="0">
                  <a:solidFill>
                    <a:srgbClr val="EEEEEE"/>
                  </a:solidFill>
                  <a:latin typeface="Calibri"/>
                  <a:cs typeface="Calibri"/>
                </a:rPr>
                <a:t>to</a:t>
              </a:r>
              <a:r>
                <a:rPr sz="1400" spc="-15" dirty="0">
                  <a:solidFill>
                    <a:srgbClr val="EEEEEE"/>
                  </a:solidFill>
                  <a:latin typeface="Calibri"/>
                  <a:cs typeface="Calibri"/>
                </a:rPr>
                <a:t> </a:t>
              </a:r>
              <a:r>
                <a:rPr sz="1400" spc="-5" dirty="0">
                  <a:solidFill>
                    <a:srgbClr val="EEEEEE"/>
                  </a:solidFill>
                  <a:latin typeface="Calibri"/>
                  <a:cs typeface="Calibri"/>
                </a:rPr>
                <a:t>be </a:t>
              </a:r>
              <a:r>
                <a:rPr sz="1400" spc="-300" dirty="0">
                  <a:solidFill>
                    <a:srgbClr val="EEEEEE"/>
                  </a:solidFill>
                  <a:latin typeface="Calibri"/>
                  <a:cs typeface="Calibri"/>
                </a:rPr>
                <a:t> </a:t>
              </a:r>
              <a:r>
                <a:rPr sz="1400" spc="-5" dirty="0">
                  <a:solidFill>
                    <a:srgbClr val="EEEEEE"/>
                  </a:solidFill>
                  <a:latin typeface="Calibri"/>
                  <a:cs typeface="Calibri"/>
                </a:rPr>
                <a:t>accident</a:t>
              </a:r>
              <a:r>
                <a:rPr sz="1400" spc="5" dirty="0">
                  <a:solidFill>
                    <a:srgbClr val="EEEEEE"/>
                  </a:solidFill>
                  <a:latin typeface="Calibri"/>
                  <a:cs typeface="Calibri"/>
                </a:rPr>
                <a:t> </a:t>
              </a:r>
              <a:r>
                <a:rPr sz="1400" spc="-5" dirty="0">
                  <a:solidFill>
                    <a:srgbClr val="EEEEEE"/>
                  </a:solidFill>
                  <a:latin typeface="Calibri"/>
                  <a:cs typeface="Calibri"/>
                </a:rPr>
                <a:t>prone</a:t>
              </a:r>
              <a:endParaRPr sz="1400">
                <a:latin typeface="Calibri"/>
                <a:cs typeface="Calibri"/>
              </a:endParaRPr>
            </a:p>
          </p:txBody>
        </p:sp>
        <p:sp>
          <p:nvSpPr>
            <p:cNvPr id="105" name="object 5"/>
            <p:cNvSpPr/>
            <p:nvPr/>
          </p:nvSpPr>
          <p:spPr>
            <a:xfrm>
              <a:off x="5183123" y="5716523"/>
              <a:ext cx="435609" cy="320040"/>
            </a:xfrm>
            <a:custGeom>
              <a:avLst/>
              <a:gdLst/>
              <a:ahLst/>
              <a:cxnLst/>
              <a:rect l="l" t="t" r="r" b="b"/>
              <a:pathLst>
                <a:path w="435610" h="320039">
                  <a:moveTo>
                    <a:pt x="65356" y="39702"/>
                  </a:moveTo>
                  <a:lnTo>
                    <a:pt x="57860" y="49973"/>
                  </a:lnTo>
                  <a:lnTo>
                    <a:pt x="427989" y="319531"/>
                  </a:lnTo>
                  <a:lnTo>
                    <a:pt x="435483" y="309270"/>
                  </a:lnTo>
                  <a:lnTo>
                    <a:pt x="65356" y="39702"/>
                  </a:lnTo>
                  <a:close/>
                </a:path>
                <a:path w="435610" h="320039">
                  <a:moveTo>
                    <a:pt x="0" y="0"/>
                  </a:moveTo>
                  <a:lnTo>
                    <a:pt x="39115" y="75653"/>
                  </a:lnTo>
                  <a:lnTo>
                    <a:pt x="57860" y="49973"/>
                  </a:lnTo>
                  <a:lnTo>
                    <a:pt x="47625" y="42519"/>
                  </a:lnTo>
                  <a:lnTo>
                    <a:pt x="55117" y="32245"/>
                  </a:lnTo>
                  <a:lnTo>
                    <a:pt x="70799" y="32245"/>
                  </a:lnTo>
                  <a:lnTo>
                    <a:pt x="84074" y="14058"/>
                  </a:lnTo>
                  <a:lnTo>
                    <a:pt x="0" y="0"/>
                  </a:lnTo>
                  <a:close/>
                </a:path>
                <a:path w="435610" h="320039">
                  <a:moveTo>
                    <a:pt x="55117" y="32245"/>
                  </a:moveTo>
                  <a:lnTo>
                    <a:pt x="47625" y="42519"/>
                  </a:lnTo>
                  <a:lnTo>
                    <a:pt x="57860" y="49973"/>
                  </a:lnTo>
                  <a:lnTo>
                    <a:pt x="65356" y="39702"/>
                  </a:lnTo>
                  <a:lnTo>
                    <a:pt x="55117" y="32245"/>
                  </a:lnTo>
                  <a:close/>
                </a:path>
                <a:path w="435610" h="320039">
                  <a:moveTo>
                    <a:pt x="70799" y="32245"/>
                  </a:moveTo>
                  <a:lnTo>
                    <a:pt x="55117" y="32245"/>
                  </a:lnTo>
                  <a:lnTo>
                    <a:pt x="65356" y="39702"/>
                  </a:lnTo>
                  <a:lnTo>
                    <a:pt x="70799" y="32245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6"/>
            <p:cNvSpPr txBox="1"/>
            <p:nvPr/>
          </p:nvSpPr>
          <p:spPr>
            <a:xfrm>
              <a:off x="4667503" y="6001308"/>
              <a:ext cx="1993264" cy="4527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00"/>
                </a:spcBef>
              </a:pPr>
              <a:r>
                <a:rPr sz="1400" dirty="0">
                  <a:solidFill>
                    <a:srgbClr val="EEEEEE"/>
                  </a:solidFill>
                  <a:latin typeface="Calibri"/>
                  <a:cs typeface="Calibri"/>
                </a:rPr>
                <a:t>Score</a:t>
              </a:r>
              <a:r>
                <a:rPr sz="1400" spc="-30" dirty="0">
                  <a:solidFill>
                    <a:srgbClr val="EEEEEE"/>
                  </a:solidFill>
                  <a:latin typeface="Calibri"/>
                  <a:cs typeface="Calibri"/>
                </a:rPr>
                <a:t> </a:t>
              </a:r>
              <a:r>
                <a:rPr sz="1400" dirty="0">
                  <a:solidFill>
                    <a:srgbClr val="EEEEEE"/>
                  </a:solidFill>
                  <a:latin typeface="Calibri"/>
                  <a:cs typeface="Calibri"/>
                </a:rPr>
                <a:t>for</a:t>
              </a:r>
              <a:r>
                <a:rPr sz="1400" spc="-35" dirty="0">
                  <a:solidFill>
                    <a:srgbClr val="EEEEEE"/>
                  </a:solidFill>
                  <a:latin typeface="Calibri"/>
                  <a:cs typeface="Calibri"/>
                </a:rPr>
                <a:t> </a:t>
              </a:r>
              <a:r>
                <a:rPr sz="1400" spc="-5" dirty="0">
                  <a:solidFill>
                    <a:srgbClr val="EEEEEE"/>
                  </a:solidFill>
                  <a:latin typeface="Calibri"/>
                  <a:cs typeface="Calibri"/>
                </a:rPr>
                <a:t>the</a:t>
              </a:r>
              <a:r>
                <a:rPr sz="1400" dirty="0">
                  <a:solidFill>
                    <a:srgbClr val="EEEEEE"/>
                  </a:solidFill>
                  <a:latin typeface="Calibri"/>
                  <a:cs typeface="Calibri"/>
                </a:rPr>
                <a:t> car</a:t>
              </a:r>
              <a:r>
                <a:rPr sz="1400" spc="-15" dirty="0">
                  <a:solidFill>
                    <a:srgbClr val="EEEEEE"/>
                  </a:solidFill>
                  <a:latin typeface="Calibri"/>
                  <a:cs typeface="Calibri"/>
                </a:rPr>
                <a:t> </a:t>
              </a:r>
              <a:r>
                <a:rPr sz="1400" dirty="0">
                  <a:solidFill>
                    <a:srgbClr val="EEEEEE"/>
                  </a:solidFill>
                  <a:latin typeface="Calibri"/>
                  <a:cs typeface="Calibri"/>
                </a:rPr>
                <a:t>to</a:t>
              </a:r>
              <a:r>
                <a:rPr sz="1400" spc="-10" dirty="0">
                  <a:solidFill>
                    <a:srgbClr val="EEEEEE"/>
                  </a:solidFill>
                  <a:latin typeface="Calibri"/>
                  <a:cs typeface="Calibri"/>
                </a:rPr>
                <a:t> </a:t>
              </a:r>
              <a:r>
                <a:rPr sz="1400" spc="-5" dirty="0">
                  <a:solidFill>
                    <a:srgbClr val="EEEEEE"/>
                  </a:solidFill>
                  <a:latin typeface="Calibri"/>
                  <a:cs typeface="Calibri"/>
                </a:rPr>
                <a:t>be</a:t>
              </a:r>
              <a:r>
                <a:rPr sz="1400" spc="-30" dirty="0">
                  <a:solidFill>
                    <a:srgbClr val="EEEEEE"/>
                  </a:solidFill>
                  <a:latin typeface="Calibri"/>
                  <a:cs typeface="Calibri"/>
                </a:rPr>
                <a:t> </a:t>
              </a:r>
              <a:r>
                <a:rPr sz="1400" i="1" dirty="0">
                  <a:solidFill>
                    <a:srgbClr val="EEEEEE"/>
                  </a:solidFill>
                  <a:latin typeface="Calibri"/>
                  <a:cs typeface="Calibri"/>
                </a:rPr>
                <a:t>NOT</a:t>
              </a:r>
              <a:endParaRPr sz="1400">
                <a:latin typeface="Calibri"/>
                <a:cs typeface="Calibri"/>
              </a:endParaRPr>
            </a:p>
            <a:p>
              <a:pPr algn="ctr">
                <a:lnSpc>
                  <a:spcPct val="100000"/>
                </a:lnSpc>
              </a:pPr>
              <a:r>
                <a:rPr sz="1400" spc="-5" dirty="0">
                  <a:solidFill>
                    <a:srgbClr val="EEEEEE"/>
                  </a:solidFill>
                  <a:latin typeface="Calibri"/>
                  <a:cs typeface="Calibri"/>
                </a:rPr>
                <a:t>accident</a:t>
              </a:r>
              <a:r>
                <a:rPr sz="1400" spc="-15" dirty="0">
                  <a:solidFill>
                    <a:srgbClr val="EEEEEE"/>
                  </a:solidFill>
                  <a:latin typeface="Calibri"/>
                  <a:cs typeface="Calibri"/>
                </a:rPr>
                <a:t> </a:t>
              </a:r>
              <a:r>
                <a:rPr sz="1400" spc="-5" dirty="0">
                  <a:solidFill>
                    <a:srgbClr val="EEEEEE"/>
                  </a:solidFill>
                  <a:latin typeface="Calibri"/>
                  <a:cs typeface="Calibri"/>
                </a:rPr>
                <a:t>prone</a:t>
              </a:r>
              <a:endParaRPr sz="1400">
                <a:latin typeface="Calibri"/>
                <a:cs typeface="Calibri"/>
              </a:endParaRPr>
            </a:p>
          </p:txBody>
        </p:sp>
        <p:sp>
          <p:nvSpPr>
            <p:cNvPr id="107" name="object 7"/>
            <p:cNvSpPr txBox="1"/>
            <p:nvPr/>
          </p:nvSpPr>
          <p:spPr>
            <a:xfrm>
              <a:off x="435863" y="3532632"/>
              <a:ext cx="1009015" cy="474345"/>
            </a:xfrm>
            <a:prstGeom prst="rect">
              <a:avLst/>
            </a:prstGeom>
            <a:solidFill>
              <a:srgbClr val="6EA8DC"/>
            </a:solidFill>
            <a:ln w="9143">
              <a:solidFill>
                <a:srgbClr val="1F487C"/>
              </a:solidFill>
            </a:ln>
          </p:spPr>
          <p:txBody>
            <a:bodyPr vert="horz" wrap="square" lIns="0" tIns="119380" rIns="0" bIns="0" rtlCol="0">
              <a:spAutoFit/>
            </a:bodyPr>
            <a:lstStyle/>
            <a:p>
              <a:pPr marL="229870">
                <a:lnSpc>
                  <a:spcPct val="100000"/>
                </a:lnSpc>
                <a:spcBef>
                  <a:spcPts val="940"/>
                </a:spcBef>
              </a:pPr>
              <a:r>
                <a:rPr sz="1400" dirty="0">
                  <a:latin typeface="Calibri"/>
                  <a:cs typeface="Calibri"/>
                </a:rPr>
                <a:t>Neuron</a:t>
              </a:r>
            </a:p>
          </p:txBody>
        </p:sp>
        <p:grpSp>
          <p:nvGrpSpPr>
            <p:cNvPr id="108" name="object 8"/>
            <p:cNvGrpSpPr/>
            <p:nvPr/>
          </p:nvGrpSpPr>
          <p:grpSpPr>
            <a:xfrm>
              <a:off x="278701" y="2646997"/>
              <a:ext cx="4366260" cy="805180"/>
              <a:chOff x="278701" y="2646997"/>
              <a:chExt cx="4366260" cy="805180"/>
            </a:xfrm>
          </p:grpSpPr>
          <p:sp>
            <p:nvSpPr>
              <p:cNvPr id="109" name="object 9"/>
              <p:cNvSpPr/>
              <p:nvPr/>
            </p:nvSpPr>
            <p:spPr>
              <a:xfrm>
                <a:off x="944118" y="2796666"/>
                <a:ext cx="3700779" cy="655320"/>
              </a:xfrm>
              <a:custGeom>
                <a:avLst/>
                <a:gdLst/>
                <a:ahLst/>
                <a:cxnLst/>
                <a:rect l="l" t="t" r="r" b="b"/>
                <a:pathLst>
                  <a:path w="3700779" h="655320">
                    <a:moveTo>
                      <a:pt x="3172968" y="19558"/>
                    </a:moveTo>
                    <a:lnTo>
                      <a:pt x="3169031" y="0"/>
                    </a:lnTo>
                    <a:lnTo>
                      <a:pt x="72847" y="608177"/>
                    </a:lnTo>
                    <a:lnTo>
                      <a:pt x="67424" y="580517"/>
                    </a:lnTo>
                    <a:lnTo>
                      <a:pt x="0" y="632587"/>
                    </a:lnTo>
                    <a:lnTo>
                      <a:pt x="82118" y="655320"/>
                    </a:lnTo>
                    <a:lnTo>
                      <a:pt x="77152" y="630047"/>
                    </a:lnTo>
                    <a:lnTo>
                      <a:pt x="76669" y="627608"/>
                    </a:lnTo>
                    <a:lnTo>
                      <a:pt x="3172968" y="19558"/>
                    </a:lnTo>
                    <a:close/>
                  </a:path>
                  <a:path w="3700779" h="655320">
                    <a:moveTo>
                      <a:pt x="3502533" y="19304"/>
                    </a:moveTo>
                    <a:lnTo>
                      <a:pt x="3497199" y="254"/>
                    </a:lnTo>
                    <a:lnTo>
                      <a:pt x="1331010" y="609079"/>
                    </a:lnTo>
                    <a:lnTo>
                      <a:pt x="1323340" y="581914"/>
                    </a:lnTo>
                    <a:lnTo>
                      <a:pt x="1260348" y="639191"/>
                    </a:lnTo>
                    <a:lnTo>
                      <a:pt x="1344041" y="655193"/>
                    </a:lnTo>
                    <a:lnTo>
                      <a:pt x="1337360" y="631571"/>
                    </a:lnTo>
                    <a:lnTo>
                      <a:pt x="1336382" y="628129"/>
                    </a:lnTo>
                    <a:lnTo>
                      <a:pt x="3502533" y="19304"/>
                    </a:lnTo>
                    <a:close/>
                  </a:path>
                  <a:path w="3700779" h="655320">
                    <a:moveTo>
                      <a:pt x="3585718" y="18542"/>
                    </a:moveTo>
                    <a:lnTo>
                      <a:pt x="3576574" y="1016"/>
                    </a:lnTo>
                    <a:lnTo>
                      <a:pt x="2426843" y="595376"/>
                    </a:lnTo>
                    <a:lnTo>
                      <a:pt x="2413889" y="570357"/>
                    </a:lnTo>
                    <a:lnTo>
                      <a:pt x="2363711" y="639191"/>
                    </a:lnTo>
                    <a:lnTo>
                      <a:pt x="2448941" y="638048"/>
                    </a:lnTo>
                    <a:lnTo>
                      <a:pt x="2439009" y="618871"/>
                    </a:lnTo>
                    <a:lnTo>
                      <a:pt x="2435974" y="613029"/>
                    </a:lnTo>
                    <a:lnTo>
                      <a:pt x="3585718" y="18542"/>
                    </a:lnTo>
                    <a:close/>
                  </a:path>
                  <a:path w="3700779" h="655320">
                    <a:moveTo>
                      <a:pt x="3700272" y="510159"/>
                    </a:moveTo>
                    <a:lnTo>
                      <a:pt x="3672078" y="510159"/>
                    </a:lnTo>
                    <a:lnTo>
                      <a:pt x="3672078" y="9779"/>
                    </a:lnTo>
                    <a:lnTo>
                      <a:pt x="3652266" y="9779"/>
                    </a:lnTo>
                    <a:lnTo>
                      <a:pt x="3652266" y="510159"/>
                    </a:lnTo>
                    <a:lnTo>
                      <a:pt x="3624072" y="510159"/>
                    </a:lnTo>
                    <a:lnTo>
                      <a:pt x="3662172" y="586359"/>
                    </a:lnTo>
                    <a:lnTo>
                      <a:pt x="3693922" y="522859"/>
                    </a:lnTo>
                    <a:lnTo>
                      <a:pt x="3700272" y="510159"/>
                    </a:lnTo>
                    <a:close/>
                  </a:path>
                </a:pathLst>
              </a:custGeom>
              <a:solidFill>
                <a:srgbClr val="EEEEE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0" name="object 10"/>
              <p:cNvSpPr/>
              <p:nvPr/>
            </p:nvSpPr>
            <p:spPr>
              <a:xfrm>
                <a:off x="283463" y="2651760"/>
                <a:ext cx="660400" cy="31432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4325">
                    <a:moveTo>
                      <a:pt x="607568" y="0"/>
                    </a:moveTo>
                    <a:lnTo>
                      <a:pt x="52324" y="0"/>
                    </a:lnTo>
                    <a:lnTo>
                      <a:pt x="31959" y="4103"/>
                    </a:lnTo>
                    <a:lnTo>
                      <a:pt x="15327" y="15303"/>
                    </a:lnTo>
                    <a:lnTo>
                      <a:pt x="4112" y="31932"/>
                    </a:lnTo>
                    <a:lnTo>
                      <a:pt x="0" y="52324"/>
                    </a:lnTo>
                    <a:lnTo>
                      <a:pt x="0" y="261619"/>
                    </a:lnTo>
                    <a:lnTo>
                      <a:pt x="4112" y="282011"/>
                    </a:lnTo>
                    <a:lnTo>
                      <a:pt x="15327" y="298640"/>
                    </a:lnTo>
                    <a:lnTo>
                      <a:pt x="31959" y="309840"/>
                    </a:lnTo>
                    <a:lnTo>
                      <a:pt x="52324" y="313943"/>
                    </a:lnTo>
                    <a:lnTo>
                      <a:pt x="607568" y="313943"/>
                    </a:lnTo>
                    <a:lnTo>
                      <a:pt x="627932" y="309840"/>
                    </a:lnTo>
                    <a:lnTo>
                      <a:pt x="644564" y="298640"/>
                    </a:lnTo>
                    <a:lnTo>
                      <a:pt x="655779" y="282011"/>
                    </a:lnTo>
                    <a:lnTo>
                      <a:pt x="659892" y="261619"/>
                    </a:lnTo>
                    <a:lnTo>
                      <a:pt x="659892" y="52324"/>
                    </a:lnTo>
                    <a:lnTo>
                      <a:pt x="655779" y="31932"/>
                    </a:lnTo>
                    <a:lnTo>
                      <a:pt x="644564" y="15303"/>
                    </a:lnTo>
                    <a:lnTo>
                      <a:pt x="627932" y="4103"/>
                    </a:lnTo>
                    <a:lnTo>
                      <a:pt x="607568" y="0"/>
                    </a:lnTo>
                    <a:close/>
                  </a:path>
                </a:pathLst>
              </a:custGeom>
              <a:solidFill>
                <a:srgbClr val="DF666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1" name="object 11"/>
              <p:cNvSpPr/>
              <p:nvPr/>
            </p:nvSpPr>
            <p:spPr>
              <a:xfrm>
                <a:off x="283463" y="2651760"/>
                <a:ext cx="660400" cy="31432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4325">
                    <a:moveTo>
                      <a:pt x="0" y="52324"/>
                    </a:moveTo>
                    <a:lnTo>
                      <a:pt x="4112" y="31932"/>
                    </a:lnTo>
                    <a:lnTo>
                      <a:pt x="15327" y="15303"/>
                    </a:lnTo>
                    <a:lnTo>
                      <a:pt x="31959" y="4103"/>
                    </a:lnTo>
                    <a:lnTo>
                      <a:pt x="52324" y="0"/>
                    </a:lnTo>
                    <a:lnTo>
                      <a:pt x="607568" y="0"/>
                    </a:lnTo>
                    <a:lnTo>
                      <a:pt x="627932" y="4103"/>
                    </a:lnTo>
                    <a:lnTo>
                      <a:pt x="644564" y="15303"/>
                    </a:lnTo>
                    <a:lnTo>
                      <a:pt x="655779" y="31932"/>
                    </a:lnTo>
                    <a:lnTo>
                      <a:pt x="659892" y="52324"/>
                    </a:lnTo>
                    <a:lnTo>
                      <a:pt x="659892" y="261619"/>
                    </a:lnTo>
                    <a:lnTo>
                      <a:pt x="655779" y="282011"/>
                    </a:lnTo>
                    <a:lnTo>
                      <a:pt x="644564" y="298640"/>
                    </a:lnTo>
                    <a:lnTo>
                      <a:pt x="627932" y="309840"/>
                    </a:lnTo>
                    <a:lnTo>
                      <a:pt x="607568" y="313943"/>
                    </a:lnTo>
                    <a:lnTo>
                      <a:pt x="52324" y="313943"/>
                    </a:lnTo>
                    <a:lnTo>
                      <a:pt x="31959" y="309840"/>
                    </a:lnTo>
                    <a:lnTo>
                      <a:pt x="15327" y="298640"/>
                    </a:lnTo>
                    <a:lnTo>
                      <a:pt x="4112" y="282011"/>
                    </a:lnTo>
                    <a:lnTo>
                      <a:pt x="0" y="261619"/>
                    </a:lnTo>
                    <a:lnTo>
                      <a:pt x="0" y="52324"/>
                    </a:lnTo>
                    <a:close/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12" name="object 12"/>
            <p:cNvSpPr txBox="1"/>
            <p:nvPr/>
          </p:nvSpPr>
          <p:spPr>
            <a:xfrm>
              <a:off x="1664207" y="3532632"/>
              <a:ext cx="1009015" cy="474345"/>
            </a:xfrm>
            <a:prstGeom prst="rect">
              <a:avLst/>
            </a:prstGeom>
            <a:solidFill>
              <a:srgbClr val="6EA8DC"/>
            </a:solidFill>
            <a:ln w="9144">
              <a:solidFill>
                <a:srgbClr val="1F487C"/>
              </a:solidFill>
            </a:ln>
          </p:spPr>
          <p:txBody>
            <a:bodyPr vert="horz" wrap="square" lIns="0" tIns="119380" rIns="0" bIns="0" rtlCol="0">
              <a:spAutoFit/>
            </a:bodyPr>
            <a:lstStyle/>
            <a:p>
              <a:pPr marL="229235">
                <a:lnSpc>
                  <a:spcPct val="100000"/>
                </a:lnSpc>
                <a:spcBef>
                  <a:spcPts val="940"/>
                </a:spcBef>
              </a:pPr>
              <a:r>
                <a:rPr sz="1400" dirty="0">
                  <a:latin typeface="Calibri"/>
                  <a:cs typeface="Calibri"/>
                </a:rPr>
                <a:t>Neuron</a:t>
              </a:r>
              <a:endParaRPr sz="1400">
                <a:latin typeface="Calibri"/>
                <a:cs typeface="Calibri"/>
              </a:endParaRPr>
            </a:p>
          </p:txBody>
        </p:sp>
        <p:sp>
          <p:nvSpPr>
            <p:cNvPr id="113" name="object 13"/>
            <p:cNvSpPr txBox="1"/>
            <p:nvPr/>
          </p:nvSpPr>
          <p:spPr>
            <a:xfrm>
              <a:off x="2891027" y="3532632"/>
              <a:ext cx="1009015" cy="474345"/>
            </a:xfrm>
            <a:prstGeom prst="rect">
              <a:avLst/>
            </a:prstGeom>
            <a:solidFill>
              <a:srgbClr val="6EA8DC"/>
            </a:solidFill>
            <a:ln w="9144">
              <a:solidFill>
                <a:srgbClr val="1F487C"/>
              </a:solidFill>
            </a:ln>
          </p:spPr>
          <p:txBody>
            <a:bodyPr vert="horz" wrap="square" lIns="0" tIns="119380" rIns="0" bIns="0" rtlCol="0">
              <a:spAutoFit/>
            </a:bodyPr>
            <a:lstStyle/>
            <a:p>
              <a:pPr marL="231140">
                <a:lnSpc>
                  <a:spcPct val="100000"/>
                </a:lnSpc>
                <a:spcBef>
                  <a:spcPts val="940"/>
                </a:spcBef>
              </a:pPr>
              <a:r>
                <a:rPr sz="1400" dirty="0">
                  <a:latin typeface="Calibri"/>
                  <a:cs typeface="Calibri"/>
                </a:rPr>
                <a:t>Neuron</a:t>
              </a:r>
              <a:endParaRPr sz="1400">
                <a:latin typeface="Calibri"/>
                <a:cs typeface="Calibri"/>
              </a:endParaRPr>
            </a:p>
          </p:txBody>
        </p:sp>
        <p:sp>
          <p:nvSpPr>
            <p:cNvPr id="114" name="object 14"/>
            <p:cNvSpPr txBox="1"/>
            <p:nvPr/>
          </p:nvSpPr>
          <p:spPr>
            <a:xfrm>
              <a:off x="4119371" y="3532632"/>
              <a:ext cx="1009015" cy="474345"/>
            </a:xfrm>
            <a:prstGeom prst="rect">
              <a:avLst/>
            </a:prstGeom>
            <a:solidFill>
              <a:srgbClr val="6EA8DC"/>
            </a:solidFill>
            <a:ln w="9144">
              <a:solidFill>
                <a:srgbClr val="1F487C"/>
              </a:solidFill>
            </a:ln>
          </p:spPr>
          <p:txBody>
            <a:bodyPr vert="horz" wrap="square" lIns="0" tIns="119380" rIns="0" bIns="0" rtlCol="0">
              <a:spAutoFit/>
            </a:bodyPr>
            <a:lstStyle/>
            <a:p>
              <a:pPr marL="231140">
                <a:lnSpc>
                  <a:spcPct val="100000"/>
                </a:lnSpc>
                <a:spcBef>
                  <a:spcPts val="940"/>
                </a:spcBef>
              </a:pPr>
              <a:r>
                <a:rPr sz="1400" dirty="0">
                  <a:latin typeface="Calibri"/>
                  <a:cs typeface="Calibri"/>
                </a:rPr>
                <a:t>Neuron</a:t>
              </a:r>
              <a:endParaRPr sz="1400">
                <a:latin typeface="Calibri"/>
                <a:cs typeface="Calibri"/>
              </a:endParaRPr>
            </a:p>
          </p:txBody>
        </p:sp>
        <p:sp>
          <p:nvSpPr>
            <p:cNvPr id="115" name="object 15"/>
            <p:cNvSpPr txBox="1"/>
            <p:nvPr/>
          </p:nvSpPr>
          <p:spPr>
            <a:xfrm>
              <a:off x="5347715" y="3532632"/>
              <a:ext cx="1009015" cy="474345"/>
            </a:xfrm>
            <a:prstGeom prst="rect">
              <a:avLst/>
            </a:prstGeom>
            <a:solidFill>
              <a:srgbClr val="6EA8DC"/>
            </a:solidFill>
            <a:ln w="9144">
              <a:solidFill>
                <a:srgbClr val="1F487C"/>
              </a:solidFill>
            </a:ln>
          </p:spPr>
          <p:txBody>
            <a:bodyPr vert="horz" wrap="square" lIns="0" tIns="119380" rIns="0" bIns="0" rtlCol="0">
              <a:spAutoFit/>
            </a:bodyPr>
            <a:lstStyle/>
            <a:p>
              <a:pPr marL="230504">
                <a:lnSpc>
                  <a:spcPct val="100000"/>
                </a:lnSpc>
                <a:spcBef>
                  <a:spcPts val="940"/>
                </a:spcBef>
              </a:pPr>
              <a:r>
                <a:rPr sz="1400" dirty="0">
                  <a:latin typeface="Calibri"/>
                  <a:cs typeface="Calibri"/>
                </a:rPr>
                <a:t>Neuron</a:t>
              </a:r>
              <a:endParaRPr sz="1400">
                <a:latin typeface="Calibri"/>
                <a:cs typeface="Calibri"/>
              </a:endParaRPr>
            </a:p>
          </p:txBody>
        </p:sp>
        <p:sp>
          <p:nvSpPr>
            <p:cNvPr id="116" name="object 16"/>
            <p:cNvSpPr txBox="1"/>
            <p:nvPr/>
          </p:nvSpPr>
          <p:spPr>
            <a:xfrm>
              <a:off x="6576059" y="3532632"/>
              <a:ext cx="1009015" cy="474345"/>
            </a:xfrm>
            <a:prstGeom prst="rect">
              <a:avLst/>
            </a:prstGeom>
            <a:solidFill>
              <a:srgbClr val="6EA8DC"/>
            </a:solidFill>
            <a:ln w="9144">
              <a:solidFill>
                <a:srgbClr val="1F487C"/>
              </a:solidFill>
            </a:ln>
          </p:spPr>
          <p:txBody>
            <a:bodyPr vert="horz" wrap="square" lIns="0" tIns="119380" rIns="0" bIns="0" rtlCol="0">
              <a:spAutoFit/>
            </a:bodyPr>
            <a:lstStyle/>
            <a:p>
              <a:pPr marL="230504">
                <a:lnSpc>
                  <a:spcPct val="100000"/>
                </a:lnSpc>
                <a:spcBef>
                  <a:spcPts val="940"/>
                </a:spcBef>
              </a:pPr>
              <a:r>
                <a:rPr sz="1400" dirty="0">
                  <a:latin typeface="Calibri"/>
                  <a:cs typeface="Calibri"/>
                </a:rPr>
                <a:t>Neuron</a:t>
              </a:r>
              <a:endParaRPr sz="1400">
                <a:latin typeface="Calibri"/>
                <a:cs typeface="Calibri"/>
              </a:endParaRPr>
            </a:p>
          </p:txBody>
        </p:sp>
        <p:sp>
          <p:nvSpPr>
            <p:cNvPr id="117" name="object 17"/>
            <p:cNvSpPr txBox="1"/>
            <p:nvPr/>
          </p:nvSpPr>
          <p:spPr>
            <a:xfrm>
              <a:off x="7804404" y="3532632"/>
              <a:ext cx="1009015" cy="474345"/>
            </a:xfrm>
            <a:prstGeom prst="rect">
              <a:avLst/>
            </a:prstGeom>
            <a:solidFill>
              <a:srgbClr val="6EA8DC"/>
            </a:solidFill>
            <a:ln w="9144">
              <a:solidFill>
                <a:srgbClr val="1F487C"/>
              </a:solidFill>
            </a:ln>
          </p:spPr>
          <p:txBody>
            <a:bodyPr vert="horz" wrap="square" lIns="0" tIns="119380" rIns="0" bIns="0" rtlCol="0">
              <a:spAutoFit/>
            </a:bodyPr>
            <a:lstStyle/>
            <a:p>
              <a:pPr marL="230504">
                <a:lnSpc>
                  <a:spcPct val="100000"/>
                </a:lnSpc>
                <a:spcBef>
                  <a:spcPts val="940"/>
                </a:spcBef>
              </a:pPr>
              <a:r>
                <a:rPr sz="1400" dirty="0">
                  <a:latin typeface="Calibri"/>
                  <a:cs typeface="Calibri"/>
                </a:rPr>
                <a:t>Neuron</a:t>
              </a:r>
              <a:endParaRPr sz="1400">
                <a:latin typeface="Calibri"/>
                <a:cs typeface="Calibri"/>
              </a:endParaRPr>
            </a:p>
          </p:txBody>
        </p:sp>
        <p:grpSp>
          <p:nvGrpSpPr>
            <p:cNvPr id="118" name="object 18"/>
            <p:cNvGrpSpPr/>
            <p:nvPr/>
          </p:nvGrpSpPr>
          <p:grpSpPr>
            <a:xfrm>
              <a:off x="4706873" y="2796667"/>
              <a:ext cx="3583940" cy="655320"/>
              <a:chOff x="4706873" y="2796667"/>
              <a:chExt cx="3583940" cy="655320"/>
            </a:xfrm>
          </p:grpSpPr>
          <p:sp>
            <p:nvSpPr>
              <p:cNvPr id="119" name="object 19"/>
              <p:cNvSpPr/>
              <p:nvPr/>
            </p:nvSpPr>
            <p:spPr>
              <a:xfrm>
                <a:off x="4706874" y="2796666"/>
                <a:ext cx="3583940" cy="655320"/>
              </a:xfrm>
              <a:custGeom>
                <a:avLst/>
                <a:gdLst/>
                <a:ahLst/>
                <a:cxnLst/>
                <a:rect l="l" t="t" r="r" b="b"/>
                <a:pathLst>
                  <a:path w="3583940" h="655320">
                    <a:moveTo>
                      <a:pt x="1221994" y="639191"/>
                    </a:moveTo>
                    <a:lnTo>
                      <a:pt x="1207173" y="618871"/>
                    </a:lnTo>
                    <a:lnTo>
                      <a:pt x="1171829" y="570357"/>
                    </a:lnTo>
                    <a:lnTo>
                      <a:pt x="1158836" y="595426"/>
                    </a:lnTo>
                    <a:lnTo>
                      <a:pt x="9144" y="1016"/>
                    </a:lnTo>
                    <a:lnTo>
                      <a:pt x="0" y="18542"/>
                    </a:lnTo>
                    <a:lnTo>
                      <a:pt x="1149731" y="613029"/>
                    </a:lnTo>
                    <a:lnTo>
                      <a:pt x="1136777" y="638048"/>
                    </a:lnTo>
                    <a:lnTo>
                      <a:pt x="1221994" y="639191"/>
                    </a:lnTo>
                    <a:close/>
                  </a:path>
                  <a:path w="3583940" h="655320">
                    <a:moveTo>
                      <a:pt x="2324862" y="639191"/>
                    </a:moveTo>
                    <a:lnTo>
                      <a:pt x="2316454" y="631571"/>
                    </a:lnTo>
                    <a:lnTo>
                      <a:pt x="2261743" y="581914"/>
                    </a:lnTo>
                    <a:lnTo>
                      <a:pt x="2254110" y="609066"/>
                    </a:lnTo>
                    <a:lnTo>
                      <a:pt x="88011" y="254"/>
                    </a:lnTo>
                    <a:lnTo>
                      <a:pt x="82677" y="19304"/>
                    </a:lnTo>
                    <a:lnTo>
                      <a:pt x="2248763" y="628142"/>
                    </a:lnTo>
                    <a:lnTo>
                      <a:pt x="2241169" y="655193"/>
                    </a:lnTo>
                    <a:lnTo>
                      <a:pt x="2324862" y="639191"/>
                    </a:lnTo>
                    <a:close/>
                  </a:path>
                  <a:path w="3583940" h="655320">
                    <a:moveTo>
                      <a:pt x="3583940" y="632587"/>
                    </a:moveTo>
                    <a:lnTo>
                      <a:pt x="3580650" y="630047"/>
                    </a:lnTo>
                    <a:lnTo>
                      <a:pt x="3516630" y="580517"/>
                    </a:lnTo>
                    <a:lnTo>
                      <a:pt x="3511181" y="608177"/>
                    </a:lnTo>
                    <a:lnTo>
                      <a:pt x="414909" y="0"/>
                    </a:lnTo>
                    <a:lnTo>
                      <a:pt x="411099" y="19558"/>
                    </a:lnTo>
                    <a:lnTo>
                      <a:pt x="3507346" y="627608"/>
                    </a:lnTo>
                    <a:lnTo>
                      <a:pt x="3501898" y="655320"/>
                    </a:lnTo>
                    <a:lnTo>
                      <a:pt x="3583940" y="632587"/>
                    </a:lnTo>
                    <a:close/>
                  </a:path>
                </a:pathLst>
              </a:custGeom>
              <a:solidFill>
                <a:srgbClr val="EEEEE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0" name="object 20"/>
              <p:cNvSpPr/>
              <p:nvPr/>
            </p:nvSpPr>
            <p:spPr>
              <a:xfrm>
                <a:off x="5756147" y="2868168"/>
                <a:ext cx="1138555" cy="314325"/>
              </a:xfrm>
              <a:custGeom>
                <a:avLst/>
                <a:gdLst/>
                <a:ahLst/>
                <a:cxnLst/>
                <a:rect l="l" t="t" r="r" b="b"/>
                <a:pathLst>
                  <a:path w="1138554" h="314325">
                    <a:moveTo>
                      <a:pt x="1086103" y="0"/>
                    </a:moveTo>
                    <a:lnTo>
                      <a:pt x="52324" y="0"/>
                    </a:lnTo>
                    <a:lnTo>
                      <a:pt x="31932" y="4103"/>
                    </a:lnTo>
                    <a:lnTo>
                      <a:pt x="15303" y="15303"/>
                    </a:lnTo>
                    <a:lnTo>
                      <a:pt x="4103" y="31932"/>
                    </a:lnTo>
                    <a:lnTo>
                      <a:pt x="0" y="52324"/>
                    </a:lnTo>
                    <a:lnTo>
                      <a:pt x="0" y="261620"/>
                    </a:lnTo>
                    <a:lnTo>
                      <a:pt x="4103" y="282011"/>
                    </a:lnTo>
                    <a:lnTo>
                      <a:pt x="15303" y="298640"/>
                    </a:lnTo>
                    <a:lnTo>
                      <a:pt x="31932" y="309840"/>
                    </a:lnTo>
                    <a:lnTo>
                      <a:pt x="52324" y="313944"/>
                    </a:lnTo>
                    <a:lnTo>
                      <a:pt x="1086103" y="313944"/>
                    </a:lnTo>
                    <a:lnTo>
                      <a:pt x="1106495" y="309840"/>
                    </a:lnTo>
                    <a:lnTo>
                      <a:pt x="1123124" y="298640"/>
                    </a:lnTo>
                    <a:lnTo>
                      <a:pt x="1134324" y="282011"/>
                    </a:lnTo>
                    <a:lnTo>
                      <a:pt x="1138427" y="261620"/>
                    </a:lnTo>
                    <a:lnTo>
                      <a:pt x="1138427" y="52324"/>
                    </a:lnTo>
                    <a:lnTo>
                      <a:pt x="1134324" y="31932"/>
                    </a:lnTo>
                    <a:lnTo>
                      <a:pt x="1123124" y="15303"/>
                    </a:lnTo>
                    <a:lnTo>
                      <a:pt x="1106495" y="4103"/>
                    </a:lnTo>
                    <a:lnTo>
                      <a:pt x="1086103" y="0"/>
                    </a:lnTo>
                    <a:close/>
                  </a:path>
                </a:pathLst>
              </a:custGeom>
              <a:solidFill>
                <a:srgbClr val="DF666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1" name="object 21"/>
              <p:cNvSpPr/>
              <p:nvPr/>
            </p:nvSpPr>
            <p:spPr>
              <a:xfrm>
                <a:off x="5756147" y="2868168"/>
                <a:ext cx="1138555" cy="314325"/>
              </a:xfrm>
              <a:custGeom>
                <a:avLst/>
                <a:gdLst/>
                <a:ahLst/>
                <a:cxnLst/>
                <a:rect l="l" t="t" r="r" b="b"/>
                <a:pathLst>
                  <a:path w="1138554" h="314325">
                    <a:moveTo>
                      <a:pt x="0" y="52324"/>
                    </a:moveTo>
                    <a:lnTo>
                      <a:pt x="4103" y="31932"/>
                    </a:lnTo>
                    <a:lnTo>
                      <a:pt x="15303" y="15303"/>
                    </a:lnTo>
                    <a:lnTo>
                      <a:pt x="31932" y="4103"/>
                    </a:lnTo>
                    <a:lnTo>
                      <a:pt x="52324" y="0"/>
                    </a:lnTo>
                    <a:lnTo>
                      <a:pt x="1086103" y="0"/>
                    </a:lnTo>
                    <a:lnTo>
                      <a:pt x="1106495" y="4103"/>
                    </a:lnTo>
                    <a:lnTo>
                      <a:pt x="1123124" y="15303"/>
                    </a:lnTo>
                    <a:lnTo>
                      <a:pt x="1134324" y="31932"/>
                    </a:lnTo>
                    <a:lnTo>
                      <a:pt x="1138427" y="52324"/>
                    </a:lnTo>
                    <a:lnTo>
                      <a:pt x="1138427" y="261620"/>
                    </a:lnTo>
                    <a:lnTo>
                      <a:pt x="1134324" y="282011"/>
                    </a:lnTo>
                    <a:lnTo>
                      <a:pt x="1123124" y="298640"/>
                    </a:lnTo>
                    <a:lnTo>
                      <a:pt x="1106495" y="309840"/>
                    </a:lnTo>
                    <a:lnTo>
                      <a:pt x="1086103" y="313944"/>
                    </a:lnTo>
                    <a:lnTo>
                      <a:pt x="52324" y="313944"/>
                    </a:lnTo>
                    <a:lnTo>
                      <a:pt x="31932" y="309840"/>
                    </a:lnTo>
                    <a:lnTo>
                      <a:pt x="15303" y="298640"/>
                    </a:lnTo>
                    <a:lnTo>
                      <a:pt x="4103" y="282011"/>
                    </a:lnTo>
                    <a:lnTo>
                      <a:pt x="0" y="261620"/>
                    </a:lnTo>
                    <a:lnTo>
                      <a:pt x="0" y="52324"/>
                    </a:lnTo>
                    <a:close/>
                  </a:path>
                </a:pathLst>
              </a:custGeom>
              <a:ln w="914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22" name="object 22"/>
            <p:cNvSpPr/>
            <p:nvPr/>
          </p:nvSpPr>
          <p:spPr>
            <a:xfrm>
              <a:off x="941412" y="4107941"/>
              <a:ext cx="3703320" cy="934085"/>
            </a:xfrm>
            <a:custGeom>
              <a:avLst/>
              <a:gdLst/>
              <a:ahLst/>
              <a:cxnLst/>
              <a:rect l="l" t="t" r="r" b="b"/>
              <a:pathLst>
                <a:path w="3703320" h="934085">
                  <a:moveTo>
                    <a:pt x="3173641" y="917702"/>
                  </a:moveTo>
                  <a:lnTo>
                    <a:pt x="3165017" y="909828"/>
                  </a:lnTo>
                  <a:lnTo>
                    <a:pt x="3110776" y="860298"/>
                  </a:lnTo>
                  <a:lnTo>
                    <a:pt x="3103092" y="887310"/>
                  </a:lnTo>
                  <a:lnTo>
                    <a:pt x="5410" y="8763"/>
                  </a:lnTo>
                  <a:lnTo>
                    <a:pt x="0" y="27813"/>
                  </a:lnTo>
                  <a:lnTo>
                    <a:pt x="3097669" y="906373"/>
                  </a:lnTo>
                  <a:lnTo>
                    <a:pt x="3089948" y="933577"/>
                  </a:lnTo>
                  <a:lnTo>
                    <a:pt x="3173641" y="917702"/>
                  </a:lnTo>
                  <a:close/>
                </a:path>
                <a:path w="3703320" h="934085">
                  <a:moveTo>
                    <a:pt x="3502571" y="918083"/>
                  </a:moveTo>
                  <a:lnTo>
                    <a:pt x="3489706" y="903478"/>
                  </a:lnTo>
                  <a:lnTo>
                    <a:pt x="3446310" y="854202"/>
                  </a:lnTo>
                  <a:lnTo>
                    <a:pt x="3435693" y="880300"/>
                  </a:lnTo>
                  <a:lnTo>
                    <a:pt x="1266736" y="0"/>
                  </a:lnTo>
                  <a:lnTo>
                    <a:pt x="1259370" y="18288"/>
                  </a:lnTo>
                  <a:lnTo>
                    <a:pt x="3428212" y="898715"/>
                  </a:lnTo>
                  <a:lnTo>
                    <a:pt x="3417608" y="924814"/>
                  </a:lnTo>
                  <a:lnTo>
                    <a:pt x="3502571" y="918083"/>
                  </a:lnTo>
                  <a:close/>
                </a:path>
                <a:path w="3703320" h="934085">
                  <a:moveTo>
                    <a:pt x="3583851" y="918083"/>
                  </a:moveTo>
                  <a:lnTo>
                    <a:pt x="3568789" y="888111"/>
                  </a:lnTo>
                  <a:lnTo>
                    <a:pt x="3545624" y="842010"/>
                  </a:lnTo>
                  <a:lnTo>
                    <a:pt x="3528720" y="864654"/>
                  </a:lnTo>
                  <a:lnTo>
                    <a:pt x="2372398" y="1143"/>
                  </a:lnTo>
                  <a:lnTo>
                    <a:pt x="2360460" y="17018"/>
                  </a:lnTo>
                  <a:lnTo>
                    <a:pt x="3516884" y="880503"/>
                  </a:lnTo>
                  <a:lnTo>
                    <a:pt x="3500031" y="903097"/>
                  </a:lnTo>
                  <a:lnTo>
                    <a:pt x="3583851" y="918083"/>
                  </a:lnTo>
                  <a:close/>
                </a:path>
                <a:path w="3703320" h="934085">
                  <a:moveTo>
                    <a:pt x="3702977" y="841883"/>
                  </a:moveTo>
                  <a:lnTo>
                    <a:pt x="3674783" y="841883"/>
                  </a:lnTo>
                  <a:lnTo>
                    <a:pt x="3674783" y="85344"/>
                  </a:lnTo>
                  <a:lnTo>
                    <a:pt x="3654971" y="85344"/>
                  </a:lnTo>
                  <a:lnTo>
                    <a:pt x="3654971" y="841883"/>
                  </a:lnTo>
                  <a:lnTo>
                    <a:pt x="3626777" y="841883"/>
                  </a:lnTo>
                  <a:lnTo>
                    <a:pt x="3664877" y="918083"/>
                  </a:lnTo>
                  <a:lnTo>
                    <a:pt x="3696627" y="854583"/>
                  </a:lnTo>
                  <a:lnTo>
                    <a:pt x="3702977" y="84188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23"/>
            <p:cNvSpPr/>
            <p:nvPr/>
          </p:nvSpPr>
          <p:spPr>
            <a:xfrm>
              <a:off x="4711446" y="4107941"/>
              <a:ext cx="3582670" cy="934085"/>
            </a:xfrm>
            <a:custGeom>
              <a:avLst/>
              <a:gdLst/>
              <a:ahLst/>
              <a:cxnLst/>
              <a:rect l="l" t="t" r="r" b="b"/>
              <a:pathLst>
                <a:path w="3582670" h="934085">
                  <a:moveTo>
                    <a:pt x="1223264" y="17018"/>
                  </a:moveTo>
                  <a:lnTo>
                    <a:pt x="1211453" y="1143"/>
                  </a:lnTo>
                  <a:lnTo>
                    <a:pt x="55118" y="864654"/>
                  </a:lnTo>
                  <a:lnTo>
                    <a:pt x="38227" y="842010"/>
                  </a:lnTo>
                  <a:lnTo>
                    <a:pt x="0" y="918083"/>
                  </a:lnTo>
                  <a:lnTo>
                    <a:pt x="83820" y="903097"/>
                  </a:lnTo>
                  <a:lnTo>
                    <a:pt x="72631" y="888111"/>
                  </a:lnTo>
                  <a:lnTo>
                    <a:pt x="66954" y="880503"/>
                  </a:lnTo>
                  <a:lnTo>
                    <a:pt x="1223264" y="17018"/>
                  </a:lnTo>
                  <a:close/>
                </a:path>
                <a:path w="3582670" h="934085">
                  <a:moveTo>
                    <a:pt x="2323973" y="18288"/>
                  </a:moveTo>
                  <a:lnTo>
                    <a:pt x="2316607" y="0"/>
                  </a:lnTo>
                  <a:lnTo>
                    <a:pt x="147637" y="880300"/>
                  </a:lnTo>
                  <a:lnTo>
                    <a:pt x="137033" y="854202"/>
                  </a:lnTo>
                  <a:lnTo>
                    <a:pt x="80772" y="918083"/>
                  </a:lnTo>
                  <a:lnTo>
                    <a:pt x="165735" y="924814"/>
                  </a:lnTo>
                  <a:lnTo>
                    <a:pt x="157060" y="903478"/>
                  </a:lnTo>
                  <a:lnTo>
                    <a:pt x="155117" y="898715"/>
                  </a:lnTo>
                  <a:lnTo>
                    <a:pt x="2323973" y="18288"/>
                  </a:lnTo>
                  <a:close/>
                </a:path>
                <a:path w="3582670" h="934085">
                  <a:moveTo>
                    <a:pt x="3582162" y="27813"/>
                  </a:moveTo>
                  <a:lnTo>
                    <a:pt x="3576701" y="8763"/>
                  </a:lnTo>
                  <a:lnTo>
                    <a:pt x="478980" y="887349"/>
                  </a:lnTo>
                  <a:lnTo>
                    <a:pt x="471297" y="860298"/>
                  </a:lnTo>
                  <a:lnTo>
                    <a:pt x="408432" y="917702"/>
                  </a:lnTo>
                  <a:lnTo>
                    <a:pt x="492125" y="933577"/>
                  </a:lnTo>
                  <a:lnTo>
                    <a:pt x="485368" y="909828"/>
                  </a:lnTo>
                  <a:lnTo>
                    <a:pt x="484390" y="906373"/>
                  </a:lnTo>
                  <a:lnTo>
                    <a:pt x="3582162" y="2781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0389" y="1511808"/>
              <a:ext cx="1568169" cy="1013460"/>
            </a:xfrm>
            <a:prstGeom prst="rect">
              <a:avLst/>
            </a:prstGeom>
          </p:spPr>
        </p:pic>
        <p:sp>
          <p:nvSpPr>
            <p:cNvPr id="125" name="object 25"/>
            <p:cNvSpPr txBox="1"/>
            <p:nvPr/>
          </p:nvSpPr>
          <p:spPr>
            <a:xfrm>
              <a:off x="407314" y="2677744"/>
              <a:ext cx="412115" cy="240029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400" spc="-10" dirty="0">
                  <a:latin typeface="Calibri"/>
                  <a:cs typeface="Calibri"/>
                </a:rPr>
                <a:t>C</a:t>
              </a:r>
              <a:r>
                <a:rPr sz="1400" spc="-5" dirty="0">
                  <a:latin typeface="Calibri"/>
                  <a:cs typeface="Calibri"/>
                </a:rPr>
                <a:t>ol</a:t>
              </a:r>
              <a:r>
                <a:rPr sz="1400" dirty="0">
                  <a:latin typeface="Calibri"/>
                  <a:cs typeface="Calibri"/>
                </a:rPr>
                <a:t>or</a:t>
              </a:r>
              <a:endParaRPr sz="1400">
                <a:latin typeface="Calibri"/>
                <a:cs typeface="Calibri"/>
              </a:endParaRPr>
            </a:p>
          </p:txBody>
        </p:sp>
        <p:grpSp>
          <p:nvGrpSpPr>
            <p:cNvPr id="126" name="object 26"/>
            <p:cNvGrpSpPr/>
            <p:nvPr/>
          </p:nvGrpSpPr>
          <p:grpSpPr>
            <a:xfrm>
              <a:off x="1878901" y="2494597"/>
              <a:ext cx="728980" cy="323850"/>
              <a:chOff x="1878901" y="2494597"/>
              <a:chExt cx="728980" cy="323850"/>
            </a:xfrm>
          </p:grpSpPr>
          <p:sp>
            <p:nvSpPr>
              <p:cNvPr id="127" name="object 27"/>
              <p:cNvSpPr/>
              <p:nvPr/>
            </p:nvSpPr>
            <p:spPr>
              <a:xfrm>
                <a:off x="1883664" y="2499360"/>
                <a:ext cx="719455" cy="314325"/>
              </a:xfrm>
              <a:custGeom>
                <a:avLst/>
                <a:gdLst/>
                <a:ahLst/>
                <a:cxnLst/>
                <a:rect l="l" t="t" r="r" b="b"/>
                <a:pathLst>
                  <a:path w="719455" h="314325">
                    <a:moveTo>
                      <a:pt x="667004" y="0"/>
                    </a:moveTo>
                    <a:lnTo>
                      <a:pt x="52324" y="0"/>
                    </a:lnTo>
                    <a:lnTo>
                      <a:pt x="31932" y="4103"/>
                    </a:lnTo>
                    <a:lnTo>
                      <a:pt x="15303" y="15303"/>
                    </a:lnTo>
                    <a:lnTo>
                      <a:pt x="4103" y="31932"/>
                    </a:lnTo>
                    <a:lnTo>
                      <a:pt x="0" y="52324"/>
                    </a:lnTo>
                    <a:lnTo>
                      <a:pt x="0" y="261619"/>
                    </a:lnTo>
                    <a:lnTo>
                      <a:pt x="4103" y="282011"/>
                    </a:lnTo>
                    <a:lnTo>
                      <a:pt x="15303" y="298640"/>
                    </a:lnTo>
                    <a:lnTo>
                      <a:pt x="31932" y="309840"/>
                    </a:lnTo>
                    <a:lnTo>
                      <a:pt x="52324" y="313943"/>
                    </a:lnTo>
                    <a:lnTo>
                      <a:pt x="667004" y="313943"/>
                    </a:lnTo>
                    <a:lnTo>
                      <a:pt x="687395" y="309840"/>
                    </a:lnTo>
                    <a:lnTo>
                      <a:pt x="704024" y="298640"/>
                    </a:lnTo>
                    <a:lnTo>
                      <a:pt x="715224" y="282011"/>
                    </a:lnTo>
                    <a:lnTo>
                      <a:pt x="719328" y="261619"/>
                    </a:lnTo>
                    <a:lnTo>
                      <a:pt x="719328" y="52324"/>
                    </a:lnTo>
                    <a:lnTo>
                      <a:pt x="715224" y="31932"/>
                    </a:lnTo>
                    <a:lnTo>
                      <a:pt x="704024" y="15303"/>
                    </a:lnTo>
                    <a:lnTo>
                      <a:pt x="687395" y="4103"/>
                    </a:lnTo>
                    <a:lnTo>
                      <a:pt x="667004" y="0"/>
                    </a:lnTo>
                    <a:close/>
                  </a:path>
                </a:pathLst>
              </a:custGeom>
              <a:solidFill>
                <a:srgbClr val="DF666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8" name="object 28"/>
              <p:cNvSpPr/>
              <p:nvPr/>
            </p:nvSpPr>
            <p:spPr>
              <a:xfrm>
                <a:off x="1883664" y="2499360"/>
                <a:ext cx="719455" cy="314325"/>
              </a:xfrm>
              <a:custGeom>
                <a:avLst/>
                <a:gdLst/>
                <a:ahLst/>
                <a:cxnLst/>
                <a:rect l="l" t="t" r="r" b="b"/>
                <a:pathLst>
                  <a:path w="719455" h="314325">
                    <a:moveTo>
                      <a:pt x="0" y="52324"/>
                    </a:moveTo>
                    <a:lnTo>
                      <a:pt x="4103" y="31932"/>
                    </a:lnTo>
                    <a:lnTo>
                      <a:pt x="15303" y="15303"/>
                    </a:lnTo>
                    <a:lnTo>
                      <a:pt x="31932" y="4103"/>
                    </a:lnTo>
                    <a:lnTo>
                      <a:pt x="52324" y="0"/>
                    </a:lnTo>
                    <a:lnTo>
                      <a:pt x="667004" y="0"/>
                    </a:lnTo>
                    <a:lnTo>
                      <a:pt x="687395" y="4103"/>
                    </a:lnTo>
                    <a:lnTo>
                      <a:pt x="704024" y="15303"/>
                    </a:lnTo>
                    <a:lnTo>
                      <a:pt x="715224" y="31932"/>
                    </a:lnTo>
                    <a:lnTo>
                      <a:pt x="719328" y="52324"/>
                    </a:lnTo>
                    <a:lnTo>
                      <a:pt x="719328" y="261619"/>
                    </a:lnTo>
                    <a:lnTo>
                      <a:pt x="715224" y="282011"/>
                    </a:lnTo>
                    <a:lnTo>
                      <a:pt x="704024" y="298640"/>
                    </a:lnTo>
                    <a:lnTo>
                      <a:pt x="687395" y="309840"/>
                    </a:lnTo>
                    <a:lnTo>
                      <a:pt x="667004" y="313943"/>
                    </a:lnTo>
                    <a:lnTo>
                      <a:pt x="52324" y="313943"/>
                    </a:lnTo>
                    <a:lnTo>
                      <a:pt x="31932" y="309840"/>
                    </a:lnTo>
                    <a:lnTo>
                      <a:pt x="15303" y="298640"/>
                    </a:lnTo>
                    <a:lnTo>
                      <a:pt x="4103" y="282011"/>
                    </a:lnTo>
                    <a:lnTo>
                      <a:pt x="0" y="261619"/>
                    </a:lnTo>
                    <a:lnTo>
                      <a:pt x="0" y="52324"/>
                    </a:lnTo>
                    <a:close/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29" name="object 29"/>
            <p:cNvSpPr txBox="1"/>
            <p:nvPr/>
          </p:nvSpPr>
          <p:spPr>
            <a:xfrm>
              <a:off x="2007489" y="2525649"/>
              <a:ext cx="471805" cy="23939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400" spc="-5" dirty="0">
                  <a:latin typeface="Calibri"/>
                  <a:cs typeface="Calibri"/>
                </a:rPr>
                <a:t>Spe</a:t>
              </a:r>
              <a:r>
                <a:rPr sz="1400" dirty="0">
                  <a:latin typeface="Calibri"/>
                  <a:cs typeface="Calibri"/>
                </a:rPr>
                <a:t>ed</a:t>
              </a:r>
              <a:endParaRPr sz="1400">
                <a:latin typeface="Calibri"/>
                <a:cs typeface="Calibri"/>
              </a:endParaRPr>
            </a:p>
          </p:txBody>
        </p:sp>
        <p:sp>
          <p:nvSpPr>
            <p:cNvPr id="130" name="object 30"/>
            <p:cNvSpPr txBox="1"/>
            <p:nvPr/>
          </p:nvSpPr>
          <p:spPr>
            <a:xfrm>
              <a:off x="5768371" y="2894457"/>
              <a:ext cx="1114425" cy="23939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03505">
                <a:lnSpc>
                  <a:spcPct val="100000"/>
                </a:lnSpc>
                <a:spcBef>
                  <a:spcPts val="105"/>
                </a:spcBef>
              </a:pPr>
              <a:r>
                <a:rPr sz="1400" dirty="0">
                  <a:latin typeface="Calibri"/>
                  <a:cs typeface="Calibri"/>
                </a:rPr>
                <a:t>Acceleration</a:t>
              </a:r>
              <a:endParaRPr sz="1400">
                <a:latin typeface="Calibri"/>
                <a:cs typeface="Calibri"/>
              </a:endParaRPr>
            </a:p>
          </p:txBody>
        </p:sp>
        <p:grpSp>
          <p:nvGrpSpPr>
            <p:cNvPr id="131" name="object 31"/>
            <p:cNvGrpSpPr/>
            <p:nvPr/>
          </p:nvGrpSpPr>
          <p:grpSpPr>
            <a:xfrm>
              <a:off x="7703629" y="2895409"/>
              <a:ext cx="934719" cy="323850"/>
              <a:chOff x="7703629" y="2895409"/>
              <a:chExt cx="934719" cy="323850"/>
            </a:xfrm>
          </p:grpSpPr>
          <p:sp>
            <p:nvSpPr>
              <p:cNvPr id="132" name="object 32"/>
              <p:cNvSpPr/>
              <p:nvPr/>
            </p:nvSpPr>
            <p:spPr>
              <a:xfrm>
                <a:off x="7708392" y="2900172"/>
                <a:ext cx="925194" cy="314325"/>
              </a:xfrm>
              <a:custGeom>
                <a:avLst/>
                <a:gdLst/>
                <a:ahLst/>
                <a:cxnLst/>
                <a:rect l="l" t="t" r="r" b="b"/>
                <a:pathLst>
                  <a:path w="925195" h="314325">
                    <a:moveTo>
                      <a:pt x="872743" y="0"/>
                    </a:moveTo>
                    <a:lnTo>
                      <a:pt x="52324" y="0"/>
                    </a:lnTo>
                    <a:lnTo>
                      <a:pt x="31932" y="4103"/>
                    </a:lnTo>
                    <a:lnTo>
                      <a:pt x="15303" y="15303"/>
                    </a:lnTo>
                    <a:lnTo>
                      <a:pt x="4103" y="31932"/>
                    </a:lnTo>
                    <a:lnTo>
                      <a:pt x="0" y="52324"/>
                    </a:lnTo>
                    <a:lnTo>
                      <a:pt x="0" y="261619"/>
                    </a:lnTo>
                    <a:lnTo>
                      <a:pt x="4103" y="282011"/>
                    </a:lnTo>
                    <a:lnTo>
                      <a:pt x="15303" y="298640"/>
                    </a:lnTo>
                    <a:lnTo>
                      <a:pt x="31932" y="309840"/>
                    </a:lnTo>
                    <a:lnTo>
                      <a:pt x="52324" y="313943"/>
                    </a:lnTo>
                    <a:lnTo>
                      <a:pt x="872743" y="313943"/>
                    </a:lnTo>
                    <a:lnTo>
                      <a:pt x="893135" y="309840"/>
                    </a:lnTo>
                    <a:lnTo>
                      <a:pt x="909764" y="298640"/>
                    </a:lnTo>
                    <a:lnTo>
                      <a:pt x="920964" y="282011"/>
                    </a:lnTo>
                    <a:lnTo>
                      <a:pt x="925067" y="261619"/>
                    </a:lnTo>
                    <a:lnTo>
                      <a:pt x="925067" y="52324"/>
                    </a:lnTo>
                    <a:lnTo>
                      <a:pt x="920964" y="31932"/>
                    </a:lnTo>
                    <a:lnTo>
                      <a:pt x="909764" y="15303"/>
                    </a:lnTo>
                    <a:lnTo>
                      <a:pt x="893135" y="4103"/>
                    </a:lnTo>
                    <a:lnTo>
                      <a:pt x="872743" y="0"/>
                    </a:lnTo>
                    <a:close/>
                  </a:path>
                </a:pathLst>
              </a:custGeom>
              <a:solidFill>
                <a:srgbClr val="DF666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3" name="object 33"/>
              <p:cNvSpPr/>
              <p:nvPr/>
            </p:nvSpPr>
            <p:spPr>
              <a:xfrm>
                <a:off x="7708392" y="2900172"/>
                <a:ext cx="925194" cy="314325"/>
              </a:xfrm>
              <a:custGeom>
                <a:avLst/>
                <a:gdLst/>
                <a:ahLst/>
                <a:cxnLst/>
                <a:rect l="l" t="t" r="r" b="b"/>
                <a:pathLst>
                  <a:path w="925195" h="314325">
                    <a:moveTo>
                      <a:pt x="0" y="52324"/>
                    </a:moveTo>
                    <a:lnTo>
                      <a:pt x="4103" y="31932"/>
                    </a:lnTo>
                    <a:lnTo>
                      <a:pt x="15303" y="15303"/>
                    </a:lnTo>
                    <a:lnTo>
                      <a:pt x="31932" y="4103"/>
                    </a:lnTo>
                    <a:lnTo>
                      <a:pt x="52324" y="0"/>
                    </a:lnTo>
                    <a:lnTo>
                      <a:pt x="872743" y="0"/>
                    </a:lnTo>
                    <a:lnTo>
                      <a:pt x="893135" y="4103"/>
                    </a:lnTo>
                    <a:lnTo>
                      <a:pt x="909764" y="15303"/>
                    </a:lnTo>
                    <a:lnTo>
                      <a:pt x="920964" y="31932"/>
                    </a:lnTo>
                    <a:lnTo>
                      <a:pt x="925067" y="52324"/>
                    </a:lnTo>
                    <a:lnTo>
                      <a:pt x="925067" y="261619"/>
                    </a:lnTo>
                    <a:lnTo>
                      <a:pt x="920964" y="282011"/>
                    </a:lnTo>
                    <a:lnTo>
                      <a:pt x="909764" y="298640"/>
                    </a:lnTo>
                    <a:lnTo>
                      <a:pt x="893135" y="309840"/>
                    </a:lnTo>
                    <a:lnTo>
                      <a:pt x="872743" y="313943"/>
                    </a:lnTo>
                    <a:lnTo>
                      <a:pt x="52324" y="313943"/>
                    </a:lnTo>
                    <a:lnTo>
                      <a:pt x="31932" y="309840"/>
                    </a:lnTo>
                    <a:lnTo>
                      <a:pt x="15303" y="298640"/>
                    </a:lnTo>
                    <a:lnTo>
                      <a:pt x="4103" y="282011"/>
                    </a:lnTo>
                    <a:lnTo>
                      <a:pt x="0" y="261619"/>
                    </a:lnTo>
                    <a:lnTo>
                      <a:pt x="0" y="52324"/>
                    </a:lnTo>
                    <a:close/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34" name="object 34"/>
            <p:cNvSpPr txBox="1"/>
            <p:nvPr/>
          </p:nvSpPr>
          <p:spPr>
            <a:xfrm>
              <a:off x="7866380" y="2926461"/>
              <a:ext cx="611505" cy="23939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400" spc="-5" dirty="0">
                  <a:latin typeface="Calibri"/>
                  <a:cs typeface="Calibri"/>
                </a:rPr>
                <a:t>Old</a:t>
              </a:r>
              <a:r>
                <a:rPr sz="1400" spc="-65" dirty="0">
                  <a:latin typeface="Calibri"/>
                  <a:cs typeface="Calibri"/>
                </a:rPr>
                <a:t> </a:t>
              </a:r>
              <a:r>
                <a:rPr sz="1400" dirty="0">
                  <a:latin typeface="Calibri"/>
                  <a:cs typeface="Calibri"/>
                </a:rPr>
                <a:t>cars</a:t>
              </a:r>
              <a:endParaRPr sz="1400">
                <a:latin typeface="Calibri"/>
                <a:cs typeface="Calibri"/>
              </a:endParaRPr>
            </a:p>
          </p:txBody>
        </p:sp>
        <p:sp>
          <p:nvSpPr>
            <p:cNvPr id="135" name="object 35"/>
            <p:cNvSpPr/>
            <p:nvPr/>
          </p:nvSpPr>
          <p:spPr>
            <a:xfrm>
              <a:off x="605980" y="2903727"/>
              <a:ext cx="1656080" cy="532130"/>
            </a:xfrm>
            <a:custGeom>
              <a:avLst/>
              <a:gdLst/>
              <a:ahLst/>
              <a:cxnLst/>
              <a:rect l="l" t="t" r="r" b="b"/>
              <a:pathLst>
                <a:path w="1656080" h="532129">
                  <a:moveTo>
                    <a:pt x="264337" y="531114"/>
                  </a:moveTo>
                  <a:lnTo>
                    <a:pt x="256476" y="483362"/>
                  </a:lnTo>
                  <a:lnTo>
                    <a:pt x="250507" y="447040"/>
                  </a:lnTo>
                  <a:lnTo>
                    <a:pt x="224764" y="465683"/>
                  </a:lnTo>
                  <a:lnTo>
                    <a:pt x="10287" y="169545"/>
                  </a:lnTo>
                  <a:lnTo>
                    <a:pt x="0" y="176911"/>
                  </a:lnTo>
                  <a:lnTo>
                    <a:pt x="214515" y="473113"/>
                  </a:lnTo>
                  <a:lnTo>
                    <a:pt x="188785" y="491744"/>
                  </a:lnTo>
                  <a:lnTo>
                    <a:pt x="264337" y="531114"/>
                  </a:lnTo>
                  <a:close/>
                </a:path>
                <a:path w="1656080" h="532129">
                  <a:moveTo>
                    <a:pt x="1655889" y="2032"/>
                  </a:moveTo>
                  <a:lnTo>
                    <a:pt x="1643316" y="0"/>
                  </a:lnTo>
                  <a:lnTo>
                    <a:pt x="1566049" y="455498"/>
                  </a:lnTo>
                  <a:lnTo>
                    <a:pt x="1534858" y="450215"/>
                  </a:lnTo>
                  <a:lnTo>
                    <a:pt x="1559623" y="531749"/>
                  </a:lnTo>
                  <a:lnTo>
                    <a:pt x="1604619" y="470154"/>
                  </a:lnTo>
                  <a:lnTo>
                    <a:pt x="1609915" y="462915"/>
                  </a:lnTo>
                  <a:lnTo>
                    <a:pt x="1578635" y="457631"/>
                  </a:lnTo>
                  <a:lnTo>
                    <a:pt x="1655889" y="20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65803" y="5134355"/>
              <a:ext cx="1743452" cy="473963"/>
            </a:xfrm>
            <a:prstGeom prst="rect">
              <a:avLst/>
            </a:prstGeom>
          </p:spPr>
        </p:pic>
        <p:grpSp>
          <p:nvGrpSpPr>
            <p:cNvPr id="137" name="object 37"/>
            <p:cNvGrpSpPr/>
            <p:nvPr/>
          </p:nvGrpSpPr>
          <p:grpSpPr>
            <a:xfrm>
              <a:off x="5823203" y="3238626"/>
              <a:ext cx="2477770" cy="250190"/>
              <a:chOff x="5823203" y="3238626"/>
              <a:chExt cx="2477770" cy="250190"/>
            </a:xfrm>
          </p:grpSpPr>
          <p:sp>
            <p:nvSpPr>
              <p:cNvPr id="138" name="object 38"/>
              <p:cNvSpPr/>
              <p:nvPr/>
            </p:nvSpPr>
            <p:spPr>
              <a:xfrm>
                <a:off x="5823203" y="3238626"/>
                <a:ext cx="507365" cy="206375"/>
              </a:xfrm>
              <a:custGeom>
                <a:avLst/>
                <a:gdLst/>
                <a:ahLst/>
                <a:cxnLst/>
                <a:rect l="l" t="t" r="r" b="b"/>
                <a:pathLst>
                  <a:path w="507364" h="206375">
                    <a:moveTo>
                      <a:pt x="57658" y="135000"/>
                    </a:moveTo>
                    <a:lnTo>
                      <a:pt x="0" y="197612"/>
                    </a:lnTo>
                    <a:lnTo>
                      <a:pt x="84709" y="206248"/>
                    </a:lnTo>
                    <a:lnTo>
                      <a:pt x="75161" y="181101"/>
                    </a:lnTo>
                    <a:lnTo>
                      <a:pt x="61595" y="181101"/>
                    </a:lnTo>
                    <a:lnTo>
                      <a:pt x="57150" y="169163"/>
                    </a:lnTo>
                    <a:lnTo>
                      <a:pt x="68930" y="164690"/>
                    </a:lnTo>
                    <a:lnTo>
                      <a:pt x="57658" y="135000"/>
                    </a:lnTo>
                    <a:close/>
                  </a:path>
                  <a:path w="507364" h="206375">
                    <a:moveTo>
                      <a:pt x="68930" y="164690"/>
                    </a:moveTo>
                    <a:lnTo>
                      <a:pt x="57150" y="169163"/>
                    </a:lnTo>
                    <a:lnTo>
                      <a:pt x="61595" y="181101"/>
                    </a:lnTo>
                    <a:lnTo>
                      <a:pt x="73452" y="176599"/>
                    </a:lnTo>
                    <a:lnTo>
                      <a:pt x="68930" y="164690"/>
                    </a:lnTo>
                    <a:close/>
                  </a:path>
                  <a:path w="507364" h="206375">
                    <a:moveTo>
                      <a:pt x="73452" y="176599"/>
                    </a:moveTo>
                    <a:lnTo>
                      <a:pt x="61595" y="181101"/>
                    </a:lnTo>
                    <a:lnTo>
                      <a:pt x="75161" y="181101"/>
                    </a:lnTo>
                    <a:lnTo>
                      <a:pt x="73452" y="176599"/>
                    </a:lnTo>
                    <a:close/>
                  </a:path>
                  <a:path w="507364" h="206375">
                    <a:moveTo>
                      <a:pt x="502666" y="0"/>
                    </a:moveTo>
                    <a:lnTo>
                      <a:pt x="68930" y="164690"/>
                    </a:lnTo>
                    <a:lnTo>
                      <a:pt x="73452" y="176599"/>
                    </a:lnTo>
                    <a:lnTo>
                      <a:pt x="507111" y="11937"/>
                    </a:lnTo>
                    <a:lnTo>
                      <a:pt x="50266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39" name="object 39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188705" y="3251199"/>
                <a:ext cx="112268" cy="237489"/>
              </a:xfrm>
              <a:prstGeom prst="rect">
                <a:avLst/>
              </a:prstGeom>
            </p:spPr>
          </p:pic>
        </p:grpSp>
        <p:sp>
          <p:nvSpPr>
            <p:cNvPr id="140" name="object 40"/>
            <p:cNvSpPr txBox="1"/>
            <p:nvPr/>
          </p:nvSpPr>
          <p:spPr>
            <a:xfrm>
              <a:off x="1292352" y="4500371"/>
              <a:ext cx="6620509" cy="1013460"/>
            </a:xfrm>
            <a:prstGeom prst="rect">
              <a:avLst/>
            </a:prstGeom>
            <a:solidFill>
              <a:srgbClr val="CFE1F3"/>
            </a:solidFill>
            <a:ln w="9144">
              <a:solidFill>
                <a:srgbClr val="1F487C"/>
              </a:solidFill>
            </a:ln>
          </p:spPr>
          <p:txBody>
            <a:bodyPr vert="horz" wrap="square" lIns="0" tIns="186690" rIns="0" bIns="0" rtlCol="0">
              <a:spAutoFit/>
            </a:bodyPr>
            <a:lstStyle/>
            <a:p>
              <a:pPr marL="223520" marR="215265" indent="85090">
                <a:lnSpc>
                  <a:spcPct val="100000"/>
                </a:lnSpc>
                <a:spcBef>
                  <a:spcPts val="1470"/>
                </a:spcBef>
              </a:pPr>
              <a:r>
                <a:rPr sz="2000" dirty="0">
                  <a:latin typeface="Calibri"/>
                  <a:cs typeface="Calibri"/>
                </a:rPr>
                <a:t>As a </a:t>
              </a:r>
              <a:r>
                <a:rPr sz="2000" spc="-5" dirty="0">
                  <a:latin typeface="Calibri"/>
                  <a:cs typeface="Calibri"/>
                </a:rPr>
                <a:t>simplification,</a:t>
              </a:r>
              <a:r>
                <a:rPr sz="2000" spc="20" dirty="0">
                  <a:latin typeface="Calibri"/>
                  <a:cs typeface="Calibri"/>
                </a:rPr>
                <a:t> </a:t>
              </a:r>
              <a:r>
                <a:rPr sz="2000" dirty="0">
                  <a:latin typeface="Calibri"/>
                  <a:cs typeface="Calibri"/>
                </a:rPr>
                <a:t>we</a:t>
              </a:r>
              <a:r>
                <a:rPr sz="2000" spc="-5" dirty="0">
                  <a:latin typeface="Calibri"/>
                  <a:cs typeface="Calibri"/>
                </a:rPr>
                <a:t> </a:t>
              </a:r>
              <a:r>
                <a:rPr sz="2000" dirty="0">
                  <a:latin typeface="Calibri"/>
                  <a:cs typeface="Calibri"/>
                </a:rPr>
                <a:t>can</a:t>
              </a:r>
              <a:r>
                <a:rPr sz="2000" spc="5" dirty="0">
                  <a:latin typeface="Calibri"/>
                  <a:cs typeface="Calibri"/>
                </a:rPr>
                <a:t> </a:t>
              </a:r>
              <a:r>
                <a:rPr sz="2000" spc="-5" dirty="0">
                  <a:latin typeface="Calibri"/>
                  <a:cs typeface="Calibri"/>
                </a:rPr>
                <a:t>say</a:t>
              </a:r>
              <a:r>
                <a:rPr sz="2000" dirty="0">
                  <a:latin typeface="Calibri"/>
                  <a:cs typeface="Calibri"/>
                </a:rPr>
                <a:t> that,</a:t>
              </a:r>
              <a:r>
                <a:rPr sz="2000" spc="5" dirty="0">
                  <a:latin typeface="Calibri"/>
                  <a:cs typeface="Calibri"/>
                </a:rPr>
                <a:t> </a:t>
              </a:r>
              <a:r>
                <a:rPr sz="2000" dirty="0">
                  <a:latin typeface="Calibri"/>
                  <a:cs typeface="Calibri"/>
                </a:rPr>
                <a:t>each</a:t>
              </a:r>
              <a:r>
                <a:rPr sz="2000" spc="5" dirty="0">
                  <a:latin typeface="Calibri"/>
                  <a:cs typeface="Calibri"/>
                </a:rPr>
                <a:t> </a:t>
              </a:r>
              <a:r>
                <a:rPr sz="2000" b="1" dirty="0">
                  <a:latin typeface="Calibri"/>
                  <a:cs typeface="Calibri"/>
                </a:rPr>
                <a:t>neuron</a:t>
              </a:r>
              <a:r>
                <a:rPr sz="2000" b="1" spc="-5" dirty="0">
                  <a:latin typeface="Calibri"/>
                  <a:cs typeface="Calibri"/>
                </a:rPr>
                <a:t> </a:t>
              </a:r>
              <a:r>
                <a:rPr sz="2000" dirty="0">
                  <a:latin typeface="Calibri"/>
                  <a:cs typeface="Calibri"/>
                </a:rPr>
                <a:t>learns</a:t>
              </a:r>
              <a:r>
                <a:rPr sz="2000" spc="15" dirty="0">
                  <a:latin typeface="Calibri"/>
                  <a:cs typeface="Calibri"/>
                </a:rPr>
                <a:t> </a:t>
              </a:r>
              <a:r>
                <a:rPr sz="2000" dirty="0">
                  <a:latin typeface="Calibri"/>
                  <a:cs typeface="Calibri"/>
                </a:rPr>
                <a:t>to </a:t>
              </a:r>
              <a:r>
                <a:rPr sz="2000" spc="5" dirty="0">
                  <a:latin typeface="Calibri"/>
                  <a:cs typeface="Calibri"/>
                </a:rPr>
                <a:t> </a:t>
              </a:r>
              <a:r>
                <a:rPr sz="2000" dirty="0">
                  <a:latin typeface="Calibri"/>
                  <a:cs typeface="Calibri"/>
                </a:rPr>
                <a:t>look</a:t>
              </a:r>
              <a:r>
                <a:rPr sz="2000" spc="-15" dirty="0">
                  <a:latin typeface="Calibri"/>
                  <a:cs typeface="Calibri"/>
                </a:rPr>
                <a:t> </a:t>
              </a:r>
              <a:r>
                <a:rPr sz="2000" dirty="0">
                  <a:latin typeface="Calibri"/>
                  <a:cs typeface="Calibri"/>
                </a:rPr>
                <a:t>at a</a:t>
              </a:r>
              <a:r>
                <a:rPr sz="2000" spc="5" dirty="0">
                  <a:latin typeface="Calibri"/>
                  <a:cs typeface="Calibri"/>
                </a:rPr>
                <a:t> </a:t>
              </a:r>
              <a:r>
                <a:rPr sz="2000" spc="-5" dirty="0">
                  <a:latin typeface="Calibri"/>
                  <a:cs typeface="Calibri"/>
                </a:rPr>
                <a:t>particular</a:t>
              </a:r>
              <a:r>
                <a:rPr sz="2000" spc="5" dirty="0">
                  <a:latin typeface="Calibri"/>
                  <a:cs typeface="Calibri"/>
                </a:rPr>
                <a:t> </a:t>
              </a:r>
              <a:r>
                <a:rPr sz="2000" spc="-5" dirty="0">
                  <a:latin typeface="Calibri"/>
                  <a:cs typeface="Calibri"/>
                </a:rPr>
                <a:t>feature</a:t>
              </a:r>
              <a:r>
                <a:rPr sz="2000" dirty="0">
                  <a:latin typeface="Calibri"/>
                  <a:cs typeface="Calibri"/>
                </a:rPr>
                <a:t> </a:t>
              </a:r>
              <a:r>
                <a:rPr sz="2000" spc="-5" dirty="0">
                  <a:latin typeface="Calibri"/>
                  <a:cs typeface="Calibri"/>
                </a:rPr>
                <a:t>of</a:t>
              </a:r>
              <a:r>
                <a:rPr sz="2000" spc="-10" dirty="0">
                  <a:latin typeface="Calibri"/>
                  <a:cs typeface="Calibri"/>
                </a:rPr>
                <a:t> </a:t>
              </a:r>
              <a:r>
                <a:rPr sz="2000" dirty="0">
                  <a:latin typeface="Calibri"/>
                  <a:cs typeface="Calibri"/>
                </a:rPr>
                <a:t>the input</a:t>
              </a:r>
              <a:r>
                <a:rPr sz="2000" spc="-20" dirty="0">
                  <a:latin typeface="Calibri"/>
                  <a:cs typeface="Calibri"/>
                </a:rPr>
                <a:t> </a:t>
              </a:r>
              <a:r>
                <a:rPr sz="2000" dirty="0">
                  <a:latin typeface="Calibri"/>
                  <a:cs typeface="Calibri"/>
                </a:rPr>
                <a:t>(the</a:t>
              </a:r>
              <a:r>
                <a:rPr sz="2000" spc="30" dirty="0">
                  <a:latin typeface="Calibri"/>
                  <a:cs typeface="Calibri"/>
                </a:rPr>
                <a:t> </a:t>
              </a:r>
              <a:r>
                <a:rPr sz="2000" i="1" dirty="0">
                  <a:latin typeface="Calibri"/>
                  <a:cs typeface="Calibri"/>
                </a:rPr>
                <a:t>car</a:t>
              </a:r>
              <a:r>
                <a:rPr sz="2000" i="1" spc="-5" dirty="0">
                  <a:latin typeface="Calibri"/>
                  <a:cs typeface="Calibri"/>
                </a:rPr>
                <a:t> </a:t>
              </a:r>
              <a:r>
                <a:rPr sz="2000" dirty="0">
                  <a:latin typeface="Calibri"/>
                  <a:cs typeface="Calibri"/>
                </a:rPr>
                <a:t>in this</a:t>
              </a:r>
              <a:r>
                <a:rPr sz="2000" spc="-10" dirty="0">
                  <a:latin typeface="Calibri"/>
                  <a:cs typeface="Calibri"/>
                </a:rPr>
                <a:t> </a:t>
              </a:r>
              <a:r>
                <a:rPr sz="2000" dirty="0">
                  <a:latin typeface="Calibri"/>
                  <a:cs typeface="Calibri"/>
                </a:rPr>
                <a:t>case)</a:t>
              </a:r>
              <a:endParaRPr sz="200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48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788E-8DA1-5BDF-3233-390494DD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Neural</a:t>
            </a:r>
            <a:r>
              <a:rPr lang="fr-FR" spc="-70" dirty="0"/>
              <a:t> </a:t>
            </a:r>
            <a:r>
              <a:rPr lang="fr-FR" dirty="0"/>
              <a:t>Network</a:t>
            </a:r>
          </a:p>
        </p:txBody>
      </p:sp>
      <p:grpSp>
        <p:nvGrpSpPr>
          <p:cNvPr id="5" name="object 3"/>
          <p:cNvGrpSpPr/>
          <p:nvPr/>
        </p:nvGrpSpPr>
        <p:grpSpPr>
          <a:xfrm>
            <a:off x="2458719" y="1690688"/>
            <a:ext cx="1681480" cy="4330065"/>
            <a:chOff x="1188719" y="1632204"/>
            <a:chExt cx="1681480" cy="4330065"/>
          </a:xfrm>
        </p:grpSpPr>
        <p:sp>
          <p:nvSpPr>
            <p:cNvPr id="6" name="object 4"/>
            <p:cNvSpPr/>
            <p:nvPr/>
          </p:nvSpPr>
          <p:spPr>
            <a:xfrm>
              <a:off x="1193291" y="2703576"/>
              <a:ext cx="297180" cy="2208530"/>
            </a:xfrm>
            <a:custGeom>
              <a:avLst/>
              <a:gdLst/>
              <a:ahLst/>
              <a:cxnLst/>
              <a:rect l="l" t="t" r="r" b="b"/>
              <a:pathLst>
                <a:path w="297180" h="2208529">
                  <a:moveTo>
                    <a:pt x="247650" y="0"/>
                  </a:moveTo>
                  <a:lnTo>
                    <a:pt x="49530" y="0"/>
                  </a:lnTo>
                  <a:lnTo>
                    <a:pt x="30250" y="3899"/>
                  </a:lnTo>
                  <a:lnTo>
                    <a:pt x="14506" y="14525"/>
                  </a:lnTo>
                  <a:lnTo>
                    <a:pt x="3892" y="30271"/>
                  </a:lnTo>
                  <a:lnTo>
                    <a:pt x="0" y="49529"/>
                  </a:lnTo>
                  <a:lnTo>
                    <a:pt x="0" y="2158746"/>
                  </a:lnTo>
                  <a:lnTo>
                    <a:pt x="3892" y="2178004"/>
                  </a:lnTo>
                  <a:lnTo>
                    <a:pt x="14506" y="2193750"/>
                  </a:lnTo>
                  <a:lnTo>
                    <a:pt x="30250" y="2204376"/>
                  </a:lnTo>
                  <a:lnTo>
                    <a:pt x="49530" y="2208276"/>
                  </a:lnTo>
                  <a:lnTo>
                    <a:pt x="247650" y="2208276"/>
                  </a:lnTo>
                  <a:lnTo>
                    <a:pt x="266908" y="2204376"/>
                  </a:lnTo>
                  <a:lnTo>
                    <a:pt x="282654" y="2193750"/>
                  </a:lnTo>
                  <a:lnTo>
                    <a:pt x="293280" y="2178004"/>
                  </a:lnTo>
                  <a:lnTo>
                    <a:pt x="297180" y="2158746"/>
                  </a:lnTo>
                  <a:lnTo>
                    <a:pt x="297180" y="49529"/>
                  </a:lnTo>
                  <a:lnTo>
                    <a:pt x="293280" y="30271"/>
                  </a:lnTo>
                  <a:lnTo>
                    <a:pt x="282654" y="14525"/>
                  </a:lnTo>
                  <a:lnTo>
                    <a:pt x="266908" y="3899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1193291" y="2703576"/>
              <a:ext cx="297180" cy="2208530"/>
            </a:xfrm>
            <a:custGeom>
              <a:avLst/>
              <a:gdLst/>
              <a:ahLst/>
              <a:cxnLst/>
              <a:rect l="l" t="t" r="r" b="b"/>
              <a:pathLst>
                <a:path w="297180" h="2208529">
                  <a:moveTo>
                    <a:pt x="0" y="49529"/>
                  </a:moveTo>
                  <a:lnTo>
                    <a:pt x="3892" y="30271"/>
                  </a:lnTo>
                  <a:lnTo>
                    <a:pt x="14506" y="14525"/>
                  </a:lnTo>
                  <a:lnTo>
                    <a:pt x="30250" y="3899"/>
                  </a:lnTo>
                  <a:lnTo>
                    <a:pt x="49530" y="0"/>
                  </a:lnTo>
                  <a:lnTo>
                    <a:pt x="247650" y="0"/>
                  </a:lnTo>
                  <a:lnTo>
                    <a:pt x="266908" y="3899"/>
                  </a:lnTo>
                  <a:lnTo>
                    <a:pt x="282654" y="14525"/>
                  </a:lnTo>
                  <a:lnTo>
                    <a:pt x="293280" y="30271"/>
                  </a:lnTo>
                  <a:lnTo>
                    <a:pt x="297180" y="49529"/>
                  </a:lnTo>
                  <a:lnTo>
                    <a:pt x="297180" y="2158746"/>
                  </a:lnTo>
                  <a:lnTo>
                    <a:pt x="293280" y="2178004"/>
                  </a:lnTo>
                  <a:lnTo>
                    <a:pt x="282654" y="2193750"/>
                  </a:lnTo>
                  <a:lnTo>
                    <a:pt x="266908" y="2204376"/>
                  </a:lnTo>
                  <a:lnTo>
                    <a:pt x="247650" y="2208276"/>
                  </a:lnTo>
                  <a:lnTo>
                    <a:pt x="49530" y="2208276"/>
                  </a:lnTo>
                  <a:lnTo>
                    <a:pt x="30250" y="2204376"/>
                  </a:lnTo>
                  <a:lnTo>
                    <a:pt x="14506" y="2193750"/>
                  </a:lnTo>
                  <a:lnTo>
                    <a:pt x="3892" y="2178004"/>
                  </a:lnTo>
                  <a:lnTo>
                    <a:pt x="0" y="2158746"/>
                  </a:lnTo>
                  <a:lnTo>
                    <a:pt x="0" y="49529"/>
                  </a:lnTo>
                  <a:close/>
                </a:path>
              </a:pathLst>
            </a:custGeom>
            <a:ln w="9143">
              <a:solidFill>
                <a:srgbClr val="3876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915" y="2767584"/>
              <a:ext cx="217931" cy="219456"/>
            </a:xfrm>
            <a:prstGeom prst="rect">
              <a:avLst/>
            </a:prstGeom>
          </p:spPr>
        </p:pic>
        <p:pic>
          <p:nvPicPr>
            <p:cNvPr id="9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915" y="3072384"/>
              <a:ext cx="217931" cy="219456"/>
            </a:xfrm>
            <a:prstGeom prst="rect">
              <a:avLst/>
            </a:prstGeom>
          </p:spPr>
        </p:pic>
        <p:pic>
          <p:nvPicPr>
            <p:cNvPr id="10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915" y="3377183"/>
              <a:ext cx="217931" cy="219456"/>
            </a:xfrm>
            <a:prstGeom prst="rect">
              <a:avLst/>
            </a:prstGeom>
          </p:spPr>
        </p:pic>
        <p:pic>
          <p:nvPicPr>
            <p:cNvPr id="11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915" y="3681983"/>
              <a:ext cx="217931" cy="219456"/>
            </a:xfrm>
            <a:prstGeom prst="rect">
              <a:avLst/>
            </a:prstGeom>
          </p:spPr>
        </p:pic>
        <p:pic>
          <p:nvPicPr>
            <p:cNvPr id="12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915" y="3986783"/>
              <a:ext cx="217931" cy="219456"/>
            </a:xfrm>
            <a:prstGeom prst="rect">
              <a:avLst/>
            </a:prstGeom>
          </p:spPr>
        </p:pic>
        <p:pic>
          <p:nvPicPr>
            <p:cNvPr id="13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915" y="4291583"/>
              <a:ext cx="217931" cy="219456"/>
            </a:xfrm>
            <a:prstGeom prst="rect">
              <a:avLst/>
            </a:prstGeom>
          </p:spPr>
        </p:pic>
        <p:pic>
          <p:nvPicPr>
            <p:cNvPr id="14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915" y="4596383"/>
              <a:ext cx="217931" cy="219456"/>
            </a:xfrm>
            <a:prstGeom prst="rect">
              <a:avLst/>
            </a:prstGeom>
          </p:spPr>
        </p:pic>
        <p:sp>
          <p:nvSpPr>
            <p:cNvPr id="15" name="object 13"/>
            <p:cNvSpPr/>
            <p:nvPr/>
          </p:nvSpPr>
          <p:spPr>
            <a:xfrm>
              <a:off x="2488691" y="1636776"/>
              <a:ext cx="376555" cy="4320540"/>
            </a:xfrm>
            <a:custGeom>
              <a:avLst/>
              <a:gdLst/>
              <a:ahLst/>
              <a:cxnLst/>
              <a:rect l="l" t="t" r="r" b="b"/>
              <a:pathLst>
                <a:path w="376555" h="4320540">
                  <a:moveTo>
                    <a:pt x="313689" y="0"/>
                  </a:moveTo>
                  <a:lnTo>
                    <a:pt x="62737" y="0"/>
                  </a:lnTo>
                  <a:lnTo>
                    <a:pt x="38308" y="4927"/>
                  </a:lnTo>
                  <a:lnTo>
                    <a:pt x="18367" y="18367"/>
                  </a:lnTo>
                  <a:lnTo>
                    <a:pt x="4927" y="38308"/>
                  </a:lnTo>
                  <a:lnTo>
                    <a:pt x="0" y="62737"/>
                  </a:lnTo>
                  <a:lnTo>
                    <a:pt x="0" y="4257802"/>
                  </a:lnTo>
                  <a:lnTo>
                    <a:pt x="4927" y="4282220"/>
                  </a:lnTo>
                  <a:lnTo>
                    <a:pt x="18367" y="4302163"/>
                  </a:lnTo>
                  <a:lnTo>
                    <a:pt x="38308" y="4315609"/>
                  </a:lnTo>
                  <a:lnTo>
                    <a:pt x="62737" y="4320540"/>
                  </a:lnTo>
                  <a:lnTo>
                    <a:pt x="313689" y="4320540"/>
                  </a:lnTo>
                  <a:lnTo>
                    <a:pt x="338119" y="4315609"/>
                  </a:lnTo>
                  <a:lnTo>
                    <a:pt x="358060" y="4302163"/>
                  </a:lnTo>
                  <a:lnTo>
                    <a:pt x="371500" y="4282220"/>
                  </a:lnTo>
                  <a:lnTo>
                    <a:pt x="376427" y="4257802"/>
                  </a:lnTo>
                  <a:lnTo>
                    <a:pt x="376427" y="62737"/>
                  </a:lnTo>
                  <a:lnTo>
                    <a:pt x="371500" y="38308"/>
                  </a:lnTo>
                  <a:lnTo>
                    <a:pt x="358060" y="18367"/>
                  </a:lnTo>
                  <a:lnTo>
                    <a:pt x="338119" y="4927"/>
                  </a:lnTo>
                  <a:lnTo>
                    <a:pt x="313689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/>
            <p:cNvSpPr/>
            <p:nvPr/>
          </p:nvSpPr>
          <p:spPr>
            <a:xfrm>
              <a:off x="2488691" y="1636776"/>
              <a:ext cx="376555" cy="4320540"/>
            </a:xfrm>
            <a:custGeom>
              <a:avLst/>
              <a:gdLst/>
              <a:ahLst/>
              <a:cxnLst/>
              <a:rect l="l" t="t" r="r" b="b"/>
              <a:pathLst>
                <a:path w="376555" h="4320540">
                  <a:moveTo>
                    <a:pt x="0" y="62737"/>
                  </a:moveTo>
                  <a:lnTo>
                    <a:pt x="4927" y="38308"/>
                  </a:lnTo>
                  <a:lnTo>
                    <a:pt x="18367" y="18367"/>
                  </a:lnTo>
                  <a:lnTo>
                    <a:pt x="38308" y="4927"/>
                  </a:lnTo>
                  <a:lnTo>
                    <a:pt x="62737" y="0"/>
                  </a:lnTo>
                  <a:lnTo>
                    <a:pt x="313689" y="0"/>
                  </a:lnTo>
                  <a:lnTo>
                    <a:pt x="338119" y="4927"/>
                  </a:lnTo>
                  <a:lnTo>
                    <a:pt x="358060" y="18367"/>
                  </a:lnTo>
                  <a:lnTo>
                    <a:pt x="371500" y="38308"/>
                  </a:lnTo>
                  <a:lnTo>
                    <a:pt x="376427" y="62737"/>
                  </a:lnTo>
                  <a:lnTo>
                    <a:pt x="376427" y="4257802"/>
                  </a:lnTo>
                  <a:lnTo>
                    <a:pt x="371500" y="4282220"/>
                  </a:lnTo>
                  <a:lnTo>
                    <a:pt x="358060" y="4302163"/>
                  </a:lnTo>
                  <a:lnTo>
                    <a:pt x="338119" y="4315609"/>
                  </a:lnTo>
                  <a:lnTo>
                    <a:pt x="313689" y="4320540"/>
                  </a:lnTo>
                  <a:lnTo>
                    <a:pt x="62737" y="4320540"/>
                  </a:lnTo>
                  <a:lnTo>
                    <a:pt x="38308" y="4315609"/>
                  </a:lnTo>
                  <a:lnTo>
                    <a:pt x="18367" y="4302163"/>
                  </a:lnTo>
                  <a:lnTo>
                    <a:pt x="4927" y="4282220"/>
                  </a:lnTo>
                  <a:lnTo>
                    <a:pt x="0" y="4257802"/>
                  </a:lnTo>
                  <a:lnTo>
                    <a:pt x="0" y="62737"/>
                  </a:lnTo>
                  <a:close/>
                </a:path>
              </a:pathLst>
            </a:custGeom>
            <a:ln w="9144">
              <a:solidFill>
                <a:srgbClr val="B45F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/>
            <p:cNvSpPr/>
            <p:nvPr/>
          </p:nvSpPr>
          <p:spPr>
            <a:xfrm>
              <a:off x="2543555" y="172364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7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5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7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/>
            <p:cNvSpPr/>
            <p:nvPr/>
          </p:nvSpPr>
          <p:spPr>
            <a:xfrm>
              <a:off x="2543555" y="172364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0" y="132587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7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5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/>
            <p:cNvSpPr/>
            <p:nvPr/>
          </p:nvSpPr>
          <p:spPr>
            <a:xfrm>
              <a:off x="2543555" y="2109216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7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5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7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/>
            <p:cNvSpPr/>
            <p:nvPr/>
          </p:nvSpPr>
          <p:spPr>
            <a:xfrm>
              <a:off x="2543555" y="2109216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0" y="132587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7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5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/>
            <p:cNvSpPr/>
            <p:nvPr/>
          </p:nvSpPr>
          <p:spPr>
            <a:xfrm>
              <a:off x="2543555" y="2496312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7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5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7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/>
            <p:cNvSpPr/>
            <p:nvPr/>
          </p:nvSpPr>
          <p:spPr>
            <a:xfrm>
              <a:off x="2543555" y="2496312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0" y="132587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7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5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1"/>
            <p:cNvSpPr/>
            <p:nvPr/>
          </p:nvSpPr>
          <p:spPr>
            <a:xfrm>
              <a:off x="2543555" y="288188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7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5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7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2"/>
            <p:cNvSpPr/>
            <p:nvPr/>
          </p:nvSpPr>
          <p:spPr>
            <a:xfrm>
              <a:off x="2543555" y="288188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30">
                  <a:moveTo>
                    <a:pt x="0" y="132587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7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5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/>
            <p:cNvSpPr/>
            <p:nvPr/>
          </p:nvSpPr>
          <p:spPr>
            <a:xfrm>
              <a:off x="2543555" y="3267455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8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6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8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/>
            <p:cNvSpPr/>
            <p:nvPr/>
          </p:nvSpPr>
          <p:spPr>
            <a:xfrm>
              <a:off x="2543555" y="3267455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0" y="132588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8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6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5"/>
            <p:cNvSpPr/>
            <p:nvPr/>
          </p:nvSpPr>
          <p:spPr>
            <a:xfrm>
              <a:off x="2543555" y="3654552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7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5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7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6"/>
            <p:cNvSpPr/>
            <p:nvPr/>
          </p:nvSpPr>
          <p:spPr>
            <a:xfrm>
              <a:off x="2543555" y="3654552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0" y="132587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7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5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7"/>
            <p:cNvSpPr/>
            <p:nvPr/>
          </p:nvSpPr>
          <p:spPr>
            <a:xfrm>
              <a:off x="2543555" y="404012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7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5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7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8"/>
            <p:cNvSpPr/>
            <p:nvPr/>
          </p:nvSpPr>
          <p:spPr>
            <a:xfrm>
              <a:off x="2543555" y="4040124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0" y="132587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7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5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9"/>
            <p:cNvSpPr/>
            <p:nvPr/>
          </p:nvSpPr>
          <p:spPr>
            <a:xfrm>
              <a:off x="2543555" y="4425696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133350" y="0"/>
                  </a:moveTo>
                  <a:lnTo>
                    <a:pt x="91196" y="6797"/>
                  </a:lnTo>
                  <a:lnTo>
                    <a:pt x="54589" y="25725"/>
                  </a:lnTo>
                  <a:lnTo>
                    <a:pt x="25725" y="54589"/>
                  </a:lnTo>
                  <a:lnTo>
                    <a:pt x="6797" y="91196"/>
                  </a:lnTo>
                  <a:lnTo>
                    <a:pt x="0" y="133349"/>
                  </a:lnTo>
                  <a:lnTo>
                    <a:pt x="6797" y="175503"/>
                  </a:lnTo>
                  <a:lnTo>
                    <a:pt x="25725" y="212110"/>
                  </a:lnTo>
                  <a:lnTo>
                    <a:pt x="54589" y="240974"/>
                  </a:lnTo>
                  <a:lnTo>
                    <a:pt x="91196" y="259902"/>
                  </a:lnTo>
                  <a:lnTo>
                    <a:pt x="133350" y="266699"/>
                  </a:lnTo>
                  <a:lnTo>
                    <a:pt x="175503" y="259902"/>
                  </a:lnTo>
                  <a:lnTo>
                    <a:pt x="212110" y="240974"/>
                  </a:lnTo>
                  <a:lnTo>
                    <a:pt x="240974" y="212110"/>
                  </a:lnTo>
                  <a:lnTo>
                    <a:pt x="259902" y="175503"/>
                  </a:lnTo>
                  <a:lnTo>
                    <a:pt x="266700" y="133349"/>
                  </a:lnTo>
                  <a:lnTo>
                    <a:pt x="259902" y="91196"/>
                  </a:lnTo>
                  <a:lnTo>
                    <a:pt x="240974" y="54589"/>
                  </a:lnTo>
                  <a:lnTo>
                    <a:pt x="212110" y="25725"/>
                  </a:lnTo>
                  <a:lnTo>
                    <a:pt x="175503" y="6797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0"/>
            <p:cNvSpPr/>
            <p:nvPr/>
          </p:nvSpPr>
          <p:spPr>
            <a:xfrm>
              <a:off x="2543555" y="4425696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133349"/>
                  </a:moveTo>
                  <a:lnTo>
                    <a:pt x="6797" y="91196"/>
                  </a:lnTo>
                  <a:lnTo>
                    <a:pt x="25725" y="54589"/>
                  </a:lnTo>
                  <a:lnTo>
                    <a:pt x="54589" y="25725"/>
                  </a:lnTo>
                  <a:lnTo>
                    <a:pt x="91196" y="6797"/>
                  </a:lnTo>
                  <a:lnTo>
                    <a:pt x="133350" y="0"/>
                  </a:lnTo>
                  <a:lnTo>
                    <a:pt x="175503" y="6797"/>
                  </a:lnTo>
                  <a:lnTo>
                    <a:pt x="212110" y="25725"/>
                  </a:lnTo>
                  <a:lnTo>
                    <a:pt x="240974" y="54589"/>
                  </a:lnTo>
                  <a:lnTo>
                    <a:pt x="259902" y="91196"/>
                  </a:lnTo>
                  <a:lnTo>
                    <a:pt x="266700" y="133349"/>
                  </a:lnTo>
                  <a:lnTo>
                    <a:pt x="259902" y="175503"/>
                  </a:lnTo>
                  <a:lnTo>
                    <a:pt x="240974" y="212110"/>
                  </a:lnTo>
                  <a:lnTo>
                    <a:pt x="212110" y="240974"/>
                  </a:lnTo>
                  <a:lnTo>
                    <a:pt x="175503" y="259902"/>
                  </a:lnTo>
                  <a:lnTo>
                    <a:pt x="133350" y="266699"/>
                  </a:lnTo>
                  <a:lnTo>
                    <a:pt x="91196" y="259902"/>
                  </a:lnTo>
                  <a:lnTo>
                    <a:pt x="54589" y="240974"/>
                  </a:lnTo>
                  <a:lnTo>
                    <a:pt x="25725" y="212110"/>
                  </a:lnTo>
                  <a:lnTo>
                    <a:pt x="6797" y="175503"/>
                  </a:lnTo>
                  <a:lnTo>
                    <a:pt x="0" y="13334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1"/>
            <p:cNvSpPr/>
            <p:nvPr/>
          </p:nvSpPr>
          <p:spPr>
            <a:xfrm>
              <a:off x="2543555" y="4812792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7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5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7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2"/>
            <p:cNvSpPr/>
            <p:nvPr/>
          </p:nvSpPr>
          <p:spPr>
            <a:xfrm>
              <a:off x="2543555" y="4812792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0" y="132587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7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5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3"/>
            <p:cNvSpPr/>
            <p:nvPr/>
          </p:nvSpPr>
          <p:spPr>
            <a:xfrm>
              <a:off x="2543555" y="5198363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133350" y="0"/>
                  </a:moveTo>
                  <a:lnTo>
                    <a:pt x="91196" y="6754"/>
                  </a:lnTo>
                  <a:lnTo>
                    <a:pt x="54589" y="25566"/>
                  </a:lnTo>
                  <a:lnTo>
                    <a:pt x="25725" y="54260"/>
                  </a:lnTo>
                  <a:lnTo>
                    <a:pt x="6797" y="90659"/>
                  </a:lnTo>
                  <a:lnTo>
                    <a:pt x="0" y="132588"/>
                  </a:lnTo>
                  <a:lnTo>
                    <a:pt x="6797" y="174516"/>
                  </a:lnTo>
                  <a:lnTo>
                    <a:pt x="25725" y="210915"/>
                  </a:lnTo>
                  <a:lnTo>
                    <a:pt x="54589" y="239609"/>
                  </a:lnTo>
                  <a:lnTo>
                    <a:pt x="91196" y="258421"/>
                  </a:lnTo>
                  <a:lnTo>
                    <a:pt x="133350" y="265176"/>
                  </a:lnTo>
                  <a:lnTo>
                    <a:pt x="175503" y="258421"/>
                  </a:lnTo>
                  <a:lnTo>
                    <a:pt x="212110" y="239609"/>
                  </a:lnTo>
                  <a:lnTo>
                    <a:pt x="240974" y="210915"/>
                  </a:lnTo>
                  <a:lnTo>
                    <a:pt x="259902" y="174516"/>
                  </a:lnTo>
                  <a:lnTo>
                    <a:pt x="266700" y="132588"/>
                  </a:lnTo>
                  <a:lnTo>
                    <a:pt x="259902" y="90659"/>
                  </a:lnTo>
                  <a:lnTo>
                    <a:pt x="240974" y="54260"/>
                  </a:lnTo>
                  <a:lnTo>
                    <a:pt x="212110" y="25566"/>
                  </a:lnTo>
                  <a:lnTo>
                    <a:pt x="175503" y="675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4"/>
            <p:cNvSpPr/>
            <p:nvPr/>
          </p:nvSpPr>
          <p:spPr>
            <a:xfrm>
              <a:off x="2543555" y="5198363"/>
              <a:ext cx="266700" cy="265430"/>
            </a:xfrm>
            <a:custGeom>
              <a:avLst/>
              <a:gdLst/>
              <a:ahLst/>
              <a:cxnLst/>
              <a:rect l="l" t="t" r="r" b="b"/>
              <a:pathLst>
                <a:path w="266700" h="265429">
                  <a:moveTo>
                    <a:pt x="0" y="132588"/>
                  </a:moveTo>
                  <a:lnTo>
                    <a:pt x="6797" y="90659"/>
                  </a:lnTo>
                  <a:lnTo>
                    <a:pt x="25725" y="54260"/>
                  </a:lnTo>
                  <a:lnTo>
                    <a:pt x="54589" y="25566"/>
                  </a:lnTo>
                  <a:lnTo>
                    <a:pt x="91196" y="6754"/>
                  </a:lnTo>
                  <a:lnTo>
                    <a:pt x="133350" y="0"/>
                  </a:lnTo>
                  <a:lnTo>
                    <a:pt x="175503" y="6754"/>
                  </a:lnTo>
                  <a:lnTo>
                    <a:pt x="212110" y="25566"/>
                  </a:lnTo>
                  <a:lnTo>
                    <a:pt x="240974" y="54260"/>
                  </a:lnTo>
                  <a:lnTo>
                    <a:pt x="259902" y="90659"/>
                  </a:lnTo>
                  <a:lnTo>
                    <a:pt x="266700" y="132588"/>
                  </a:lnTo>
                  <a:lnTo>
                    <a:pt x="259902" y="174516"/>
                  </a:lnTo>
                  <a:lnTo>
                    <a:pt x="240974" y="210915"/>
                  </a:lnTo>
                  <a:lnTo>
                    <a:pt x="212110" y="239609"/>
                  </a:lnTo>
                  <a:lnTo>
                    <a:pt x="175503" y="258421"/>
                  </a:lnTo>
                  <a:lnTo>
                    <a:pt x="133350" y="265176"/>
                  </a:lnTo>
                  <a:lnTo>
                    <a:pt x="91196" y="258421"/>
                  </a:lnTo>
                  <a:lnTo>
                    <a:pt x="54589" y="239609"/>
                  </a:lnTo>
                  <a:lnTo>
                    <a:pt x="25725" y="210915"/>
                  </a:lnTo>
                  <a:lnTo>
                    <a:pt x="6797" y="174516"/>
                  </a:lnTo>
                  <a:lnTo>
                    <a:pt x="0" y="1325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5"/>
            <p:cNvSpPr/>
            <p:nvPr/>
          </p:nvSpPr>
          <p:spPr>
            <a:xfrm>
              <a:off x="2543555" y="5583936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133350" y="0"/>
                  </a:moveTo>
                  <a:lnTo>
                    <a:pt x="91196" y="6798"/>
                  </a:lnTo>
                  <a:lnTo>
                    <a:pt x="54589" y="25728"/>
                  </a:lnTo>
                  <a:lnTo>
                    <a:pt x="25725" y="54595"/>
                  </a:lnTo>
                  <a:lnTo>
                    <a:pt x="6797" y="91201"/>
                  </a:lnTo>
                  <a:lnTo>
                    <a:pt x="0" y="133350"/>
                  </a:lnTo>
                  <a:lnTo>
                    <a:pt x="6797" y="175498"/>
                  </a:lnTo>
                  <a:lnTo>
                    <a:pt x="25725" y="212104"/>
                  </a:lnTo>
                  <a:lnTo>
                    <a:pt x="54589" y="240971"/>
                  </a:lnTo>
                  <a:lnTo>
                    <a:pt x="91196" y="259901"/>
                  </a:lnTo>
                  <a:lnTo>
                    <a:pt x="133350" y="266700"/>
                  </a:lnTo>
                  <a:lnTo>
                    <a:pt x="175503" y="259901"/>
                  </a:lnTo>
                  <a:lnTo>
                    <a:pt x="212110" y="240971"/>
                  </a:lnTo>
                  <a:lnTo>
                    <a:pt x="240974" y="212104"/>
                  </a:lnTo>
                  <a:lnTo>
                    <a:pt x="259902" y="175498"/>
                  </a:lnTo>
                  <a:lnTo>
                    <a:pt x="266700" y="133350"/>
                  </a:lnTo>
                  <a:lnTo>
                    <a:pt x="259902" y="91201"/>
                  </a:lnTo>
                  <a:lnTo>
                    <a:pt x="240974" y="54595"/>
                  </a:lnTo>
                  <a:lnTo>
                    <a:pt x="212110" y="25728"/>
                  </a:lnTo>
                  <a:lnTo>
                    <a:pt x="175503" y="6798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6B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6"/>
            <p:cNvSpPr/>
            <p:nvPr/>
          </p:nvSpPr>
          <p:spPr>
            <a:xfrm>
              <a:off x="2543555" y="5583936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133350"/>
                  </a:moveTo>
                  <a:lnTo>
                    <a:pt x="6797" y="91201"/>
                  </a:lnTo>
                  <a:lnTo>
                    <a:pt x="25725" y="54595"/>
                  </a:lnTo>
                  <a:lnTo>
                    <a:pt x="54589" y="25728"/>
                  </a:lnTo>
                  <a:lnTo>
                    <a:pt x="91196" y="6798"/>
                  </a:lnTo>
                  <a:lnTo>
                    <a:pt x="133350" y="0"/>
                  </a:lnTo>
                  <a:lnTo>
                    <a:pt x="175503" y="6798"/>
                  </a:lnTo>
                  <a:lnTo>
                    <a:pt x="212110" y="25728"/>
                  </a:lnTo>
                  <a:lnTo>
                    <a:pt x="240974" y="54595"/>
                  </a:lnTo>
                  <a:lnTo>
                    <a:pt x="259902" y="91201"/>
                  </a:lnTo>
                  <a:lnTo>
                    <a:pt x="266700" y="133350"/>
                  </a:lnTo>
                  <a:lnTo>
                    <a:pt x="259902" y="175498"/>
                  </a:lnTo>
                  <a:lnTo>
                    <a:pt x="240974" y="212104"/>
                  </a:lnTo>
                  <a:lnTo>
                    <a:pt x="212110" y="240971"/>
                  </a:lnTo>
                  <a:lnTo>
                    <a:pt x="175503" y="259901"/>
                  </a:lnTo>
                  <a:lnTo>
                    <a:pt x="133350" y="266700"/>
                  </a:lnTo>
                  <a:lnTo>
                    <a:pt x="91196" y="259901"/>
                  </a:lnTo>
                  <a:lnTo>
                    <a:pt x="54589" y="240971"/>
                  </a:lnTo>
                  <a:lnTo>
                    <a:pt x="25725" y="212104"/>
                  </a:lnTo>
                  <a:lnTo>
                    <a:pt x="6797" y="175498"/>
                  </a:lnTo>
                  <a:lnTo>
                    <a:pt x="0" y="1333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7"/>
            <p:cNvSpPr/>
            <p:nvPr/>
          </p:nvSpPr>
          <p:spPr>
            <a:xfrm>
              <a:off x="1484375" y="1659636"/>
              <a:ext cx="986790" cy="4291330"/>
            </a:xfrm>
            <a:custGeom>
              <a:avLst/>
              <a:gdLst/>
              <a:ahLst/>
              <a:cxnLst/>
              <a:rect l="l" t="t" r="r" b="b"/>
              <a:pathLst>
                <a:path w="986789" h="4291330">
                  <a:moveTo>
                    <a:pt x="0" y="1036192"/>
                  </a:moveTo>
                  <a:lnTo>
                    <a:pt x="980694" y="0"/>
                  </a:lnTo>
                </a:path>
                <a:path w="986789" h="4291330">
                  <a:moveTo>
                    <a:pt x="0" y="3279648"/>
                  </a:moveTo>
                  <a:lnTo>
                    <a:pt x="986663" y="4291253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38"/>
          <p:cNvSpPr txBox="1"/>
          <p:nvPr/>
        </p:nvSpPr>
        <p:spPr>
          <a:xfrm>
            <a:off x="2265273" y="2217484"/>
            <a:ext cx="7026275" cy="4233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62200" marR="240665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latin typeface="Calibri"/>
                <a:cs typeface="Calibri"/>
              </a:rPr>
              <a:t>The neurons </a:t>
            </a:r>
            <a:r>
              <a:rPr sz="2600" dirty="0">
                <a:latin typeface="Calibri"/>
                <a:cs typeface="Calibri"/>
              </a:rPr>
              <a:t>in the layer can </a:t>
            </a:r>
            <a:r>
              <a:rPr sz="2600" spc="-5" dirty="0">
                <a:latin typeface="Calibri"/>
                <a:cs typeface="Calibri"/>
              </a:rPr>
              <a:t>be </a:t>
            </a:r>
            <a:r>
              <a:rPr sz="2600" dirty="0">
                <a:latin typeface="Calibri"/>
                <a:cs typeface="Calibri"/>
              </a:rPr>
              <a:t> thought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representing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richer </a:t>
            </a:r>
            <a:r>
              <a:rPr sz="2600" i="1" spc="-575" dirty="0">
                <a:latin typeface="Calibri"/>
                <a:cs typeface="Calibri"/>
              </a:rPr>
              <a:t> </a:t>
            </a:r>
            <a:r>
              <a:rPr sz="2600" i="1" spc="-5" dirty="0">
                <a:latin typeface="Calibri"/>
                <a:cs typeface="Calibri"/>
              </a:rPr>
              <a:t>features</a:t>
            </a:r>
            <a:endParaRPr sz="2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libri"/>
              <a:cs typeface="Calibri"/>
            </a:endParaRPr>
          </a:p>
          <a:p>
            <a:pPr marL="2362200" marR="5080">
              <a:lnSpc>
                <a:spcPct val="100000"/>
              </a:lnSpc>
            </a:pPr>
            <a:r>
              <a:rPr sz="2600" spc="-5" dirty="0">
                <a:latin typeface="Calibri"/>
                <a:cs typeface="Calibri"/>
              </a:rPr>
              <a:t>Think of </a:t>
            </a:r>
            <a:r>
              <a:rPr sz="2600" dirty="0">
                <a:latin typeface="Calibri"/>
                <a:cs typeface="Calibri"/>
              </a:rPr>
              <a:t>these </a:t>
            </a:r>
            <a:r>
              <a:rPr sz="2600" i="1" dirty="0">
                <a:latin typeface="Calibri"/>
                <a:cs typeface="Calibri"/>
              </a:rPr>
              <a:t>richer </a:t>
            </a:r>
            <a:r>
              <a:rPr sz="2600" i="1" spc="-5" dirty="0">
                <a:latin typeface="Calibri"/>
                <a:cs typeface="Calibri"/>
              </a:rPr>
              <a:t>features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combinations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input</a:t>
            </a:r>
            <a:r>
              <a:rPr sz="2600" i="1" spc="-30" dirty="0">
                <a:latin typeface="Calibri"/>
                <a:cs typeface="Calibri"/>
              </a:rPr>
              <a:t> </a:t>
            </a:r>
            <a:r>
              <a:rPr sz="2600" i="1" spc="-5" dirty="0">
                <a:latin typeface="Calibri"/>
                <a:cs typeface="Calibri"/>
              </a:rPr>
              <a:t>features </a:t>
            </a:r>
            <a:r>
              <a:rPr sz="2600" i="1" spc="-5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provided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 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system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ts val="2790"/>
              </a:lnSpc>
            </a:pPr>
            <a:r>
              <a:rPr sz="2500" spc="-10" dirty="0">
                <a:latin typeface="Calibri"/>
                <a:cs typeface="Calibri"/>
              </a:rPr>
              <a:t>Input</a:t>
            </a:r>
            <a:endParaRPr sz="2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Calibri"/>
              <a:cs typeface="Calibri"/>
            </a:endParaRPr>
          </a:p>
          <a:p>
            <a:pPr marL="1216660">
              <a:lnSpc>
                <a:spcPct val="100000"/>
              </a:lnSpc>
            </a:pPr>
            <a:r>
              <a:rPr sz="2500" spc="-10" dirty="0">
                <a:latin typeface="Calibri"/>
                <a:cs typeface="Calibri"/>
              </a:rPr>
              <a:t>Layer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1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41" name="object 14"/>
          <p:cNvSpPr txBox="1"/>
          <p:nvPr/>
        </p:nvSpPr>
        <p:spPr>
          <a:xfrm>
            <a:off x="2027630" y="2711641"/>
            <a:ext cx="234315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25000"/>
              </a:lnSpc>
              <a:spcBef>
                <a:spcPts val="100"/>
              </a:spcBef>
            </a:pP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575" i="1" spc="7" baseline="-21164" dirty="0">
                <a:latin typeface="Times New Roman"/>
                <a:cs typeface="Times New Roman"/>
              </a:rPr>
              <a:t>0  </a:t>
            </a: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575" i="1" spc="7" baseline="-21164" dirty="0">
                <a:latin typeface="Times New Roman"/>
                <a:cs typeface="Times New Roman"/>
              </a:rPr>
              <a:t>1  </a:t>
            </a: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575" i="1" spc="7" baseline="-21164" dirty="0">
                <a:latin typeface="Times New Roman"/>
                <a:cs typeface="Times New Roman"/>
              </a:rPr>
              <a:t>2  </a:t>
            </a: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575" i="1" spc="7" baseline="-21164" dirty="0">
                <a:latin typeface="Times New Roman"/>
                <a:cs typeface="Times New Roman"/>
              </a:rPr>
              <a:t>3  </a:t>
            </a: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575" i="1" spc="7" baseline="-21164" dirty="0">
                <a:latin typeface="Times New Roman"/>
                <a:cs typeface="Times New Roman"/>
              </a:rPr>
              <a:t>4  </a:t>
            </a: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575" i="1" spc="7" baseline="-21164" dirty="0">
                <a:latin typeface="Times New Roman"/>
                <a:cs typeface="Times New Roman"/>
              </a:rPr>
              <a:t>5  </a:t>
            </a:r>
            <a:r>
              <a:rPr sz="1600" i="1" spc="-10" dirty="0">
                <a:latin typeface="Times New Roman"/>
                <a:cs typeface="Times New Roman"/>
              </a:rPr>
              <a:t>x</a:t>
            </a:r>
            <a:r>
              <a:rPr sz="1575" i="1" spc="7" baseline="-21164" dirty="0">
                <a:latin typeface="Times New Roman"/>
                <a:cs typeface="Times New Roman"/>
              </a:rPr>
              <a:t>6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42" name="object 15"/>
          <p:cNvSpPr txBox="1"/>
          <p:nvPr/>
        </p:nvSpPr>
        <p:spPr>
          <a:xfrm>
            <a:off x="1602459" y="3416339"/>
            <a:ext cx="280035" cy="9251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spc="-5" dirty="0">
                <a:latin typeface="Calibri"/>
                <a:cs typeface="Calibri"/>
              </a:rPr>
              <a:t>Features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67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13811</TotalTime>
  <Words>1925</Words>
  <Application>Microsoft Office PowerPoint</Application>
  <PresentationFormat>Grand écran</PresentationFormat>
  <Paragraphs>570</Paragraphs>
  <Slides>60</Slides>
  <Notes>59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60</vt:i4>
      </vt:variant>
    </vt:vector>
  </HeadingPairs>
  <TitlesOfParts>
    <vt:vector size="70" baseType="lpstr">
      <vt:lpstr>-apple-system</vt:lpstr>
      <vt:lpstr>Arial</vt:lpstr>
      <vt:lpstr>Arial MT</vt:lpstr>
      <vt:lpstr>Calibri</vt:lpstr>
      <vt:lpstr>Calibri Light</vt:lpstr>
      <vt:lpstr>Cambria Math</vt:lpstr>
      <vt:lpstr>Consolas</vt:lpstr>
      <vt:lpstr>Times New Roman</vt:lpstr>
      <vt:lpstr>var(--pst-font-family-monospace)</vt:lpstr>
      <vt:lpstr>Office Theme</vt:lpstr>
      <vt:lpstr>Machine &amp; Deep Learning </vt:lpstr>
      <vt:lpstr>Lecture 6 Overview</vt:lpstr>
      <vt:lpstr>Lecture 6 Overview</vt:lpstr>
      <vt:lpstr>Overall Picture</vt:lpstr>
      <vt:lpstr>Linear Classifier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Neuron</vt:lpstr>
      <vt:lpstr>Activation Functions</vt:lpstr>
      <vt:lpstr>Activation Functions</vt:lpstr>
      <vt:lpstr>Activation functions for output layer</vt:lpstr>
      <vt:lpstr>Lecture 6 Overview</vt:lpstr>
      <vt:lpstr>Training Neural Nets</vt:lpstr>
      <vt:lpstr>Training Neural Nets</vt:lpstr>
      <vt:lpstr>Training Neural Nets</vt:lpstr>
      <vt:lpstr>Training Neural Nets</vt:lpstr>
      <vt:lpstr>Training Neural Nets</vt:lpstr>
      <vt:lpstr>Training Neural Nets</vt:lpstr>
      <vt:lpstr>Training Neural Nets</vt:lpstr>
      <vt:lpstr>Training Neural Nets</vt:lpstr>
      <vt:lpstr>Training Neural Nets</vt:lpstr>
      <vt:lpstr>Training Neural Nets</vt:lpstr>
      <vt:lpstr>Training Neural Nets</vt:lpstr>
      <vt:lpstr>Lecture 6 Overview</vt:lpstr>
      <vt:lpstr>Weight initialization</vt:lpstr>
      <vt:lpstr>Weight initialization</vt:lpstr>
      <vt:lpstr>Optimizers</vt:lpstr>
      <vt:lpstr>Optimizers</vt:lpstr>
      <vt:lpstr>Optimizers</vt:lpstr>
      <vt:lpstr>Optimizers</vt:lpstr>
      <vt:lpstr>Lecture 6 Overview</vt:lpstr>
      <vt:lpstr>Neural networks in practice</vt:lpstr>
      <vt:lpstr>Neural networks in practice</vt:lpstr>
      <vt:lpstr>Neural networks in practice</vt:lpstr>
      <vt:lpstr>Neural networks in practice</vt:lpstr>
      <vt:lpstr>Neural networks in practice</vt:lpstr>
      <vt:lpstr>Neural networks in practice</vt:lpstr>
      <vt:lpstr>Neural networks in practice</vt:lpstr>
      <vt:lpstr>Lecture 6 Overview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Lecture 6 Overview</vt:lpstr>
      <vt:lpstr>Summary</vt:lpstr>
      <vt:lpstr>Lab 8 - Neural networks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Pr Rahhal ERRATTAHI</dc:creator>
  <cp:keywords>ML</cp:keywords>
  <cp:lastModifiedBy>Rahhal ERRATTAHI</cp:lastModifiedBy>
  <cp:revision>361</cp:revision>
  <cp:lastPrinted>2023-10-02T11:42:52Z</cp:lastPrinted>
  <dcterms:created xsi:type="dcterms:W3CDTF">2022-10-02T07:41:23Z</dcterms:created>
  <dcterms:modified xsi:type="dcterms:W3CDTF">2024-03-28T15:21:15Z</dcterms:modified>
</cp:coreProperties>
</file>