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CA39-C765-D745-85BE-D70FCF3D4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BD607-207E-BA4A-B342-C164E5642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759BD-73F3-224B-BC39-4BC1D6F2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548A-34EF-0D4C-95AF-B6DB26F5E1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97D4-24D9-2D47-A362-FE27F925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68C8-884F-FB48-82DD-90D4BE3A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3E53-DF54-3145-9319-700C6E7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3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6077-3AEC-984B-A9D9-D265321B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9ACBB-1042-1F4D-971A-FC4451FDF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94968-20DC-504D-9E79-86BF6489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548A-34EF-0D4C-95AF-B6DB26F5E1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6839E-A7F0-464A-8514-4C5D980D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64446-BD16-654C-974C-0FCBC94E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3E53-DF54-3145-9319-700C6E7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8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6D249-194D-2140-8D14-847D6D2CC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99097-1C93-B946-8B77-2242CA0F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4AD2C-C897-9A4E-9280-90C75E78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548A-34EF-0D4C-95AF-B6DB26F5E1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1BE89-B725-294E-AD92-CADC5331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3EDD-9F37-A643-B44B-3A04B50F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3E53-DF54-3145-9319-700C6E7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2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15C1-AB0D-2243-84BA-6079FA9F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E7B4-2F72-DA4A-9500-8A7C2EDE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3B1A2-947C-D141-BE3B-2B16610E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548A-34EF-0D4C-95AF-B6DB26F5E1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82C9D-2DDC-9C41-B2E2-BB1DA88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0EB5-92A2-654E-A81A-3E0B2CC7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3E53-DF54-3145-9319-700C6E7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8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296C-C3BA-CA48-9E0D-C1F7A5D2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8026D-11A5-8B40-9034-6179A73B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053F-83C7-3648-B0EA-7CFE4016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548A-34EF-0D4C-95AF-B6DB26F5E1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9522-B741-334B-A3F1-50C1A772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295AA-6BB2-1243-8D4F-FD29DDB0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3E53-DF54-3145-9319-700C6E7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05E4-D8E6-CE4C-BFC7-70D98D7A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2432-DA64-9848-BD38-E178CF78E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02521-A718-C64A-9FD4-A4B1D88AD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CF528-3E95-0A4E-8E97-D9B06069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548A-34EF-0D4C-95AF-B6DB26F5E1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9CA2D-1A4C-8B42-BBB0-B3F9CA45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65221-467F-2B4D-8E33-BC958DAE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3E53-DF54-3145-9319-700C6E7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6A97-1D8D-8D4C-A941-0F6B9FEC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1A7A-959C-2E4E-95CA-CA3FC59B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43353-0016-CF4E-80B0-843D62D98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05C48-9E59-1741-9726-8EC7E18AC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15303-96AB-714D-831B-034AB6AA4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D7567-7FBE-F949-B9C2-A0492E2C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548A-34EF-0D4C-95AF-B6DB26F5E1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52B16-F78F-364E-A513-44E7E462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8E121-4612-484A-924C-77F9E6B4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3E53-DF54-3145-9319-700C6E7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3D58-1457-4C40-AFAA-25756958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89834-B431-1A48-9C1B-EC6B2858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548A-34EF-0D4C-95AF-B6DB26F5E1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29D96-4ED2-A748-8504-5AF72371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6C1F-DF9B-6648-8B17-FDC08592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3E53-DF54-3145-9319-700C6E7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7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0BE0E-F751-C84D-87C7-E723E6AD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548A-34EF-0D4C-95AF-B6DB26F5E1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66994-C193-6140-B7C3-2A8F644F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8B5DA-F2F8-A34B-9E22-0DEE9F48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3E53-DF54-3145-9319-700C6E7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14FF-9C5A-9845-91BE-D944CB2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BB7F-E1E3-8D47-8FCD-B925B19B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768CE-F572-0B41-97A0-E2D962DC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653A4-E59C-574F-8976-687E3BC8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548A-34EF-0D4C-95AF-B6DB26F5E1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AE90A-7499-FF4C-BE2E-99C09930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A994C-90E1-964D-A496-23EC9603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3E53-DF54-3145-9319-700C6E7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6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8236-C4B0-6840-80DE-B0DC0B6A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89A0B-90B4-A14B-BB73-DD2D1307B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65440-7BE3-0641-8353-F7C81A288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E5004-9157-C945-B8B5-27D1710E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548A-34EF-0D4C-95AF-B6DB26F5E1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B6722-3F34-CB49-AAD4-44E58A1B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A1D13-FB43-6146-9565-E14123A1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3E53-DF54-3145-9319-700C6E7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2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7FF8C-DEB5-BF4C-90B5-B2A7F8DB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5327B-5178-984E-B96D-E512B1733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3DECB-D638-3C42-AAA6-4C195424C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548A-34EF-0D4C-95AF-B6DB26F5E1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D91A-1904-144D-A455-BB05C62B3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2EBD-62F2-B341-A37E-7C6E831B1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83E53-DF54-3145-9319-700C6E7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6DB5-1EE5-7942-A8AE-E0257102F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processing in Python</a:t>
            </a:r>
          </a:p>
        </p:txBody>
      </p:sp>
    </p:spTree>
    <p:extLst>
      <p:ext uri="{BB962C8B-B14F-4D97-AF65-F5344CB8AC3E}">
        <p14:creationId xmlns:p14="http://schemas.microsoft.com/office/powerpoint/2010/main" val="421241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2904-69D4-2A43-9F6E-0C6FFF67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parallel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1C14-8F4A-8649-974B-287759A0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Parallel processing is a method of simultaneously breaking up and running program tasks on multiple microprocessors in order speed up performance time. Parallel processing may be accomplished with a single computer that has two or more processors or with multiple computer processors connected over a computer network. Parallel processing may also be referred to as parallel computing.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5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9CC6-FE62-F442-B2E5-8EEA91E9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and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4042-3B83-3A41-9672-0E4A7BAA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 Processes: A process, in the simplest terms, is an executing program. One or more threads run in the context of the process.</a:t>
            </a:r>
          </a:p>
          <a:p>
            <a:endParaRPr lang="en-AU" dirty="0"/>
          </a:p>
          <a:p>
            <a:r>
              <a:rPr lang="en-AU" dirty="0"/>
              <a:t> Threads: A thread is the basic unit to which the operating system allocates processor time. A thread can execute any part of a program, including parts currently being executed by another thread. Threads in a same process have shared memory. A thread comprises of Thread ID, a program counter, a register set, and a stack. Threads usually come with something called locking, so that two threads don’t interfere with each other’s execution.</a:t>
            </a:r>
          </a:p>
        </p:txBody>
      </p:sp>
    </p:spTree>
    <p:extLst>
      <p:ext uri="{BB962C8B-B14F-4D97-AF65-F5344CB8AC3E}">
        <p14:creationId xmlns:p14="http://schemas.microsoft.com/office/powerpoint/2010/main" val="93327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7A87-0BFC-6845-8E23-50D46C25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and Multiprocessing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7E4C7-1272-714A-A9C0-2B483DD8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Multithreading</a:t>
            </a:r>
          </a:p>
          <a:p>
            <a:r>
              <a:rPr lang="en-US" dirty="0"/>
              <a:t>A new thread is spawned within the existing process.</a:t>
            </a:r>
          </a:p>
          <a:p>
            <a:r>
              <a:rPr lang="en-US" dirty="0"/>
              <a:t>Starting a thread is faster than starting a process.</a:t>
            </a:r>
          </a:p>
          <a:p>
            <a:r>
              <a:rPr lang="en-US" dirty="0"/>
              <a:t>Memory is shared between all threads.</a:t>
            </a:r>
          </a:p>
          <a:p>
            <a:r>
              <a:rPr lang="en-US" dirty="0"/>
              <a:t>Give parallel computing capabilities in multi core CPUs.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Multiprocessing</a:t>
            </a:r>
          </a:p>
          <a:p>
            <a:r>
              <a:rPr lang="en-US" dirty="0"/>
              <a:t>A new process is started independent of the first process.</a:t>
            </a:r>
          </a:p>
          <a:p>
            <a:r>
              <a:rPr lang="en-US" dirty="0"/>
              <a:t>Starting a process is slower than starting a thread.</a:t>
            </a:r>
          </a:p>
          <a:p>
            <a:r>
              <a:rPr lang="en-US" dirty="0"/>
              <a:t>Memory is not shared between processes. </a:t>
            </a:r>
          </a:p>
          <a:p>
            <a:r>
              <a:rPr lang="en-US" dirty="0"/>
              <a:t>Give parallel computing capabilities in multi core CPUs.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8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C9DB-9B03-494E-9CF3-E8027061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52C3-32F6-344C-8AE9-BCC9AA1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When multithreading term is used, it basically means a bunch of threads running independently but sharing memory within a single process. It can mean having parallel computing capabilities in languages like C/C++ etc or when doing I/O or network operations. But in python because of the Global </a:t>
            </a:r>
            <a:r>
              <a:rPr lang="en-AU" dirty="0" err="1"/>
              <a:t>Interpretor</a:t>
            </a:r>
            <a:r>
              <a:rPr lang="en-AU" dirty="0"/>
              <a:t> Lock(GIL), only one thread can run execution at one time in a process. So essentially, if you are using multithreading in pure python code, then it gives similar performance to single-threaded execution. Only multiprocessing can give parallel execution performance for pure python code computations.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3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A74B-798D-AE4C-9B3A-C3E0D1D7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and Multiprocessing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E50F-A38C-A143-BD16-3439514F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Multithreading</a:t>
            </a:r>
          </a:p>
          <a:p>
            <a:r>
              <a:rPr lang="en-US" dirty="0"/>
              <a:t>A new thread is spawned within the existing process.</a:t>
            </a:r>
          </a:p>
          <a:p>
            <a:r>
              <a:rPr lang="en-US" dirty="0"/>
              <a:t>Starting a thread is faster than starting a process.</a:t>
            </a:r>
          </a:p>
          <a:p>
            <a:r>
              <a:rPr lang="en-US" dirty="0"/>
              <a:t>Memory is shared between all threads.</a:t>
            </a:r>
          </a:p>
          <a:p>
            <a:r>
              <a:rPr lang="en-US" dirty="0"/>
              <a:t>Give parallel computing capabilities in multi core CPUs.</a:t>
            </a:r>
          </a:p>
          <a:p>
            <a:r>
              <a:rPr lang="en-US" dirty="0"/>
              <a:t>Mutexes often necessary to control access to shared data.</a:t>
            </a:r>
          </a:p>
          <a:p>
            <a:r>
              <a:rPr lang="en-US" dirty="0"/>
              <a:t>One GIL for all threads.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Multiprocessing</a:t>
            </a:r>
          </a:p>
          <a:p>
            <a:r>
              <a:rPr lang="en-US" dirty="0"/>
              <a:t>A new process is started independent of the first process.</a:t>
            </a:r>
          </a:p>
          <a:p>
            <a:r>
              <a:rPr lang="en-US" dirty="0"/>
              <a:t>Starting a process is slower than starting a thread.</a:t>
            </a:r>
          </a:p>
          <a:p>
            <a:r>
              <a:rPr lang="en-US" dirty="0"/>
              <a:t>Memory is not shared between processes. </a:t>
            </a:r>
          </a:p>
          <a:p>
            <a:r>
              <a:rPr lang="en-US" dirty="0"/>
              <a:t>Give parallel computing capabilities in multi core CPUs.</a:t>
            </a:r>
          </a:p>
          <a:p>
            <a:r>
              <a:rPr lang="en-US" dirty="0"/>
              <a:t>Mutexes not necessary (unless threading in the new process).</a:t>
            </a:r>
          </a:p>
          <a:p>
            <a:r>
              <a:rPr lang="en-US" dirty="0"/>
              <a:t>One GIL for each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1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725A-51A4-0344-8EA8-EFA9289B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bound and I/O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ABB5-E35D-674E-A691-CBBD4CB0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b="1" dirty="0"/>
              <a:t>CPU bound:</a:t>
            </a:r>
            <a:r>
              <a:rPr lang="en-AU" dirty="0"/>
              <a:t> The term CPU-bound describes a scenario where the execution of a task or program is highly dependent on the CPU. </a:t>
            </a:r>
          </a:p>
          <a:p>
            <a:pPr marL="0" indent="0">
              <a:buNone/>
            </a:pPr>
            <a:r>
              <a:rPr lang="en-AU" dirty="0"/>
              <a:t>advantage:</a:t>
            </a:r>
          </a:p>
          <a:p>
            <a:r>
              <a:rPr lang="en-AU" dirty="0"/>
              <a:t>The use of the CPU results in faster processing of tasks or programs.</a:t>
            </a:r>
          </a:p>
          <a:p>
            <a:pPr marL="0" indent="0">
              <a:buNone/>
            </a:pPr>
            <a:r>
              <a:rPr lang="en-AU" dirty="0"/>
              <a:t>disadvantages:</a:t>
            </a:r>
          </a:p>
          <a:p>
            <a:r>
              <a:rPr lang="en-AU" dirty="0"/>
              <a:t>The use of the processing unit alone results in other system components being idle, hence a waste of resources.</a:t>
            </a:r>
          </a:p>
          <a:p>
            <a:r>
              <a:rPr lang="en-AU" dirty="0"/>
              <a:t>Increasing CPU power is an expensive exercise because they’re generally expensive to purchase.</a:t>
            </a:r>
            <a:br>
              <a:rPr lang="en-AU" dirty="0"/>
            </a:br>
            <a:endParaRPr lang="en-AU" dirty="0"/>
          </a:p>
          <a:p>
            <a:pPr marL="0" indent="0">
              <a:buNone/>
            </a:pPr>
            <a:r>
              <a:rPr lang="en-AU" b="1" dirty="0"/>
              <a:t>I/O bound: </a:t>
            </a:r>
            <a:r>
              <a:rPr lang="en-AU" dirty="0"/>
              <a:t>In contrast, a task or program is I/O bound if its execution is dependent on the input-output system and its resources, such as disk drives and peripheral devices.</a:t>
            </a:r>
          </a:p>
          <a:p>
            <a:pPr marL="0" indent="0">
              <a:buNone/>
            </a:pPr>
            <a:r>
              <a:rPr lang="en-AU" dirty="0"/>
              <a:t>advantage:</a:t>
            </a:r>
          </a:p>
          <a:p>
            <a:r>
              <a:rPr lang="en-AU" dirty="0"/>
              <a:t>Due to the short CPU bursts, they’re usually assigned higher priority during scheduling to ensure that system resources are better used.</a:t>
            </a:r>
          </a:p>
          <a:p>
            <a:pPr marL="0" indent="0">
              <a:buNone/>
            </a:pPr>
            <a:r>
              <a:rPr lang="en-AU" dirty="0"/>
              <a:t>disadvantages:</a:t>
            </a:r>
          </a:p>
          <a:p>
            <a:r>
              <a:rPr lang="en-AU" dirty="0"/>
              <a:t>Programs that are I/O bound are often slower than CPU-bound programs.</a:t>
            </a:r>
          </a:p>
          <a:p>
            <a:r>
              <a:rPr lang="en-AU" dirty="0"/>
              <a:t>Due to the use of the input-output system, the time spent waiting for data to be read or written can be substantial. This is considerably slower than the time it takes a processor to complete operations.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4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8C47-82C6-234C-A783-9D027C1C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can ease parallel processing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A1765-5EE8-AC4E-951D-16FBF1C00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err="1"/>
              <a:t>Dask</a:t>
            </a:r>
            <a:r>
              <a:rPr lang="en-AU" sz="1800" dirty="0"/>
              <a:t> is a popular library for parallel and distributed computing in Python. It has a familiar and easy to use API and also provides low level interfaces to create your own custom workloads.</a:t>
            </a:r>
          </a:p>
          <a:p>
            <a:pPr marL="0" indent="0">
              <a:buNone/>
            </a:pPr>
            <a:r>
              <a:rPr lang="en-AU" sz="1800" dirty="0"/>
              <a:t>To summarize its major advantages: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1) </a:t>
            </a:r>
            <a:r>
              <a:rPr lang="en-AU" sz="1800" b="1" dirty="0" err="1"/>
              <a:t>Dask</a:t>
            </a:r>
            <a:r>
              <a:rPr lang="en-AU" sz="1800" b="1" dirty="0"/>
              <a:t> enables</a:t>
            </a:r>
            <a:r>
              <a:rPr lang="en-AU" sz="1800" dirty="0"/>
              <a:t> computations to scale out to multiple machines, with easy to debug and robust interfaces. 2) </a:t>
            </a:r>
            <a:r>
              <a:rPr lang="en-AU" sz="1800" b="1" dirty="0" err="1"/>
              <a:t>Dask</a:t>
            </a:r>
            <a:r>
              <a:rPr lang="en-AU" sz="1800" b="1" dirty="0"/>
              <a:t> enhances</a:t>
            </a:r>
            <a:r>
              <a:rPr lang="en-AU" sz="1800" dirty="0"/>
              <a:t> your local system's computational capabilities by leveraging multiple cores to compute in parallel (if the program can be parallelized). 3) </a:t>
            </a:r>
            <a:r>
              <a:rPr lang="en-AU" sz="1800" b="1" dirty="0" err="1"/>
              <a:t>Dask</a:t>
            </a:r>
            <a:r>
              <a:rPr lang="en-AU" sz="1800" b="1" dirty="0"/>
              <a:t> integrates</a:t>
            </a:r>
            <a:r>
              <a:rPr lang="en-AU" sz="1800" dirty="0"/>
              <a:t> with and complements the existing </a:t>
            </a:r>
            <a:r>
              <a:rPr lang="en-AU" sz="1800" dirty="0" err="1"/>
              <a:t>pyData</a:t>
            </a:r>
            <a:r>
              <a:rPr lang="en-AU" sz="1800" dirty="0"/>
              <a:t> ecosystem and tools like </a:t>
            </a:r>
            <a:r>
              <a:rPr lang="en-AU" sz="1800" dirty="0" err="1"/>
              <a:t>numpy</a:t>
            </a:r>
            <a:r>
              <a:rPr lang="en-AU" sz="1800" dirty="0"/>
              <a:t>, pandas, </a:t>
            </a:r>
            <a:r>
              <a:rPr lang="en-AU" sz="1800" dirty="0" err="1"/>
              <a:t>scikit</a:t>
            </a:r>
            <a:r>
              <a:rPr lang="en-AU" sz="1800" dirty="0"/>
              <a:t>-learn etc. It copies most of their APIs to go parallel and distributed. These are called </a:t>
            </a:r>
            <a:r>
              <a:rPr lang="en-AU" sz="1800" b="1" dirty="0"/>
              <a:t>high-level APIs</a:t>
            </a:r>
            <a:r>
              <a:rPr lang="en-AU" sz="1800" dirty="0"/>
              <a:t>. 4) </a:t>
            </a:r>
            <a:r>
              <a:rPr lang="en-AU" sz="1800" b="1" dirty="0" err="1"/>
              <a:t>Dask</a:t>
            </a:r>
            <a:r>
              <a:rPr lang="en-AU" sz="1800" b="1" dirty="0"/>
              <a:t> supports</a:t>
            </a:r>
            <a:r>
              <a:rPr lang="en-AU" sz="1800" dirty="0"/>
              <a:t> complex applications as well, by giving access to its </a:t>
            </a:r>
            <a:r>
              <a:rPr lang="en-AU" sz="1800" b="1" dirty="0"/>
              <a:t>low-level APIs</a:t>
            </a:r>
            <a:r>
              <a:rPr lang="en-AU" sz="1800" dirty="0"/>
              <a:t> used to create its own internal task scheduler. 5) </a:t>
            </a:r>
            <a:r>
              <a:rPr lang="en-AU" sz="1800" b="1" dirty="0" err="1"/>
              <a:t>Dask</a:t>
            </a:r>
            <a:r>
              <a:rPr lang="en-AU" sz="1800" b="1" dirty="0"/>
              <a:t> delivers</a:t>
            </a:r>
            <a:r>
              <a:rPr lang="en-AU" sz="1800" dirty="0"/>
              <a:t> rich and responsive feedbacks on computations by providing a dashboard where you can view how the task is </a:t>
            </a:r>
            <a:r>
              <a:rPr lang="en-AU" sz="1800" dirty="0" err="1"/>
              <a:t>porgressing</a:t>
            </a:r>
            <a:r>
              <a:rPr lang="en-A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732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870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Parallel processing in Python</vt:lpstr>
      <vt:lpstr>What is parallel computing?</vt:lpstr>
      <vt:lpstr>Threads and processes</vt:lpstr>
      <vt:lpstr>Multithreading and Multiprocessing</vt:lpstr>
      <vt:lpstr>Caveat in Python</vt:lpstr>
      <vt:lpstr>Multithreading and Multiprocessing in Python</vt:lpstr>
      <vt:lpstr>CPU bound and I/O bound</vt:lpstr>
      <vt:lpstr>Dask can ease parallel processing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 in Python</dc:title>
  <dc:creator>Aakash Choudhury</dc:creator>
  <cp:lastModifiedBy>Aakash Choudhury</cp:lastModifiedBy>
  <cp:revision>8</cp:revision>
  <dcterms:created xsi:type="dcterms:W3CDTF">2022-06-20T21:42:18Z</dcterms:created>
  <dcterms:modified xsi:type="dcterms:W3CDTF">2022-06-21T00:21:59Z</dcterms:modified>
</cp:coreProperties>
</file>