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86" r:id="rId4"/>
  </p:sldIdLst>
  <p:sldSz cx="13004800" cy="9753600"/>
  <p:notesSz cx="6858000" cy="9144000"/>
  <p:embeddedFontLst>
    <p:embeddedFont>
      <p:font typeface="Helvetica Neue" panose="02020500000000000000" charset="0"/>
      <p:regular r:id="rId6"/>
      <p:bold r:id="rId7"/>
      <p:italic r:id="rId8"/>
      <p:boldItalic r:id="rId9"/>
    </p:embeddedFont>
    <p:embeddedFont>
      <p:font typeface="Helvetica Neue Light" panose="02020500000000000000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go1jhNudqTLILO/RRrKRvDdVA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43" d="100"/>
          <a:sy n="43" d="100"/>
        </p:scale>
        <p:origin x="13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6/11/relationships/changesInfo" Target="changesInfos/changesInfo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幸娟 0582601" userId="79b61759-fe97-47d8-899d-aae83007aa9d" providerId="ADAL" clId="{C3146161-E1B7-4748-AD96-3F2DDFFDC12F}"/>
    <pc:docChg chg="modSld">
      <pc:chgData name="謝幸娟 0582601" userId="79b61759-fe97-47d8-899d-aae83007aa9d" providerId="ADAL" clId="{C3146161-E1B7-4748-AD96-3F2DDFFDC12F}" dt="2022-09-27T10:17:40.148" v="2"/>
      <pc:docMkLst>
        <pc:docMk/>
      </pc:docMkLst>
      <pc:sldChg chg="addSp delSp modSp mod">
        <pc:chgData name="謝幸娟 0582601" userId="79b61759-fe97-47d8-899d-aae83007aa9d" providerId="ADAL" clId="{C3146161-E1B7-4748-AD96-3F2DDFFDC12F}" dt="2022-09-27T10:17:40.148" v="2"/>
        <pc:sldMkLst>
          <pc:docMk/>
          <pc:sldMk cId="0" sldId="256"/>
        </pc:sldMkLst>
        <pc:spChg chg="add del mod">
          <ac:chgData name="謝幸娟 0582601" userId="79b61759-fe97-47d8-899d-aae83007aa9d" providerId="ADAL" clId="{C3146161-E1B7-4748-AD96-3F2DDFFDC12F}" dt="2022-09-27T10:17:40.148" v="2"/>
          <ac:spMkLst>
            <pc:docMk/>
            <pc:sldMk cId="0" sldId="256"/>
            <ac:spMk id="2" creationId="{DC55285B-864D-3ACF-BBC4-354EABE7C1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4717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Helvetica Neue Light"/>
              <a:buNone/>
            </a:pPr>
            <a:r>
              <a:rPr lang="en-US" sz="2800" b="0" i="0" u="sng" strike="noStrike" cap="none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https://www.nctu.edu.tw/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sz="5400">
                <a:solidFill>
                  <a:srgbClr val="D30F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5" descr="logo_h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5090" y="1126307"/>
            <a:ext cx="1161996" cy="1144824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id="18" name="Google Shape;18;p25" descr="irtg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190" y="1160597"/>
            <a:ext cx="2163721" cy="112280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id="19" name="Google Shape;19;p25" descr="xmu18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8129" y="1030681"/>
            <a:ext cx="1279968" cy="1230192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id="20" name="Google Shape;20;p25" descr="影像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5301" y="1121560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id="21" name="Google Shape;21;p25" descr="BRC_Bildmarke-Blau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4170" y="1123687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id="22" name="Google Shape;22;p25" descr="影像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92415" y="1134798"/>
            <a:ext cx="1123621" cy="1123621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Bullets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4"/>
          <p:cNvCxnSpPr/>
          <p:nvPr/>
        </p:nvCxnSpPr>
        <p:spPr>
          <a:xfrm>
            <a:off x="727018" y="9095947"/>
            <a:ext cx="10956243" cy="1"/>
          </a:xfrm>
          <a:prstGeom prst="straightConnector1">
            <a:avLst/>
          </a:prstGeom>
          <a:noFill/>
          <a:ln w="12700" cap="flat" cmpd="sng">
            <a:solidFill>
              <a:srgbClr val="5A5F5E">
                <a:alpha val="14509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24"/>
          <p:cNvSpPr txBox="1"/>
          <p:nvPr/>
        </p:nvSpPr>
        <p:spPr>
          <a:xfrm>
            <a:off x="813449" y="9157685"/>
            <a:ext cx="1686078" cy="28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Helvetica Neue Light"/>
              <a:buNone/>
            </a:pPr>
            <a:r>
              <a:rPr lang="en-US" sz="1295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Smart Data Analytics</a:t>
            </a:r>
            <a:endParaRPr sz="129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4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1" name="Google Shape;11;p24" descr="Bildschirmfoto 2016-12-01 um 12.15.02.png"/>
          <p:cNvPicPr preferRelativeResize="0"/>
          <p:nvPr/>
        </p:nvPicPr>
        <p:blipFill rotWithShape="1">
          <a:blip r:embed="rId4">
            <a:alphaModFix/>
          </a:blip>
          <a:srcRect l="15400" t="5613" r="13849" b="7239"/>
          <a:stretch/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/>
            <a:rect l="l" t="t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2" name="Google Shape;12;p24"/>
          <p:cNvCxnSpPr/>
          <p:nvPr/>
        </p:nvCxnSpPr>
        <p:spPr>
          <a:xfrm>
            <a:off x="772420" y="762478"/>
            <a:ext cx="11070383" cy="1"/>
          </a:xfrm>
          <a:prstGeom prst="straightConnector1">
            <a:avLst/>
          </a:prstGeom>
          <a:noFill/>
          <a:ln w="12700" cap="flat" cmpd="sng">
            <a:solidFill>
              <a:srgbClr val="5A5F5E">
                <a:alpha val="14509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690010" y="3220765"/>
            <a:ext cx="9493158" cy="205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>
              <a:lnSpc>
                <a:spcPct val="110000"/>
              </a:lnSpc>
              <a:buSzPts val="4275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11347915" y="416983"/>
            <a:ext cx="201881" cy="29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691523" y="5534526"/>
            <a:ext cx="4514302" cy="13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50" tIns="48750" rIns="48750" bIns="48750" anchor="ctr" anchorCtr="0">
            <a:noAutofit/>
          </a:bodyPr>
          <a:lstStyle/>
          <a:p>
            <a:pPr lvl="0">
              <a:lnSpc>
                <a:spcPct val="80000"/>
              </a:lnSpc>
              <a:buSzPts val="2380"/>
            </a:pPr>
            <a:r>
              <a:rPr lang="en-US" sz="2380" dirty="0"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- </a:t>
            </a:r>
            <a:r>
              <a:rPr lang="en-US" sz="2380" dirty="0" smtClean="0"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Wolfgang </a:t>
            </a:r>
            <a:r>
              <a:rPr lang="en-US" sz="2380" dirty="0"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Karl </a:t>
            </a:r>
            <a:r>
              <a:rPr lang="en-US" sz="2380" dirty="0" err="1" smtClean="0"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Härdle</a:t>
            </a:r>
            <a:endParaRPr lang="en-US" sz="2380" dirty="0"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lvl="0">
              <a:lnSpc>
                <a:spcPct val="80000"/>
              </a:lnSpc>
              <a:buSzPts val="2380"/>
            </a:pPr>
            <a:r>
              <a:rPr lang="en-US" sz="2380" dirty="0"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- </a:t>
            </a:r>
            <a:r>
              <a:rPr lang="en-US" sz="2380" dirty="0" smtClean="0"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Ying-Yu Chen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45;p3">
            <a:extLst>
              <a:ext uri="{FF2B5EF4-FFF2-40B4-BE49-F238E27FC236}">
                <a16:creationId xmlns:a16="http://schemas.microsoft.com/office/drawing/2014/main" id="{3A29EE94-FDCF-CDAE-5376-FD61C317E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22262" lvl="0" indent="-322262" algn="just">
              <a:lnSpc>
                <a:spcPct val="150000"/>
              </a:lnSpc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HW2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Scatterplot of New Taipei City’s bike dataset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7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7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lvl="7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2262" lvl="0" indent="-1444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2262" lvl="0" indent="-1444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2262" lvl="0" indent="-1444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2262" lvl="0" indent="-1444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buSzPts val="34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HW2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1" y="2339008"/>
            <a:ext cx="8266680" cy="55686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90814" y="1557764"/>
            <a:ext cx="9212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D30F11"/>
              </a:buClr>
              <a:buSzPts val="3400"/>
            </a:pP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Scatterplot of New Taipei City’s bike dataset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026" y="7941253"/>
            <a:ext cx="10053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District </a:t>
            </a:r>
            <a:r>
              <a:rPr lang="zh-TW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TW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sareaen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 for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json_tree</a:t>
            </a:r>
            <a:r>
              <a:rPr lang="en-US" altLang="zh-TW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1026" y="8402918"/>
            <a:ext cx="138430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bike</a:t>
            </a:r>
            <a:r>
              <a:rPr lang="zh-TW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availbike</a:t>
            </a:r>
            <a:r>
              <a:rPr lang="en-US" altLang="zh-TW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['tot'])for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json_tree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])-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sbi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'])for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json_tree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zh-TW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2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</Words>
  <Application>Microsoft Office PowerPoint</Application>
  <PresentationFormat>自訂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Helvetica Neue</vt:lpstr>
      <vt:lpstr>Helvetica Neue Light</vt:lpstr>
      <vt:lpstr>Calibri</vt:lpstr>
      <vt:lpstr>Crop</vt:lpstr>
      <vt:lpstr>PowerPoint 簡報</vt:lpstr>
      <vt:lpstr>Outlines</vt:lpstr>
      <vt:lpstr>Results HW2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modified xsi:type="dcterms:W3CDTF">2022-10-02T15:37:59Z</dcterms:modified>
</cp:coreProperties>
</file>