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589" autoAdjust="0"/>
  </p:normalViewPr>
  <p:slideViewPr>
    <p:cSldViewPr snapToGrid="0">
      <p:cViewPr varScale="1">
        <p:scale>
          <a:sx n="98" d="100"/>
          <a:sy n="98" d="100"/>
        </p:scale>
        <p:origin x="82"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6D3F75B5-A8D4-4829-AC3A-67A183BE8B09}" type="datetimeFigureOut">
              <a:rPr lang="zh-CN" altLang="en-US" smtClean="0"/>
              <a:t>2022/7/31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0695586-6574-4ACA-A25A-BA1DFB513F09}" type="slidenum">
              <a:rPr lang="zh-CN" altLang="en-US" smtClean="0"/>
              <a:t>‹#›</a:t>
            </a:fld>
            <a:endParaRPr lang="zh-CN" alt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062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D3F75B5-A8D4-4829-AC3A-67A183BE8B09}" type="datetimeFigureOut">
              <a:rPr lang="zh-CN" altLang="en-US" smtClean="0"/>
              <a:t>2022/7/31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0695586-6574-4ACA-A25A-BA1DFB513F09}" type="slidenum">
              <a:rPr lang="zh-CN" altLang="en-US" smtClean="0"/>
              <a:t>‹#›</a:t>
            </a:fld>
            <a:endParaRPr lang="zh-CN" altLang="en-US"/>
          </a:p>
        </p:txBody>
      </p:sp>
    </p:spTree>
    <p:extLst>
      <p:ext uri="{BB962C8B-B14F-4D97-AF65-F5344CB8AC3E}">
        <p14:creationId xmlns:p14="http://schemas.microsoft.com/office/powerpoint/2010/main" val="48168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D3F75B5-A8D4-4829-AC3A-67A183BE8B09}" type="datetimeFigureOut">
              <a:rPr lang="zh-CN" altLang="en-US" smtClean="0"/>
              <a:t>2022/7/31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0695586-6574-4ACA-A25A-BA1DFB513F09}"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187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D3F75B5-A8D4-4829-AC3A-67A183BE8B09}" type="datetimeFigureOut">
              <a:rPr lang="zh-CN" altLang="en-US" smtClean="0"/>
              <a:t>2022/7/31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0695586-6574-4ACA-A25A-BA1DFB513F09}" type="slidenum">
              <a:rPr lang="zh-CN" altLang="en-US" smtClean="0"/>
              <a:t>‹#›</a:t>
            </a:fld>
            <a:endParaRPr lang="zh-CN" altLang="en-US"/>
          </a:p>
        </p:txBody>
      </p:sp>
    </p:spTree>
    <p:extLst>
      <p:ext uri="{BB962C8B-B14F-4D97-AF65-F5344CB8AC3E}">
        <p14:creationId xmlns:p14="http://schemas.microsoft.com/office/powerpoint/2010/main" val="3404135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D3F75B5-A8D4-4829-AC3A-67A183BE8B09}" type="datetimeFigureOut">
              <a:rPr lang="zh-CN" altLang="en-US" smtClean="0"/>
              <a:t>2022/7/31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0695586-6574-4ACA-A25A-BA1DFB513F09}" type="slidenum">
              <a:rPr lang="zh-CN" altLang="en-US" smtClean="0"/>
              <a:t>‹#›</a:t>
            </a:fld>
            <a:endParaRPr lang="zh-CN" altLang="en-US"/>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679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D3F75B5-A8D4-4829-AC3A-67A183BE8B09}" type="datetimeFigureOut">
              <a:rPr lang="zh-CN" altLang="en-US" smtClean="0"/>
              <a:t>2022/7/31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0695586-6574-4ACA-A25A-BA1DFB513F09}" type="slidenum">
              <a:rPr lang="zh-CN" altLang="en-US" smtClean="0"/>
              <a:t>‹#›</a:t>
            </a:fld>
            <a:endParaRPr lang="zh-CN" altLang="en-US"/>
          </a:p>
        </p:txBody>
      </p:sp>
    </p:spTree>
    <p:extLst>
      <p:ext uri="{BB962C8B-B14F-4D97-AF65-F5344CB8AC3E}">
        <p14:creationId xmlns:p14="http://schemas.microsoft.com/office/powerpoint/2010/main" val="1626349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89320"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D3F75B5-A8D4-4829-AC3A-67A183BE8B09}" type="datetimeFigureOut">
              <a:rPr lang="zh-CN" altLang="en-US" smtClean="0"/>
              <a:t>2022/7/31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0695586-6574-4ACA-A25A-BA1DFB513F09}" type="slidenum">
              <a:rPr lang="zh-CN" altLang="en-US" smtClean="0"/>
              <a:t>‹#›</a:t>
            </a:fld>
            <a:endParaRPr lang="zh-CN" altLang="en-US"/>
          </a:p>
        </p:txBody>
      </p:sp>
    </p:spTree>
    <p:extLst>
      <p:ext uri="{BB962C8B-B14F-4D97-AF65-F5344CB8AC3E}">
        <p14:creationId xmlns:p14="http://schemas.microsoft.com/office/powerpoint/2010/main" val="4260954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D3F75B5-A8D4-4829-AC3A-67A183BE8B09}" type="datetimeFigureOut">
              <a:rPr lang="zh-CN" altLang="en-US" smtClean="0"/>
              <a:t>2022/7/31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0695586-6574-4ACA-A25A-BA1DFB513F09}" type="slidenum">
              <a:rPr lang="zh-CN" altLang="en-US" smtClean="0"/>
              <a:t>‹#›</a:t>
            </a:fld>
            <a:endParaRPr lang="zh-CN" altLang="en-US"/>
          </a:p>
        </p:txBody>
      </p:sp>
    </p:spTree>
    <p:extLst>
      <p:ext uri="{BB962C8B-B14F-4D97-AF65-F5344CB8AC3E}">
        <p14:creationId xmlns:p14="http://schemas.microsoft.com/office/powerpoint/2010/main" val="2668868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F75B5-A8D4-4829-AC3A-67A183BE8B09}" type="datetimeFigureOut">
              <a:rPr lang="zh-CN" altLang="en-US" smtClean="0"/>
              <a:t>2022/7/31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0695586-6574-4ACA-A25A-BA1DFB513F09}" type="slidenum">
              <a:rPr lang="zh-CN" altLang="en-US" smtClean="0"/>
              <a:t>‹#›</a:t>
            </a:fld>
            <a:endParaRPr lang="zh-CN" altLang="en-US"/>
          </a:p>
        </p:txBody>
      </p:sp>
    </p:spTree>
    <p:extLst>
      <p:ext uri="{BB962C8B-B14F-4D97-AF65-F5344CB8AC3E}">
        <p14:creationId xmlns:p14="http://schemas.microsoft.com/office/powerpoint/2010/main" val="4274564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D3F75B5-A8D4-4829-AC3A-67A183BE8B09}" type="datetimeFigureOut">
              <a:rPr lang="zh-CN" altLang="en-US" smtClean="0"/>
              <a:t>2022/7/31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0695586-6574-4ACA-A25A-BA1DFB513F09}" type="slidenum">
              <a:rPr lang="zh-CN" altLang="en-US" smtClean="0"/>
              <a:t>‹#›</a:t>
            </a:fld>
            <a:endParaRPr lang="zh-CN" altLang="en-US"/>
          </a:p>
        </p:txBody>
      </p:sp>
    </p:spTree>
    <p:extLst>
      <p:ext uri="{BB962C8B-B14F-4D97-AF65-F5344CB8AC3E}">
        <p14:creationId xmlns:p14="http://schemas.microsoft.com/office/powerpoint/2010/main" val="3657182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D3F75B5-A8D4-4829-AC3A-67A183BE8B09}" type="datetimeFigureOut">
              <a:rPr lang="zh-CN" altLang="en-US" smtClean="0"/>
              <a:t>2022/7/31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0695586-6574-4ACA-A25A-BA1DFB513F09}" type="slidenum">
              <a:rPr lang="zh-CN" altLang="en-US" smtClean="0"/>
              <a:t>‹#›</a:t>
            </a:fld>
            <a:endParaRPr lang="zh-CN" altLang="en-US"/>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826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3F75B5-A8D4-4829-AC3A-67A183BE8B09}" type="datetimeFigureOut">
              <a:rPr lang="zh-CN" altLang="en-US" smtClean="0"/>
              <a:t>2022/7/31</a:t>
            </a:fld>
            <a:endParaRPr lang="zh-CN" alt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695586-6574-4ACA-A25A-BA1DFB513F09}"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2948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CA2A0B-4BA4-4075-AD6C-D61F5BBCBA57}"/>
              </a:ext>
            </a:extLst>
          </p:cNvPr>
          <p:cNvSpPr>
            <a:spLocks noGrp="1"/>
          </p:cNvSpPr>
          <p:nvPr>
            <p:ph type="ctrTitle"/>
          </p:nvPr>
        </p:nvSpPr>
        <p:spPr/>
        <p:txBody>
          <a:bodyPr>
            <a:normAutofit/>
          </a:bodyPr>
          <a:lstStyle/>
          <a:p>
            <a:r>
              <a:rPr lang="zh-CN" altLang="en-US" sz="4400" dirty="0"/>
              <a:t>单因子检测</a:t>
            </a:r>
            <a:r>
              <a:rPr lang="en-US" altLang="zh-CN" sz="4400" dirty="0"/>
              <a:t>IC</a:t>
            </a:r>
            <a:r>
              <a:rPr lang="zh-CN" altLang="en-US" sz="4400" dirty="0"/>
              <a:t>与</a:t>
            </a:r>
            <a:r>
              <a:rPr lang="en-US" altLang="zh-CN" sz="4400" dirty="0"/>
              <a:t>RANK_IC</a:t>
            </a:r>
            <a:r>
              <a:rPr lang="zh-CN" altLang="en-US" sz="4400" dirty="0"/>
              <a:t>的区别</a:t>
            </a:r>
          </a:p>
        </p:txBody>
      </p:sp>
      <p:sp>
        <p:nvSpPr>
          <p:cNvPr id="3" name="副标题 2">
            <a:extLst>
              <a:ext uri="{FF2B5EF4-FFF2-40B4-BE49-F238E27FC236}">
                <a16:creationId xmlns:a16="http://schemas.microsoft.com/office/drawing/2014/main" id="{D2B6EFCD-93A9-47D9-BC08-9D46AA49DB38}"/>
              </a:ext>
            </a:extLst>
          </p:cNvPr>
          <p:cNvSpPr>
            <a:spLocks noGrp="1"/>
          </p:cNvSpPr>
          <p:nvPr>
            <p:ph type="subTitle" idx="1"/>
          </p:nvPr>
        </p:nvSpPr>
        <p:spPr/>
        <p:txBody>
          <a:bodyPr/>
          <a:lstStyle/>
          <a:p>
            <a:r>
              <a:rPr lang="zh-CN" altLang="en-US" dirty="0"/>
              <a:t>科大财经</a:t>
            </a:r>
            <a:endParaRPr lang="en-US" altLang="zh-CN" dirty="0"/>
          </a:p>
          <a:p>
            <a:endParaRPr lang="en-US" altLang="zh-CN" dirty="0"/>
          </a:p>
          <a:p>
            <a:r>
              <a:rPr lang="en-US" altLang="zh-CN" dirty="0"/>
              <a:t>2022</a:t>
            </a:r>
            <a:r>
              <a:rPr lang="zh-CN" altLang="en-US" dirty="0"/>
              <a:t>年</a:t>
            </a:r>
            <a:r>
              <a:rPr lang="en-US" altLang="zh-CN" dirty="0"/>
              <a:t>7</a:t>
            </a:r>
            <a:r>
              <a:rPr lang="zh-CN" altLang="en-US" dirty="0"/>
              <a:t>月</a:t>
            </a:r>
            <a:r>
              <a:rPr lang="en-US" altLang="zh-CN" dirty="0"/>
              <a:t>31</a:t>
            </a:r>
            <a:r>
              <a:rPr lang="zh-CN" altLang="en-US" dirty="0"/>
              <a:t>日</a:t>
            </a:r>
          </a:p>
        </p:txBody>
      </p:sp>
    </p:spTree>
    <p:extLst>
      <p:ext uri="{BB962C8B-B14F-4D97-AF65-F5344CB8AC3E}">
        <p14:creationId xmlns:p14="http://schemas.microsoft.com/office/powerpoint/2010/main" val="626780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416F4-5758-4A6A-9330-12798FDD838D}"/>
              </a:ext>
            </a:extLst>
          </p:cNvPr>
          <p:cNvSpPr>
            <a:spLocks noGrp="1"/>
          </p:cNvSpPr>
          <p:nvPr>
            <p:ph type="title"/>
          </p:nvPr>
        </p:nvSpPr>
        <p:spPr/>
        <p:txBody>
          <a:bodyPr/>
          <a:lstStyle/>
          <a:p>
            <a:r>
              <a:rPr lang="en-US" altLang="zh-CN" dirty="0"/>
              <a:t>RANK_IC</a:t>
            </a:r>
            <a:r>
              <a:rPr lang="zh-CN" altLang="en-US" dirty="0"/>
              <a:t>的由来</a:t>
            </a:r>
          </a:p>
        </p:txBody>
      </p:sp>
      <p:sp>
        <p:nvSpPr>
          <p:cNvPr id="3" name="内容占位符 2">
            <a:extLst>
              <a:ext uri="{FF2B5EF4-FFF2-40B4-BE49-F238E27FC236}">
                <a16:creationId xmlns:a16="http://schemas.microsoft.com/office/drawing/2014/main" id="{D31948AB-3A66-418D-BF63-C16859B11106}"/>
              </a:ext>
            </a:extLst>
          </p:cNvPr>
          <p:cNvSpPr>
            <a:spLocks noGrp="1"/>
          </p:cNvSpPr>
          <p:nvPr>
            <p:ph idx="1"/>
          </p:nvPr>
        </p:nvSpPr>
        <p:spPr>
          <a:xfrm>
            <a:off x="1024128" y="2196123"/>
            <a:ext cx="9720071" cy="4464929"/>
          </a:xfrm>
        </p:spPr>
        <p:txBody>
          <a:bodyPr>
            <a:normAutofit fontScale="92500"/>
          </a:bodyPr>
          <a:lstStyle/>
          <a:p>
            <a:pPr>
              <a:lnSpc>
                <a:spcPct val="150000"/>
              </a:lnSpc>
            </a:pPr>
            <a:r>
              <a:rPr lang="en-US" altLang="zh-CN" dirty="0"/>
              <a:t>IC</a:t>
            </a:r>
            <a:r>
              <a:rPr lang="zh-CN" altLang="en-US" dirty="0"/>
              <a:t>即信息系数（</a:t>
            </a:r>
            <a:r>
              <a:rPr lang="en-US" altLang="zh-CN" dirty="0"/>
              <a:t>Information Coefficient</a:t>
            </a:r>
            <a:r>
              <a:rPr lang="zh-CN" altLang="en-US" dirty="0"/>
              <a:t>），表示所选股票的因子值与股票下期收益率的截面相关系数，通过 </a:t>
            </a:r>
            <a:r>
              <a:rPr lang="en-US" altLang="zh-CN" dirty="0"/>
              <a:t>IC </a:t>
            </a:r>
            <a:r>
              <a:rPr lang="zh-CN" altLang="en-US" dirty="0"/>
              <a:t>值可以判断因子值对下期收益率的预测能力。</a:t>
            </a:r>
            <a:endParaRPr lang="en-GB" altLang="zh-CN" dirty="0"/>
          </a:p>
          <a:p>
            <a:pPr>
              <a:lnSpc>
                <a:spcPct val="150000"/>
              </a:lnSpc>
            </a:pPr>
            <a:r>
              <a:rPr lang="zh-CN" altLang="en-US" dirty="0"/>
              <a:t>由于</a:t>
            </a:r>
            <a:r>
              <a:rPr lang="en-US" altLang="zh-CN" dirty="0"/>
              <a:t>IC</a:t>
            </a:r>
            <a:r>
              <a:rPr lang="zh-CN" altLang="en-US" dirty="0"/>
              <a:t>的值是连续型，为了防止计算过程中由于因子值差距过大，所以发明了</a:t>
            </a:r>
            <a:r>
              <a:rPr lang="en-US" altLang="zh-CN" dirty="0" err="1"/>
              <a:t>RankIC</a:t>
            </a:r>
            <a:r>
              <a:rPr lang="zh-CN" altLang="en-US" dirty="0"/>
              <a:t>的计算，即某时点某因子在全部股票暴露值排名与其下期回报排名的截面相关系数，它与</a:t>
            </a:r>
            <a:r>
              <a:rPr lang="en-US" altLang="zh-CN" dirty="0"/>
              <a:t>IC</a:t>
            </a:r>
            <a:r>
              <a:rPr lang="zh-CN" altLang="en-US" dirty="0"/>
              <a:t>的区别就是将因子的具体值以及收益的具体值，都转换为了所对应的数值在其截面上的排序名次。然后通过计算排序值的相关系数，得到</a:t>
            </a:r>
            <a:r>
              <a:rPr lang="en-US" altLang="zh-CN" dirty="0" err="1"/>
              <a:t>RankIC</a:t>
            </a:r>
            <a:r>
              <a:rPr lang="zh-CN" altLang="en-US" dirty="0"/>
              <a:t>。</a:t>
            </a:r>
            <a:endParaRPr lang="en-GB" altLang="zh-CN" dirty="0"/>
          </a:p>
          <a:p>
            <a:pPr>
              <a:lnSpc>
                <a:spcPct val="150000"/>
              </a:lnSpc>
            </a:pPr>
            <a:r>
              <a:rPr lang="en-GB" altLang="zh-CN" dirty="0"/>
              <a:t>[10.3,10.2,10.0,9.0,8.8,7.6]</a:t>
            </a:r>
          </a:p>
          <a:p>
            <a:pPr>
              <a:lnSpc>
                <a:spcPct val="150000"/>
              </a:lnSpc>
            </a:pPr>
            <a:r>
              <a:rPr lang="en-GB" altLang="zh-CN" dirty="0"/>
              <a:t>[1,2,3,4,5,6]</a:t>
            </a:r>
            <a:endParaRPr lang="zh-CN" altLang="en-US" dirty="0"/>
          </a:p>
        </p:txBody>
      </p:sp>
    </p:spTree>
    <p:extLst>
      <p:ext uri="{BB962C8B-B14F-4D97-AF65-F5344CB8AC3E}">
        <p14:creationId xmlns:p14="http://schemas.microsoft.com/office/powerpoint/2010/main" val="1116818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C9668-ED9A-441D-9CAD-889F74A563A2}"/>
              </a:ext>
            </a:extLst>
          </p:cNvPr>
          <p:cNvSpPr>
            <a:spLocks noGrp="1"/>
          </p:cNvSpPr>
          <p:nvPr>
            <p:ph type="title"/>
          </p:nvPr>
        </p:nvSpPr>
        <p:spPr/>
        <p:txBody>
          <a:bodyPr>
            <a:normAutofit/>
          </a:bodyPr>
          <a:lstStyle/>
          <a:p>
            <a:r>
              <a:rPr lang="zh-CN" altLang="en-US" sz="3200" dirty="0"/>
              <a:t>为什么</a:t>
            </a:r>
            <a:r>
              <a:rPr lang="en-US" altLang="zh-CN" sz="3200" dirty="0"/>
              <a:t>IC</a:t>
            </a:r>
            <a:r>
              <a:rPr lang="zh-CN" altLang="en-US" sz="3200" dirty="0"/>
              <a:t>和</a:t>
            </a:r>
            <a:r>
              <a:rPr lang="en-US" altLang="zh-CN" sz="3200" dirty="0" err="1"/>
              <a:t>rank_IC</a:t>
            </a:r>
            <a:r>
              <a:rPr lang="zh-CN" altLang="en-US" sz="3200" dirty="0"/>
              <a:t>算出来的结果不一样或者差距大？</a:t>
            </a:r>
          </a:p>
        </p:txBody>
      </p:sp>
      <p:sp>
        <p:nvSpPr>
          <p:cNvPr id="3" name="内容占位符 2">
            <a:extLst>
              <a:ext uri="{FF2B5EF4-FFF2-40B4-BE49-F238E27FC236}">
                <a16:creationId xmlns:a16="http://schemas.microsoft.com/office/drawing/2014/main" id="{67DBCCE5-D0D0-48A7-B0F0-7D3F0721B29D}"/>
              </a:ext>
            </a:extLst>
          </p:cNvPr>
          <p:cNvSpPr>
            <a:spLocks noGrp="1"/>
          </p:cNvSpPr>
          <p:nvPr>
            <p:ph idx="1"/>
          </p:nvPr>
        </p:nvSpPr>
        <p:spPr/>
        <p:txBody>
          <a:bodyPr>
            <a:normAutofit/>
          </a:bodyPr>
          <a:lstStyle/>
          <a:p>
            <a:pPr>
              <a:lnSpc>
                <a:spcPct val="150000"/>
              </a:lnSpc>
            </a:pPr>
            <a:r>
              <a:rPr lang="zh-CN" altLang="en-US" sz="2000" dirty="0"/>
              <a:t>这个主要看你的数据的分布。理论上我们会以为数据是服从正态分布的。但如果你的数据极端值或者间隔并不是那么规律的时候，因为对于数据收益率处理会相对不敏感，就会造成这种现象。可以从</a:t>
            </a:r>
            <a:r>
              <a:rPr lang="en-US" altLang="zh-CN" sz="2000" dirty="0"/>
              <a:t>RANK_IC</a:t>
            </a:r>
            <a:r>
              <a:rPr lang="zh-CN" altLang="en-US" sz="2000" dirty="0"/>
              <a:t>本质的编排方式去理解。</a:t>
            </a:r>
          </a:p>
        </p:txBody>
      </p:sp>
      <p:pic>
        <p:nvPicPr>
          <p:cNvPr id="5" name="图片 4">
            <a:extLst>
              <a:ext uri="{FF2B5EF4-FFF2-40B4-BE49-F238E27FC236}">
                <a16:creationId xmlns:a16="http://schemas.microsoft.com/office/drawing/2014/main" id="{820B1877-0031-4A56-9F11-3BDCE0102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612" y="4139005"/>
            <a:ext cx="9259102" cy="518205"/>
          </a:xfrm>
          <a:prstGeom prst="rect">
            <a:avLst/>
          </a:prstGeom>
        </p:spPr>
      </p:pic>
      <p:pic>
        <p:nvPicPr>
          <p:cNvPr id="7" name="图片 6">
            <a:extLst>
              <a:ext uri="{FF2B5EF4-FFF2-40B4-BE49-F238E27FC236}">
                <a16:creationId xmlns:a16="http://schemas.microsoft.com/office/drawing/2014/main" id="{C115536C-6AF6-4400-B90C-AADF7AF88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663" y="5155597"/>
            <a:ext cx="4434406" cy="315172"/>
          </a:xfrm>
          <a:prstGeom prst="rect">
            <a:avLst/>
          </a:prstGeom>
        </p:spPr>
      </p:pic>
    </p:spTree>
    <p:extLst>
      <p:ext uri="{BB962C8B-B14F-4D97-AF65-F5344CB8AC3E}">
        <p14:creationId xmlns:p14="http://schemas.microsoft.com/office/powerpoint/2010/main" val="808767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999E21-779F-4FF7-A890-D3CEF8777A35}"/>
              </a:ext>
            </a:extLst>
          </p:cNvPr>
          <p:cNvSpPr>
            <a:spLocks noGrp="1"/>
          </p:cNvSpPr>
          <p:nvPr>
            <p:ph type="title"/>
          </p:nvPr>
        </p:nvSpPr>
        <p:spPr/>
        <p:txBody>
          <a:bodyPr/>
          <a:lstStyle/>
          <a:p>
            <a:r>
              <a:rPr lang="zh-CN" altLang="en-US" dirty="0"/>
              <a:t>下期预告：因子多空效应</a:t>
            </a:r>
          </a:p>
        </p:txBody>
      </p:sp>
      <p:pic>
        <p:nvPicPr>
          <p:cNvPr id="5" name="图片 4" descr="文本&#10;&#10;描述已自动生成">
            <a:extLst>
              <a:ext uri="{FF2B5EF4-FFF2-40B4-BE49-F238E27FC236}">
                <a16:creationId xmlns:a16="http://schemas.microsoft.com/office/drawing/2014/main" id="{E60F6979-9569-4D72-B878-4BA850262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907919"/>
            <a:ext cx="8565662" cy="4733517"/>
          </a:xfrm>
          <a:prstGeom prst="rect">
            <a:avLst/>
          </a:prstGeom>
        </p:spPr>
      </p:pic>
    </p:spTree>
    <p:extLst>
      <p:ext uri="{BB962C8B-B14F-4D97-AF65-F5344CB8AC3E}">
        <p14:creationId xmlns:p14="http://schemas.microsoft.com/office/powerpoint/2010/main" val="3193517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docProps/app.xml><?xml version="1.0" encoding="utf-8"?>
<Properties xmlns="http://schemas.openxmlformats.org/officeDocument/2006/extended-properties" xmlns:vt="http://schemas.openxmlformats.org/officeDocument/2006/docPropsVTypes">
  <Template>Integral</Template>
  <TotalTime>44</TotalTime>
  <Words>242</Words>
  <Application>Microsoft Office PowerPoint</Application>
  <PresentationFormat>宽屏</PresentationFormat>
  <Paragraphs>12</Paragraphs>
  <Slides>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Tw Cen MT</vt:lpstr>
      <vt:lpstr>Tw Cen MT Condensed</vt:lpstr>
      <vt:lpstr>Wingdings 3</vt:lpstr>
      <vt:lpstr>积分</vt:lpstr>
      <vt:lpstr>单因子检测IC与RANK_IC的区别</vt:lpstr>
      <vt:lpstr>RANK_IC的由来</vt:lpstr>
      <vt:lpstr>为什么IC和rank_IC算出来的结果不一样或者差距大？</vt:lpstr>
      <vt:lpstr>下期预告：因子多空效应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2109853zbs20004@student.must.edu.mo</dc:creator>
  <cp:lastModifiedBy>2109853zbs20004@student.must.edu.mo</cp:lastModifiedBy>
  <cp:revision>3</cp:revision>
  <dcterms:created xsi:type="dcterms:W3CDTF">2022-07-31T11:36:00Z</dcterms:created>
  <dcterms:modified xsi:type="dcterms:W3CDTF">2022-07-31T12:20:05Z</dcterms:modified>
</cp:coreProperties>
</file>