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0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56D21C-55C3-49C3-9D4F-89CBAE96ADF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ADB4DA-53F6-4584-89D2-377B68F0D6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336C-82C3-43F1-A2BE-442D76A03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决策树模型在量化金融中的应用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14117-29E8-4404-9F18-7A96B0027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科大财经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803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E20D-78EF-431C-A514-F7E920B9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量化发展两大流派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3F08A-CE08-42AB-ACF8-21067679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因子研究：</a:t>
            </a:r>
            <a:endParaRPr lang="en-US" altLang="zh-CN" b="1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/>
              <a:t> 基本面因子的研究</a:t>
            </a:r>
            <a:endParaRPr lang="en-US" altLang="zh-CN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/>
              <a:t> 技术面因子的研究</a:t>
            </a:r>
            <a:endParaRPr lang="en-US" altLang="zh-CN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ESG</a:t>
            </a:r>
            <a:r>
              <a:rPr lang="zh-CN" altLang="en-US" dirty="0"/>
              <a:t>因子的研究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FBA0C7-FBA3-4F7D-8309-BC498A36089F}"/>
              </a:ext>
            </a:extLst>
          </p:cNvPr>
          <p:cNvSpPr txBox="1"/>
          <p:nvPr/>
        </p:nvSpPr>
        <p:spPr>
          <a:xfrm>
            <a:off x="5884163" y="2163589"/>
            <a:ext cx="4199466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</a:t>
            </a:r>
            <a:r>
              <a:rPr lang="zh-CN" altLang="en-US" sz="2000" b="1" dirty="0"/>
              <a:t>机器学习：</a:t>
            </a:r>
            <a:endParaRPr lang="en-US" altLang="zh-CN" sz="2000" b="1" dirty="0"/>
          </a:p>
          <a:p>
            <a:pPr marL="9144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200" dirty="0"/>
              <a:t>进行因子的构建</a:t>
            </a:r>
            <a:r>
              <a:rPr lang="en-US" altLang="zh-CN" sz="2200" dirty="0"/>
              <a:t>alpha101</a:t>
            </a:r>
          </a:p>
          <a:p>
            <a:pPr marL="91440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对市场未来走势进行预测</a:t>
            </a:r>
            <a:endParaRPr lang="en-US" altLang="zh-CN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深度学习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神经网络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00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FCF6-4D0D-4DDD-A7E7-B6625263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决策树模型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FD57477-ECAF-4260-951E-CD1D6C6B8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3" b="9580"/>
          <a:stretch/>
        </p:blipFill>
        <p:spPr bwMode="auto">
          <a:xfrm>
            <a:off x="862498" y="2084832"/>
            <a:ext cx="5233502" cy="384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C8CD83-3BE8-4BDB-82F1-EC954407945E}"/>
              </a:ext>
            </a:extLst>
          </p:cNvPr>
          <p:cNvSpPr txBox="1"/>
          <p:nvPr/>
        </p:nvSpPr>
        <p:spPr>
          <a:xfrm>
            <a:off x="6510867" y="1710267"/>
            <a:ext cx="4741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Task1:</a:t>
            </a:r>
            <a:r>
              <a:rPr lang="zh-CN" altLang="en-US" dirty="0"/>
              <a:t>对动物园的动物进行分类？找出会飞的和不会飞的。（对应股市里会涨还是会跌）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X1</a:t>
            </a:r>
            <a:r>
              <a:rPr lang="zh-CN" altLang="en-US" dirty="0"/>
              <a:t>：是否有羽毛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X2</a:t>
            </a:r>
            <a:r>
              <a:rPr lang="zh-CN" altLang="en-US" dirty="0"/>
              <a:t>：是否有翅膀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X3</a:t>
            </a:r>
            <a:r>
              <a:rPr lang="zh-CN" altLang="en-US" dirty="0"/>
              <a:t>：骨质的密度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X4</a:t>
            </a:r>
            <a:r>
              <a:rPr lang="zh-CN" altLang="en-US" dirty="0"/>
              <a:t>：有几只足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Task2: </a:t>
            </a:r>
            <a:r>
              <a:rPr lang="zh-CN" altLang="en-US" dirty="0"/>
              <a:t>如何计算每次分类后的效果。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Task3:</a:t>
            </a:r>
            <a:r>
              <a:rPr lang="zh-CN" altLang="en-US" dirty="0"/>
              <a:t> 如果一直分类下去会有什么样的后果。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0DBD1A-CD2B-4212-BAFB-63C89670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7" y="4192482"/>
            <a:ext cx="2146448" cy="14996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40E5E4-1806-4183-8A1A-4668691B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900" y="4202210"/>
            <a:ext cx="2204413" cy="10345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7BF6A9-66E8-4D5C-9AC4-C4CFD0ECD0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19" b="-14873"/>
          <a:stretch/>
        </p:blipFill>
        <p:spPr>
          <a:xfrm>
            <a:off x="9354925" y="5402639"/>
            <a:ext cx="2046331" cy="3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26FD-B0D3-43C9-8A7A-ED24AAF5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量化模型中的应用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DDC568EE-ADDD-4BC9-BA6D-99528D5D0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5" y="2032206"/>
            <a:ext cx="3500915" cy="427683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D2C77F-239A-482C-B0ED-9D14F8BC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3" y="524689"/>
            <a:ext cx="4489913" cy="59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电脑屏幕的照片上有文字&#10;&#10;中度可信度描述已自动生成">
            <a:extLst>
              <a:ext uri="{FF2B5EF4-FFF2-40B4-BE49-F238E27FC236}">
                <a16:creationId xmlns:a16="http://schemas.microsoft.com/office/drawing/2014/main" id="{5E9B68BC-D801-4D98-B246-9812DC05E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15" y="2167322"/>
            <a:ext cx="3133026" cy="41456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FF08EDD-87AE-461B-9F23-51F34E4A8A35}"/>
              </a:ext>
            </a:extLst>
          </p:cNvPr>
          <p:cNvSpPr txBox="1"/>
          <p:nvPr/>
        </p:nvSpPr>
        <p:spPr>
          <a:xfrm>
            <a:off x="7854950" y="125094"/>
            <a:ext cx="276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feature_importances_</a:t>
            </a:r>
          </a:p>
        </p:txBody>
      </p:sp>
    </p:spTree>
    <p:extLst>
      <p:ext uri="{BB962C8B-B14F-4D97-AF65-F5344CB8AC3E}">
        <p14:creationId xmlns:p14="http://schemas.microsoft.com/office/powerpoint/2010/main" val="173592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3AABC-C444-4A7A-BD44-ABF4125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29AA27-F691-4B9A-B6A2-0114FCA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4" y="2355249"/>
            <a:ext cx="6340376" cy="4096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0C5221-244F-4013-A3C7-3025871F9983}"/>
              </a:ext>
            </a:extLst>
          </p:cNvPr>
          <p:cNvSpPr txBox="1"/>
          <p:nvPr/>
        </p:nvSpPr>
        <p:spPr>
          <a:xfrm>
            <a:off x="7568043" y="2070095"/>
            <a:ext cx="3699933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解决方法：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正则化（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Regularization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）包含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L2 regularization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也叫权重衰减，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weight decay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数据集扩增（</a:t>
            </a:r>
            <a:r>
              <a:rPr lang="en-US" altLang="zh-CN" dirty="0"/>
              <a:t>data augmentation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3. Dropout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-apple-system"/>
              </a:rPr>
              <a:t>随机地“删除”一部分的变量</a:t>
            </a:r>
            <a:endParaRPr lang="en-US" altLang="zh-CN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提前终止（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Early stopping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8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8B3B-89D3-4E58-883C-7F8A0C72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下期预告：随机森林、模型的评估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74E936E5-E48D-4D78-A87B-3C39DAB4A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/>
        </p:blipFill>
        <p:spPr>
          <a:xfrm>
            <a:off x="1117561" y="1866900"/>
            <a:ext cx="9533205" cy="48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5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54</TotalTime>
  <Words>213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PingFang SC</vt:lpstr>
      <vt:lpstr>Arial</vt:lpstr>
      <vt:lpstr>Tw Cen MT</vt:lpstr>
      <vt:lpstr>Tw Cen MT Condensed</vt:lpstr>
      <vt:lpstr>Wingdings</vt:lpstr>
      <vt:lpstr>Wingdings 3</vt:lpstr>
      <vt:lpstr>积分</vt:lpstr>
      <vt:lpstr>决策树模型在量化金融中的应用</vt:lpstr>
      <vt:lpstr>量化发展两大流派</vt:lpstr>
      <vt:lpstr>决策树模型</vt:lpstr>
      <vt:lpstr>量化模型中的应用</vt:lpstr>
      <vt:lpstr>过拟合的问题</vt:lpstr>
      <vt:lpstr>下期预告：随机森林、模型的评估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决策树模型在量化金融中的应用</dc:title>
  <dc:creator>2109853zbs20004@student.must.edu.mo</dc:creator>
  <cp:lastModifiedBy>2109853zbs20004@student.must.edu.mo</cp:lastModifiedBy>
  <cp:revision>1</cp:revision>
  <dcterms:created xsi:type="dcterms:W3CDTF">2022-08-20T09:50:14Z</dcterms:created>
  <dcterms:modified xsi:type="dcterms:W3CDTF">2022-08-20T10:44:22Z</dcterms:modified>
</cp:coreProperties>
</file>